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63" r:id="rId2"/>
    <p:sldId id="299" r:id="rId3"/>
    <p:sldId id="314" r:id="rId4"/>
    <p:sldId id="315" r:id="rId5"/>
    <p:sldId id="300" r:id="rId6"/>
    <p:sldId id="301" r:id="rId7"/>
    <p:sldId id="306" r:id="rId8"/>
    <p:sldId id="307" r:id="rId9"/>
    <p:sldId id="308" r:id="rId10"/>
    <p:sldId id="309" r:id="rId11"/>
    <p:sldId id="318" r:id="rId12"/>
    <p:sldId id="317" r:id="rId13"/>
    <p:sldId id="313" r:id="rId14"/>
    <p:sldId id="312" r:id="rId15"/>
    <p:sldId id="316" r:id="rId16"/>
  </p:sldIdLst>
  <p:sldSz cx="12192000" cy="6858000"/>
  <p:notesSz cx="7010400" cy="120396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482" userDrawn="1">
          <p15:clr>
            <a:srgbClr val="A4A3A4"/>
          </p15:clr>
        </p15:guide>
        <p15:guide id="3" orient="horz" pos="300" userDrawn="1">
          <p15:clr>
            <a:srgbClr val="A4A3A4"/>
          </p15:clr>
        </p15:guide>
        <p15:guide id="4" orient="horz" pos="572" userDrawn="1">
          <p15:clr>
            <a:srgbClr val="A4A3A4"/>
          </p15:clr>
        </p15:guide>
        <p15:guide id="5" pos="3840" userDrawn="1">
          <p15:clr>
            <a:srgbClr val="A4A3A4"/>
          </p15:clr>
        </p15:guide>
        <p15:guide id="6" pos="6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cks, Sarah" initials="WS" lastIdx="1" clrIdx="0">
    <p:extLst>
      <p:ext uri="{19B8F6BF-5375-455C-9EA6-DF929625EA0E}">
        <p15:presenceInfo xmlns:p15="http://schemas.microsoft.com/office/powerpoint/2012/main" userId="S-1-5-21-667784661-3259641414-1538980133-428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0C1"/>
    <a:srgbClr val="DAEFC3"/>
    <a:srgbClr val="CEE5FE"/>
    <a:srgbClr val="CDE1FF"/>
    <a:srgbClr val="E7F5F9"/>
    <a:srgbClr val="DDEEFF"/>
    <a:srgbClr val="FFFFFF"/>
    <a:srgbClr val="CCECFF"/>
    <a:srgbClr val="99CCFF"/>
    <a:srgbClr val="D5F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75" autoAdjust="0"/>
    <p:restoredTop sz="89441" autoAdjust="0"/>
  </p:normalViewPr>
  <p:slideViewPr>
    <p:cSldViewPr showGuides="1">
      <p:cViewPr varScale="1">
        <p:scale>
          <a:sx n="93" d="100"/>
          <a:sy n="93" d="100"/>
        </p:scale>
        <p:origin x="1176" y="66"/>
      </p:cViewPr>
      <p:guideLst>
        <p:guide orient="horz" pos="2160"/>
        <p:guide orient="horz" pos="482"/>
        <p:guide orient="horz" pos="300"/>
        <p:guide orient="horz" pos="572"/>
        <p:guide pos="3840"/>
        <p:guide pos="665"/>
      </p:guideLst>
    </p:cSldViewPr>
  </p:slideViewPr>
  <p:notesTextViewPr>
    <p:cViewPr>
      <p:scale>
        <a:sx n="1" d="1"/>
        <a:sy n="1" d="1"/>
      </p:scale>
      <p:origin x="0" y="0"/>
    </p:cViewPr>
  </p:notesTextViewPr>
  <p:notesViewPr>
    <p:cSldViewPr>
      <p:cViewPr varScale="1">
        <p:scale>
          <a:sx n="60" d="100"/>
          <a:sy n="60" d="100"/>
        </p:scale>
        <p:origin x="4320"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602392"/>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970339" y="0"/>
            <a:ext cx="3038475" cy="602392"/>
          </a:xfrm>
          <a:prstGeom prst="rect">
            <a:avLst/>
          </a:prstGeom>
        </p:spPr>
        <p:txBody>
          <a:bodyPr vert="horz" lIns="91440" tIns="45720" rIns="91440" bIns="45720" rtlCol="0"/>
          <a:lstStyle>
            <a:lvl1pPr algn="r">
              <a:defRPr sz="1200"/>
            </a:lvl1pPr>
          </a:lstStyle>
          <a:p>
            <a:fld id="{8C125156-8CB5-4F94-B1DD-9DEF660CA43A}" type="datetimeFigureOut">
              <a:rPr lang="en-CA" smtClean="0"/>
              <a:t>2019-01-21</a:t>
            </a:fld>
            <a:endParaRPr lang="en-CA"/>
          </a:p>
        </p:txBody>
      </p:sp>
      <p:sp>
        <p:nvSpPr>
          <p:cNvPr id="4" name="Footer Placeholder 3"/>
          <p:cNvSpPr>
            <a:spLocks noGrp="1"/>
          </p:cNvSpPr>
          <p:nvPr>
            <p:ph type="ftr" sz="quarter" idx="2"/>
          </p:nvPr>
        </p:nvSpPr>
        <p:spPr>
          <a:xfrm>
            <a:off x="1" y="11435153"/>
            <a:ext cx="3038475" cy="602392"/>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970339" y="11435153"/>
            <a:ext cx="3038475" cy="602392"/>
          </a:xfrm>
          <a:prstGeom prst="rect">
            <a:avLst/>
          </a:prstGeom>
        </p:spPr>
        <p:txBody>
          <a:bodyPr vert="horz" lIns="91440" tIns="45720" rIns="91440" bIns="45720" rtlCol="0" anchor="b"/>
          <a:lstStyle>
            <a:lvl1pPr algn="r">
              <a:defRPr sz="1200"/>
            </a:lvl1pPr>
          </a:lstStyle>
          <a:p>
            <a:fld id="{6C297B32-12A3-46AB-84D3-B62C0D6D9FAB}" type="slidenum">
              <a:rPr lang="en-CA" smtClean="0"/>
              <a:t>‹#›</a:t>
            </a:fld>
            <a:endParaRPr lang="en-CA"/>
          </a:p>
        </p:txBody>
      </p:sp>
    </p:spTree>
    <p:extLst>
      <p:ext uri="{BB962C8B-B14F-4D97-AF65-F5344CB8AC3E}">
        <p14:creationId xmlns:p14="http://schemas.microsoft.com/office/powerpoint/2010/main" val="1193717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601980"/>
          </a:xfrm>
          <a:prstGeom prst="rect">
            <a:avLst/>
          </a:prstGeom>
        </p:spPr>
        <p:txBody>
          <a:bodyPr vert="horz" lIns="93177" tIns="46589" rIns="93177" bIns="46589" rtlCol="0"/>
          <a:lstStyle>
            <a:lvl1pPr algn="l">
              <a:defRPr sz="1200"/>
            </a:lvl1pPr>
          </a:lstStyle>
          <a:p>
            <a:endParaRPr lang="en-CA"/>
          </a:p>
        </p:txBody>
      </p:sp>
      <p:sp>
        <p:nvSpPr>
          <p:cNvPr id="3" name="Date Placeholder 2"/>
          <p:cNvSpPr>
            <a:spLocks noGrp="1"/>
          </p:cNvSpPr>
          <p:nvPr>
            <p:ph type="dt" idx="1"/>
          </p:nvPr>
        </p:nvSpPr>
        <p:spPr>
          <a:xfrm>
            <a:off x="3970938" y="0"/>
            <a:ext cx="3037840" cy="601980"/>
          </a:xfrm>
          <a:prstGeom prst="rect">
            <a:avLst/>
          </a:prstGeom>
        </p:spPr>
        <p:txBody>
          <a:bodyPr vert="horz" lIns="93177" tIns="46589" rIns="93177" bIns="46589" rtlCol="0"/>
          <a:lstStyle>
            <a:lvl1pPr algn="r">
              <a:defRPr sz="1200"/>
            </a:lvl1pPr>
          </a:lstStyle>
          <a:p>
            <a:fld id="{45BE00D6-E049-4381-83C8-29CB14B5448F}" type="datetimeFigureOut">
              <a:rPr lang="en-CA" smtClean="0"/>
              <a:t>2019-01-21</a:t>
            </a:fld>
            <a:endParaRPr lang="en-CA"/>
          </a:p>
        </p:txBody>
      </p:sp>
      <p:sp>
        <p:nvSpPr>
          <p:cNvPr id="4" name="Slide Image Placeholder 3"/>
          <p:cNvSpPr>
            <a:spLocks noGrp="1" noRot="1" noChangeAspect="1"/>
          </p:cNvSpPr>
          <p:nvPr>
            <p:ph type="sldImg" idx="2"/>
          </p:nvPr>
        </p:nvSpPr>
        <p:spPr>
          <a:xfrm>
            <a:off x="-508000" y="903288"/>
            <a:ext cx="8026400" cy="4514850"/>
          </a:xfrm>
          <a:prstGeom prst="rect">
            <a:avLst/>
          </a:prstGeom>
          <a:noFill/>
          <a:ln w="12700">
            <a:solidFill>
              <a:prstClr val="black"/>
            </a:solidFill>
          </a:ln>
        </p:spPr>
        <p:txBody>
          <a:bodyPr vert="horz" lIns="93177" tIns="46589" rIns="93177" bIns="46589" rtlCol="0" anchor="ctr"/>
          <a:lstStyle/>
          <a:p>
            <a:endParaRPr lang="en-CA"/>
          </a:p>
        </p:txBody>
      </p:sp>
      <p:sp>
        <p:nvSpPr>
          <p:cNvPr id="5" name="Notes Placeholder 4"/>
          <p:cNvSpPr>
            <a:spLocks noGrp="1"/>
          </p:cNvSpPr>
          <p:nvPr>
            <p:ph type="body" sz="quarter" idx="3"/>
          </p:nvPr>
        </p:nvSpPr>
        <p:spPr>
          <a:xfrm>
            <a:off x="701040" y="5718810"/>
            <a:ext cx="5608320" cy="541782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11435531"/>
            <a:ext cx="3037840" cy="601980"/>
          </a:xfrm>
          <a:prstGeom prst="rect">
            <a:avLst/>
          </a:prstGeom>
        </p:spPr>
        <p:txBody>
          <a:bodyPr vert="horz" lIns="93177" tIns="46589" rIns="93177" bIns="46589" rtlCol="0" anchor="b"/>
          <a:lstStyle>
            <a:lvl1pPr algn="l">
              <a:defRPr sz="1200"/>
            </a:lvl1pPr>
          </a:lstStyle>
          <a:p>
            <a:endParaRPr lang="en-CA"/>
          </a:p>
        </p:txBody>
      </p:sp>
      <p:sp>
        <p:nvSpPr>
          <p:cNvPr id="7" name="Slide Number Placeholder 6"/>
          <p:cNvSpPr>
            <a:spLocks noGrp="1"/>
          </p:cNvSpPr>
          <p:nvPr>
            <p:ph type="sldNum" sz="quarter" idx="5"/>
          </p:nvPr>
        </p:nvSpPr>
        <p:spPr>
          <a:xfrm>
            <a:off x="3970938" y="11435531"/>
            <a:ext cx="3037840" cy="601980"/>
          </a:xfrm>
          <a:prstGeom prst="rect">
            <a:avLst/>
          </a:prstGeom>
        </p:spPr>
        <p:txBody>
          <a:bodyPr vert="horz" lIns="93177" tIns="46589" rIns="93177" bIns="46589" rtlCol="0" anchor="b"/>
          <a:lstStyle>
            <a:lvl1pPr algn="r">
              <a:defRPr sz="1200"/>
            </a:lvl1pPr>
          </a:lstStyle>
          <a:p>
            <a:fld id="{EB3A5D88-BC26-4EFA-A680-927F6A4ACCF4}" type="slidenum">
              <a:rPr lang="en-CA" smtClean="0"/>
              <a:t>‹#›</a:t>
            </a:fld>
            <a:endParaRPr lang="en-CA"/>
          </a:p>
        </p:txBody>
      </p:sp>
    </p:spTree>
    <p:extLst>
      <p:ext uri="{BB962C8B-B14F-4D97-AF65-F5344CB8AC3E}">
        <p14:creationId xmlns:p14="http://schemas.microsoft.com/office/powerpoint/2010/main" val="2744622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EB3A5D88-BC26-4EFA-A680-927F6A4ACCF4}" type="slidenum">
              <a:rPr lang="en-CA" smtClean="0"/>
              <a:t>3</a:t>
            </a:fld>
            <a:endParaRPr lang="en-CA"/>
          </a:p>
        </p:txBody>
      </p:sp>
    </p:spTree>
    <p:extLst>
      <p:ext uri="{BB962C8B-B14F-4D97-AF65-F5344CB8AC3E}">
        <p14:creationId xmlns:p14="http://schemas.microsoft.com/office/powerpoint/2010/main" val="1371682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EB3A5D88-BC26-4EFA-A680-927F6A4ACCF4}" type="slidenum">
              <a:rPr lang="en-CA" smtClean="0"/>
              <a:t>4</a:t>
            </a:fld>
            <a:endParaRPr lang="en-CA"/>
          </a:p>
        </p:txBody>
      </p:sp>
    </p:spTree>
    <p:extLst>
      <p:ext uri="{BB962C8B-B14F-4D97-AF65-F5344CB8AC3E}">
        <p14:creationId xmlns:p14="http://schemas.microsoft.com/office/powerpoint/2010/main" val="964026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EB3A5D88-BC26-4EFA-A680-927F6A4ACCF4}" type="slidenum">
              <a:rPr lang="en-CA" smtClean="0"/>
              <a:t>5</a:t>
            </a:fld>
            <a:endParaRPr lang="en-CA"/>
          </a:p>
        </p:txBody>
      </p:sp>
    </p:spTree>
    <p:extLst>
      <p:ext uri="{BB962C8B-B14F-4D97-AF65-F5344CB8AC3E}">
        <p14:creationId xmlns:p14="http://schemas.microsoft.com/office/powerpoint/2010/main" val="681370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CA" sz="1000" baseline="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EB3A5D88-BC26-4EFA-A680-927F6A4ACCF4}" type="slidenum">
              <a:rPr lang="en-CA" smtClean="0">
                <a:solidFill>
                  <a:prstClr val="black"/>
                </a:solidFill>
              </a:rPr>
              <a:pPr/>
              <a:t>11</a:t>
            </a:fld>
            <a:endParaRPr lang="en-CA" dirty="0">
              <a:solidFill>
                <a:prstClr val="black"/>
              </a:solidFill>
            </a:endParaRPr>
          </a:p>
        </p:txBody>
      </p:sp>
    </p:spTree>
    <p:extLst>
      <p:ext uri="{BB962C8B-B14F-4D97-AF65-F5344CB8AC3E}">
        <p14:creationId xmlns:p14="http://schemas.microsoft.com/office/powerpoint/2010/main" val="97745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Wingdings" panose="05000000000000000000" pitchFamily="2" charset="2"/>
              <a:buNone/>
            </a:pPr>
            <a:endParaRPr lang="en-CA" sz="10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EB3A5D88-BC26-4EFA-A680-927F6A4ACCF4}" type="slidenum">
              <a:rPr lang="en-CA" smtClean="0"/>
              <a:t>12</a:t>
            </a:fld>
            <a:endParaRPr lang="en-CA"/>
          </a:p>
        </p:txBody>
      </p:sp>
    </p:spTree>
    <p:extLst>
      <p:ext uri="{BB962C8B-B14F-4D97-AF65-F5344CB8AC3E}">
        <p14:creationId xmlns:p14="http://schemas.microsoft.com/office/powerpoint/2010/main" val="3099619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CA" sz="1000" dirty="0" smtClean="0">
              <a:latin typeface="Calibri Light" panose="020F0302020204030204" pitchFamily="34" charset="0"/>
              <a:cs typeface="Calibri Light" panose="020F0302020204030204" pitchFamily="34" charset="0"/>
            </a:endParaRPr>
          </a:p>
        </p:txBody>
      </p:sp>
      <p:sp>
        <p:nvSpPr>
          <p:cNvPr id="4" name="Slide Number Placeholder 3"/>
          <p:cNvSpPr>
            <a:spLocks noGrp="1"/>
          </p:cNvSpPr>
          <p:nvPr>
            <p:ph type="sldNum" sz="quarter" idx="10"/>
          </p:nvPr>
        </p:nvSpPr>
        <p:spPr/>
        <p:txBody>
          <a:bodyPr/>
          <a:lstStyle/>
          <a:p>
            <a:fld id="{EB3A5D88-BC26-4EFA-A680-927F6A4ACCF4}" type="slidenum">
              <a:rPr lang="en-CA" smtClean="0"/>
              <a:t>14</a:t>
            </a:fld>
            <a:endParaRPr lang="en-CA"/>
          </a:p>
        </p:txBody>
      </p:sp>
    </p:spTree>
    <p:extLst>
      <p:ext uri="{BB962C8B-B14F-4D97-AF65-F5344CB8AC3E}">
        <p14:creationId xmlns:p14="http://schemas.microsoft.com/office/powerpoint/2010/main" val="1192904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CA" sz="1000" dirty="0" smtClean="0">
              <a:latin typeface="Calibri Light" panose="020F0302020204030204" pitchFamily="34" charset="0"/>
              <a:cs typeface="Calibri Light" panose="020F0302020204030204" pitchFamily="34" charset="0"/>
            </a:endParaRPr>
          </a:p>
        </p:txBody>
      </p:sp>
      <p:sp>
        <p:nvSpPr>
          <p:cNvPr id="4" name="Slide Number Placeholder 3"/>
          <p:cNvSpPr>
            <a:spLocks noGrp="1"/>
          </p:cNvSpPr>
          <p:nvPr>
            <p:ph type="sldNum" sz="quarter" idx="10"/>
          </p:nvPr>
        </p:nvSpPr>
        <p:spPr/>
        <p:txBody>
          <a:bodyPr/>
          <a:lstStyle/>
          <a:p>
            <a:fld id="{EB3A5D88-BC26-4EFA-A680-927F6A4ACCF4}" type="slidenum">
              <a:rPr lang="en-CA" smtClean="0"/>
              <a:t>15</a:t>
            </a:fld>
            <a:endParaRPr lang="en-CA"/>
          </a:p>
        </p:txBody>
      </p:sp>
    </p:spTree>
    <p:extLst>
      <p:ext uri="{BB962C8B-B14F-4D97-AF65-F5344CB8AC3E}">
        <p14:creationId xmlns:p14="http://schemas.microsoft.com/office/powerpoint/2010/main" val="13803835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 Type="http://schemas.openxmlformats.org/officeDocument/2006/relationships/tags" Target="../tags/tag4.xml"/><Relationship Id="rId21" Type="http://schemas.openxmlformats.org/officeDocument/2006/relationships/tags" Target="../tags/tag22.xml"/><Relationship Id="rId34" Type="http://schemas.openxmlformats.org/officeDocument/2006/relationships/image" Target="../media/image14.emf"/><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image" Target="../media/image13.emf"/><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image" Target="../media/image9.emf"/><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image" Target="../media/image12.emf"/><Relationship Id="rId37" Type="http://schemas.openxmlformats.org/officeDocument/2006/relationships/image" Target="../media/image17.emf"/><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slideMaster" Target="../slideMasters/slideMaster1.xml"/><Relationship Id="rId36" Type="http://schemas.openxmlformats.org/officeDocument/2006/relationships/image" Target="../media/image16.emf"/><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image" Target="../media/image11.emf"/><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image" Target="../media/image10.emf"/><Relationship Id="rId35" Type="http://schemas.openxmlformats.org/officeDocument/2006/relationships/image" Target="../media/image15.emf"/></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image" Target="../media/image9.emf"/><Relationship Id="rId1" Type="http://schemas.openxmlformats.org/officeDocument/2006/relationships/slideMaster" Target="../slideMasters/slideMaster1.xml"/><Relationship Id="rId6" Type="http://schemas.openxmlformats.org/officeDocument/2006/relationships/image" Target="../media/image13.emf"/><Relationship Id="rId5" Type="http://schemas.openxmlformats.org/officeDocument/2006/relationships/image" Target="../media/image12.emf"/><Relationship Id="rId10" Type="http://schemas.openxmlformats.org/officeDocument/2006/relationships/image" Target="../media/image17.emf"/><Relationship Id="rId4" Type="http://schemas.openxmlformats.org/officeDocument/2006/relationships/image" Target="../media/image11.emf"/><Relationship Id="rId9" Type="http://schemas.openxmlformats.org/officeDocument/2006/relationships/image" Target="../media/image1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295467" y="2127978"/>
            <a:ext cx="9585011" cy="987095"/>
          </a:xfrm>
          <a:prstGeom prst="rect">
            <a:avLst/>
          </a:prstGeom>
        </p:spPr>
        <p:txBody>
          <a:bodyPr anchor="t"/>
          <a:lstStyle>
            <a:lvl1pPr algn="ctr">
              <a:defRPr sz="6600" b="0" cap="none" baseline="0">
                <a:solidFill>
                  <a:schemeClr val="tx2"/>
                </a:solidFill>
              </a:defRPr>
            </a:lvl1pPr>
          </a:lstStyle>
          <a:p>
            <a:r>
              <a:rPr lang="en-US" dirty="0" smtClean="0"/>
              <a:t>Section title</a:t>
            </a:r>
            <a:endParaRPr lang="en-CA" dirty="0"/>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flipV="1">
            <a:off x="-240704" y="2889262"/>
            <a:ext cx="5528733" cy="4248150"/>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flipH="1" flipV="1">
            <a:off x="-336714" y="3104964"/>
            <a:ext cx="5512513" cy="423568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flipH="1" flipV="1">
            <a:off x="-336715" y="4155922"/>
            <a:ext cx="4148667" cy="2931033"/>
          </a:xfrm>
          <a:prstGeom prst="rect">
            <a:avLst/>
          </a:prstGeom>
        </p:spPr>
      </p:pic>
      <p:sp>
        <p:nvSpPr>
          <p:cNvPr id="13" name="Slide Number Placeholder 5"/>
          <p:cNvSpPr>
            <a:spLocks noGrp="1"/>
          </p:cNvSpPr>
          <p:nvPr>
            <p:ph type="sldNum" sz="quarter" idx="12"/>
          </p:nvPr>
        </p:nvSpPr>
        <p:spPr>
          <a:xfrm>
            <a:off x="8737600" y="6356351"/>
            <a:ext cx="2844800" cy="365125"/>
          </a:xfrm>
        </p:spPr>
        <p:txBody>
          <a:bodyPr/>
          <a:lstStyle/>
          <a:p>
            <a:fld id="{32D4B517-E49B-41B6-9DBC-23634E0F1CDC}" type="slidenum">
              <a:rPr lang="en-CA" smtClean="0"/>
              <a:t>‹#›</a:t>
            </a:fld>
            <a:endParaRPr lang="en-CA"/>
          </a:p>
        </p:txBody>
      </p:sp>
    </p:spTree>
    <p:extLst>
      <p:ext uri="{BB962C8B-B14F-4D97-AF65-F5344CB8AC3E}">
        <p14:creationId xmlns:p14="http://schemas.microsoft.com/office/powerpoint/2010/main" val="374503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English">
    <p:spTree>
      <p:nvGrpSpPr>
        <p:cNvPr id="1" name=""/>
        <p:cNvGrpSpPr/>
        <p:nvPr/>
      </p:nvGrpSpPr>
      <p:grpSpPr>
        <a:xfrm>
          <a:off x="0" y="0"/>
          <a:ext cx="0" cy="0"/>
          <a:chOff x="0" y="0"/>
          <a:chExt cx="0" cy="0"/>
        </a:xfrm>
      </p:grpSpPr>
      <p:sp>
        <p:nvSpPr>
          <p:cNvPr id="17" name="Title 1"/>
          <p:cNvSpPr>
            <a:spLocks noGrp="1"/>
          </p:cNvSpPr>
          <p:nvPr>
            <p:ph type="ctrTitle" hasCustomPrompt="1"/>
          </p:nvPr>
        </p:nvSpPr>
        <p:spPr>
          <a:xfrm>
            <a:off x="1103445" y="2060849"/>
            <a:ext cx="10270067" cy="613891"/>
          </a:xfrm>
          <a:prstGeom prst="rect">
            <a:avLst/>
          </a:prstGeom>
        </p:spPr>
        <p:txBody>
          <a:bodyPr/>
          <a:lstStyle>
            <a:lvl1pPr algn="l">
              <a:defRPr sz="3600">
                <a:solidFill>
                  <a:schemeClr val="tx2"/>
                </a:solidFill>
              </a:defRPr>
            </a:lvl1pPr>
          </a:lstStyle>
          <a:p>
            <a:r>
              <a:rPr lang="en-US" dirty="0" smtClean="0"/>
              <a:t>Title</a:t>
            </a:r>
            <a:endParaRPr lang="en-CA" dirty="0"/>
          </a:p>
        </p:txBody>
      </p:sp>
      <p:sp>
        <p:nvSpPr>
          <p:cNvPr id="18" name="Text Placeholder 14"/>
          <p:cNvSpPr>
            <a:spLocks noGrp="1"/>
          </p:cNvSpPr>
          <p:nvPr>
            <p:ph type="body" sz="quarter" idx="13" hasCustomPrompt="1"/>
          </p:nvPr>
        </p:nvSpPr>
        <p:spPr>
          <a:xfrm>
            <a:off x="1103446" y="2708920"/>
            <a:ext cx="10273141" cy="720080"/>
          </a:xfrm>
          <a:prstGeom prst="rect">
            <a:avLst/>
          </a:prstGeom>
        </p:spPr>
        <p:txBody>
          <a:bodyPr/>
          <a:lstStyle>
            <a:lvl1pPr marL="0" indent="0">
              <a:buNone/>
              <a:defRPr sz="2400">
                <a:solidFill>
                  <a:schemeClr val="accent3"/>
                </a:solidFill>
              </a:defRPr>
            </a:lvl1pPr>
          </a:lstStyle>
          <a:p>
            <a:pPr lvl="0"/>
            <a:r>
              <a:rPr lang="en-US" dirty="0" smtClean="0"/>
              <a:t>Sub-title</a:t>
            </a:r>
          </a:p>
        </p:txBody>
      </p:sp>
      <p:pic>
        <p:nvPicPr>
          <p:cNvPr id="10" name="Picture 9">
            <a:extLst>
              <a:ext uri="{FF2B5EF4-FFF2-40B4-BE49-F238E27FC236}">
                <a16:creationId xmlns="" xmlns:a16="http://schemas.microsoft.com/office/drawing/2014/main" id="{F42DA32E-F378-C641-B08E-7E5867831D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7604" y="203564"/>
            <a:ext cx="2755900" cy="368300"/>
          </a:xfrm>
          <a:prstGeom prst="rect">
            <a:avLst/>
          </a:prstGeom>
        </p:spPr>
      </p:pic>
      <p:pic>
        <p:nvPicPr>
          <p:cNvPr id="11" name="Picture 7">
            <a:extLst>
              <a:ext uri="{FF2B5EF4-FFF2-40B4-BE49-F238E27FC236}">
                <a16:creationId xmlns="" xmlns:a16="http://schemas.microsoft.com/office/drawing/2014/main" id="{1D259A2C-6314-9345-9382-D5FFD7AEBBC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599886" y="694728"/>
            <a:ext cx="10932583" cy="45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userDrawn="1"/>
        </p:nvSpPr>
        <p:spPr>
          <a:xfrm>
            <a:off x="8724292" y="8620"/>
            <a:ext cx="3456384" cy="307777"/>
          </a:xfrm>
          <a:prstGeom prst="rect">
            <a:avLst/>
          </a:prstGeom>
          <a:noFill/>
        </p:spPr>
        <p:txBody>
          <a:bodyPr wrap="square" rtlCol="0">
            <a:spAutoFit/>
          </a:bodyPr>
          <a:lstStyle/>
          <a:p>
            <a:pPr algn="r"/>
            <a:r>
              <a:rPr lang="en-CA" sz="1400" dirty="0" smtClean="0">
                <a:latin typeface="Calibri Light" panose="020F0302020204030204" pitchFamily="34" charset="0"/>
                <a:cs typeface="Calibri Light" panose="020F0302020204030204" pitchFamily="34" charset="0"/>
              </a:rPr>
              <a:t>UNCLASSIFIED / NON CLASSIFIÉ</a:t>
            </a:r>
            <a:endParaRPr lang="en-CA" sz="1400" dirty="0">
              <a:latin typeface="Calibri Light" panose="020F0302020204030204" pitchFamily="34" charset="0"/>
              <a:cs typeface="Calibri Light" panose="020F0302020204030204" pitchFamily="34" charset="0"/>
            </a:endParaRPr>
          </a:p>
        </p:txBody>
      </p:sp>
      <p:pic>
        <p:nvPicPr>
          <p:cNvPr id="13" name="Picture 12">
            <a:extLst>
              <a:ext uri="{FF2B5EF4-FFF2-40B4-BE49-F238E27FC236}">
                <a16:creationId xmlns="" xmlns:a16="http://schemas.microsoft.com/office/drawing/2014/main" id="{0029C82C-5A44-C442-B1A3-E529EBA11FD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50135" y="6362664"/>
            <a:ext cx="1181100" cy="381000"/>
          </a:xfrm>
          <a:prstGeom prst="rect">
            <a:avLst/>
          </a:prstGeom>
        </p:spPr>
      </p:pic>
    </p:spTree>
    <p:extLst>
      <p:ext uri="{BB962C8B-B14F-4D97-AF65-F5344CB8AC3E}">
        <p14:creationId xmlns:p14="http://schemas.microsoft.com/office/powerpoint/2010/main" val="3516616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125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Page With Picture and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2D4B517-E49B-41B6-9DBC-23634E0F1CDC}" type="slidenum">
              <a:rPr lang="en-CA" smtClean="0"/>
              <a:t>‹#›</a:t>
            </a:fld>
            <a:endParaRPr lang="en-CA"/>
          </a:p>
        </p:txBody>
      </p:sp>
      <p:sp>
        <p:nvSpPr>
          <p:cNvPr id="16" name="Title 1"/>
          <p:cNvSpPr>
            <a:spLocks noGrp="1"/>
          </p:cNvSpPr>
          <p:nvPr>
            <p:ph type="title" hasCustomPrompt="1"/>
          </p:nvPr>
        </p:nvSpPr>
        <p:spPr>
          <a:xfrm>
            <a:off x="2434641" y="4617626"/>
            <a:ext cx="7309764" cy="467559"/>
          </a:xfrm>
          <a:prstGeom prst="rect">
            <a:avLst/>
          </a:prstGeom>
        </p:spPr>
        <p:txBody>
          <a:bodyPr anchor="t"/>
          <a:lstStyle>
            <a:lvl1pPr algn="l">
              <a:defRPr sz="1800" b="1" baseline="0">
                <a:solidFill>
                  <a:schemeClr val="tx2"/>
                </a:solidFill>
              </a:defRPr>
            </a:lvl1pPr>
          </a:lstStyle>
          <a:p>
            <a:r>
              <a:rPr lang="en-US" dirty="0" smtClean="0"/>
              <a:t>Photo Caption</a:t>
            </a:r>
            <a:endParaRPr lang="en-CA" dirty="0"/>
          </a:p>
        </p:txBody>
      </p:sp>
      <p:sp>
        <p:nvSpPr>
          <p:cNvPr id="17" name="Picture Placeholder 2"/>
          <p:cNvSpPr>
            <a:spLocks noGrp="1"/>
          </p:cNvSpPr>
          <p:nvPr>
            <p:ph type="pic" idx="1" hasCustomPrompt="1"/>
          </p:nvPr>
        </p:nvSpPr>
        <p:spPr>
          <a:xfrm>
            <a:off x="2429205" y="1196752"/>
            <a:ext cx="7315200" cy="339471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dirty="0" smtClean="0"/>
              <a:t>Click to insert a picture</a:t>
            </a:r>
            <a:endParaRPr lang="en-CA" dirty="0"/>
          </a:p>
        </p:txBody>
      </p:sp>
      <p:sp>
        <p:nvSpPr>
          <p:cNvPr id="19" name="Rectangle 18"/>
          <p:cNvSpPr/>
          <p:nvPr userDrawn="1"/>
        </p:nvSpPr>
        <p:spPr>
          <a:xfrm>
            <a:off x="2429206" y="4617133"/>
            <a:ext cx="60959" cy="4675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Tree>
    <p:extLst>
      <p:ext uri="{BB962C8B-B14F-4D97-AF65-F5344CB8AC3E}">
        <p14:creationId xmlns:p14="http://schemas.microsoft.com/office/powerpoint/2010/main" val="841984464"/>
      </p:ext>
    </p:extLst>
  </p:cSld>
  <p:clrMapOvr>
    <a:masterClrMapping/>
  </p:clrMapOvr>
  <p:transition spd="slow">
    <p:push dir="u"/>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Image">
    <p:bg>
      <p:bgPr>
        <a:solidFill>
          <a:schemeClr val="bg2"/>
        </a:solidFill>
        <a:effectLst/>
      </p:bgPr>
    </p:bg>
    <p:spTree>
      <p:nvGrpSpPr>
        <p:cNvPr id="1" name=""/>
        <p:cNvGrpSpPr/>
        <p:nvPr/>
      </p:nvGrpSpPr>
      <p:grpSpPr>
        <a:xfrm>
          <a:off x="0" y="0"/>
          <a:ext cx="0" cy="0"/>
          <a:chOff x="0" y="0"/>
          <a:chExt cx="0" cy="0"/>
        </a:xfrm>
      </p:grpSpPr>
      <p:sp>
        <p:nvSpPr>
          <p:cNvPr id="12" name="Picture Placeholder 2"/>
          <p:cNvSpPr>
            <a:spLocks noGrp="1"/>
          </p:cNvSpPr>
          <p:nvPr>
            <p:ph type="pic" idx="1" hasCustomPrompt="1"/>
          </p:nvPr>
        </p:nvSpPr>
        <p:spPr>
          <a:xfrm>
            <a:off x="0" y="548680"/>
            <a:ext cx="12192000" cy="6309320"/>
          </a:xfrm>
          <a:prstGeom prst="rect">
            <a:avLst/>
          </a:prstGeom>
        </p:spPr>
        <p:txBody>
          <a:bodyPr/>
          <a:lstStyle>
            <a:lvl1pPr marL="0" indent="0">
              <a:buNone/>
              <a:defRPr sz="14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dirty="0" smtClean="0"/>
              <a:t>Click to insert a picture</a:t>
            </a:r>
            <a:endParaRPr lang="en-CA" dirty="0"/>
          </a:p>
        </p:txBody>
      </p:sp>
      <p:grpSp>
        <p:nvGrpSpPr>
          <p:cNvPr id="3" name="Group 2"/>
          <p:cNvGrpSpPr/>
          <p:nvPr userDrawn="1"/>
        </p:nvGrpSpPr>
        <p:grpSpPr>
          <a:xfrm>
            <a:off x="11651467" y="80628"/>
            <a:ext cx="457201" cy="457201"/>
            <a:chOff x="0" y="0"/>
            <a:chExt cx="457200" cy="457200"/>
          </a:xfrm>
        </p:grpSpPr>
        <p:sp>
          <p:nvSpPr>
            <p:cNvPr id="4" name="Oval 7"/>
            <p:cNvSpPr/>
            <p:nvPr/>
          </p:nvSpPr>
          <p:spPr>
            <a:xfrm>
              <a:off x="0" y="0"/>
              <a:ext cx="457200" cy="457200"/>
            </a:xfrm>
            <a:prstGeom prst="ellipse">
              <a:avLst/>
            </a:prstGeom>
            <a:blipFill rotWithShape="1">
              <a:blip r:embed="rId2"/>
              <a:srcRect/>
              <a:tile tx="0" ty="0" sx="100000" sy="100000" flip="none" algn="tl"/>
            </a:blipFill>
            <a:ln w="12700" cap="flat">
              <a:noFill/>
              <a:miter lim="400000"/>
            </a:ln>
            <a:effectLst/>
          </p:spPr>
          <p:txBody>
            <a:bodyPr wrap="square" lIns="45719" tIns="45719" rIns="45719" bIns="45719" numCol="1" anchor="t">
              <a:noAutofit/>
            </a:bodyPr>
            <a:lstStyle/>
            <a:p>
              <a:endParaRPr sz="1400">
                <a:latin typeface="Calibri Light" panose="020F0302020204030204" pitchFamily="34" charset="0"/>
                <a:cs typeface="Calibri Light" panose="020F0302020204030204" pitchFamily="34" charset="0"/>
              </a:endParaRPr>
            </a:p>
          </p:txBody>
        </p:sp>
        <p:sp>
          <p:nvSpPr>
            <p:cNvPr id="5" name="Oval 8"/>
            <p:cNvSpPr/>
            <p:nvPr/>
          </p:nvSpPr>
          <p:spPr>
            <a:xfrm>
              <a:off x="25637" y="24086"/>
              <a:ext cx="398815" cy="398817"/>
            </a:xfrm>
            <a:prstGeom prst="ellipse">
              <a:avLst/>
            </a:prstGeom>
            <a:noFill/>
            <a:ln w="12700" cap="flat">
              <a:solidFill>
                <a:srgbClr val="FFFFFF"/>
              </a:solidFill>
              <a:prstDash val="solid"/>
              <a:round/>
            </a:ln>
            <a:effectLst/>
          </p:spPr>
          <p:txBody>
            <a:bodyPr wrap="square" lIns="45719" tIns="45719" rIns="45719" bIns="45719" numCol="1" anchor="t">
              <a:noAutofit/>
            </a:bodyPr>
            <a:lstStyle/>
            <a:p>
              <a:endParaRPr sz="1400">
                <a:latin typeface="Calibri Light" panose="020F0302020204030204" pitchFamily="34" charset="0"/>
                <a:cs typeface="Calibri Light" panose="020F0302020204030204" pitchFamily="34" charset="0"/>
              </a:endParaRPr>
            </a:p>
          </p:txBody>
        </p:sp>
      </p:grpSp>
      <p:sp>
        <p:nvSpPr>
          <p:cNvPr id="6" name="Slide Number"/>
          <p:cNvSpPr txBox="1">
            <a:spLocks/>
          </p:cNvSpPr>
          <p:nvPr userDrawn="1"/>
        </p:nvSpPr>
        <p:spPr>
          <a:xfrm>
            <a:off x="11730912" y="155340"/>
            <a:ext cx="299119" cy="307777"/>
          </a:xfrm>
          <a:prstGeom prst="rect">
            <a:avLst/>
          </a:prstGeom>
          <a:ln w="12700">
            <a:miter lim="400000"/>
          </a:ln>
        </p:spPr>
        <p:txBody>
          <a:bodyPr vert="horz" wrap="none" lIns="45719" tIns="45720" rIns="45719" bIns="45720" rtlCol="0" anchor="ctr">
            <a:spAutoFit/>
          </a:bodyPr>
          <a:lstStyle>
            <a:defPPr>
              <a:defRPr lang="en-US"/>
            </a:defPPr>
            <a:lvl1pPr marL="0" algn="ctr" defTabSz="914400" rtl="0" eaLnBrk="1" latinLnBrk="0" hangingPunct="1">
              <a:defRPr sz="1400" b="1" kern="1200">
                <a:solidFill>
                  <a:srgbClr val="FFFFFF"/>
                </a:solidFill>
                <a:latin typeface="Rockwell Condensed"/>
                <a:ea typeface="Rockwell Condensed"/>
                <a:cs typeface="Rockwell Condensed"/>
                <a:sym typeface="Rockwell Condense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6CB4B4D-7CA3-9044-876B-883B54F8677D}" type="slidenum">
              <a:rPr lang="en-CA" sz="1400" smtClean="0">
                <a:latin typeface="Calibri Light" panose="020F0302020204030204" pitchFamily="34" charset="0"/>
                <a:cs typeface="Calibri Light" panose="020F0302020204030204" pitchFamily="34" charset="0"/>
              </a:rPr>
              <a:pPr algn="ctr"/>
              <a:t>‹#›</a:t>
            </a:fld>
            <a:endParaRPr lang="en-CA" sz="1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13740679"/>
      </p:ext>
    </p:extLst>
  </p:cSld>
  <p:clrMapOvr>
    <a:masterClrMapping/>
  </p:clrMapOvr>
  <p:transition spd="slow">
    <p:push dir="u"/>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With Photo Collage">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6223590" y="841785"/>
            <a:ext cx="5968409" cy="3795823"/>
          </a:xfrm>
          <a:prstGeom prst="rect">
            <a:avLst/>
          </a:prstGeom>
        </p:spPr>
        <p:txBody>
          <a:bodyPr/>
          <a:lstStyle>
            <a:lvl1pPr marL="0" indent="0">
              <a:buNone/>
              <a:defRPr sz="1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dirty="0" smtClean="0"/>
              <a:t>Click to insert a picture</a:t>
            </a:r>
            <a:endParaRPr lang="en-CA" dirty="0"/>
          </a:p>
        </p:txBody>
      </p:sp>
      <p:sp>
        <p:nvSpPr>
          <p:cNvPr id="4" name="Text Placeholder 5"/>
          <p:cNvSpPr>
            <a:spLocks noGrp="1"/>
          </p:cNvSpPr>
          <p:nvPr>
            <p:ph type="body" sz="quarter" idx="11" hasCustomPrompt="1"/>
          </p:nvPr>
        </p:nvSpPr>
        <p:spPr>
          <a:xfrm>
            <a:off x="0" y="841784"/>
            <a:ext cx="5982587" cy="2571750"/>
          </a:xfrm>
          <a:prstGeom prst="rect">
            <a:avLst/>
          </a:prstGeom>
        </p:spPr>
        <p:txBody>
          <a:bodyPr lIns="180000" tIns="108000" rIns="180000" bIns="108000"/>
          <a:lstStyle>
            <a:lvl1pPr marL="0" indent="0">
              <a:buNone/>
              <a:defRPr sz="1800"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add text</a:t>
            </a:r>
            <a:endParaRPr lang="en-CA" dirty="0"/>
          </a:p>
        </p:txBody>
      </p:sp>
      <p:sp>
        <p:nvSpPr>
          <p:cNvPr id="5" name="Picture Placeholder 3"/>
          <p:cNvSpPr>
            <a:spLocks noGrp="1"/>
          </p:cNvSpPr>
          <p:nvPr>
            <p:ph type="pic" sz="quarter" idx="12" hasCustomPrompt="1"/>
          </p:nvPr>
        </p:nvSpPr>
        <p:spPr>
          <a:xfrm>
            <a:off x="245731" y="3413534"/>
            <a:ext cx="5736856" cy="2571750"/>
          </a:xfrm>
          <a:prstGeom prst="rect">
            <a:avLst/>
          </a:prstGeom>
        </p:spPr>
        <p:txBody>
          <a:bodyPr/>
          <a:lstStyle>
            <a:lvl1pPr marL="0" indent="0">
              <a:buNone/>
              <a:defRPr sz="1800">
                <a:solidFill>
                  <a:schemeClr val="tx2"/>
                </a:solidFill>
              </a:defRPr>
            </a:lvl1pPr>
          </a:lstStyle>
          <a:p>
            <a:r>
              <a:rPr lang="en-CA" dirty="0" smtClean="0"/>
              <a:t>Click to insert a picture</a:t>
            </a:r>
            <a:endParaRPr lang="en-CA" dirty="0"/>
          </a:p>
        </p:txBody>
      </p:sp>
      <p:sp>
        <p:nvSpPr>
          <p:cNvPr id="6" name="Picture Placeholder 7"/>
          <p:cNvSpPr>
            <a:spLocks noGrp="1"/>
          </p:cNvSpPr>
          <p:nvPr>
            <p:ph type="pic" sz="quarter" idx="13" hasCustomPrompt="1"/>
          </p:nvPr>
        </p:nvSpPr>
        <p:spPr>
          <a:xfrm>
            <a:off x="6223592" y="4637498"/>
            <a:ext cx="2895445" cy="1347787"/>
          </a:xfrm>
          <a:prstGeom prst="rect">
            <a:avLst/>
          </a:prstGeom>
        </p:spPr>
        <p:txBody>
          <a:bodyPr/>
          <a:lstStyle>
            <a:lvl1pPr marL="0" indent="0">
              <a:buNone/>
              <a:defRPr sz="1800">
                <a:solidFill>
                  <a:schemeClr val="tx2"/>
                </a:solidFill>
              </a:defRPr>
            </a:lvl1pPr>
          </a:lstStyle>
          <a:p>
            <a:r>
              <a:rPr lang="en-CA" dirty="0" smtClean="0"/>
              <a:t>Click to insert a picture</a:t>
            </a:r>
            <a:endParaRPr lang="en-CA" dirty="0"/>
          </a:p>
        </p:txBody>
      </p:sp>
      <p:sp>
        <p:nvSpPr>
          <p:cNvPr id="7" name="Picture Placeholder 7"/>
          <p:cNvSpPr>
            <a:spLocks noGrp="1"/>
          </p:cNvSpPr>
          <p:nvPr>
            <p:ph type="pic" sz="quarter" idx="14" hasCustomPrompt="1"/>
          </p:nvPr>
        </p:nvSpPr>
        <p:spPr>
          <a:xfrm>
            <a:off x="9360040" y="4637498"/>
            <a:ext cx="2831961" cy="1347787"/>
          </a:xfrm>
          <a:prstGeom prst="rect">
            <a:avLst/>
          </a:prstGeom>
        </p:spPr>
        <p:txBody>
          <a:bodyPr/>
          <a:lstStyle>
            <a:lvl1pPr marL="0" indent="0">
              <a:buNone/>
              <a:defRPr sz="1800">
                <a:solidFill>
                  <a:schemeClr val="tx2"/>
                </a:solidFill>
              </a:defRPr>
            </a:lvl1pPr>
          </a:lstStyle>
          <a:p>
            <a:r>
              <a:rPr lang="en-CA" dirty="0" smtClean="0"/>
              <a:t>Click to insert a picture</a:t>
            </a:r>
            <a:endParaRPr lang="en-CA" dirty="0"/>
          </a:p>
        </p:txBody>
      </p:sp>
      <p:sp>
        <p:nvSpPr>
          <p:cNvPr id="9" name="Rectangle 8"/>
          <p:cNvSpPr/>
          <p:nvPr userDrawn="1"/>
        </p:nvSpPr>
        <p:spPr>
          <a:xfrm>
            <a:off x="5982587" y="4637498"/>
            <a:ext cx="241004" cy="13477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0" name="Rectangle 9"/>
          <p:cNvSpPr/>
          <p:nvPr userDrawn="1"/>
        </p:nvSpPr>
        <p:spPr>
          <a:xfrm>
            <a:off x="5982587" y="841785"/>
            <a:ext cx="241004" cy="37958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1" name="Rectangle 10"/>
          <p:cNvSpPr/>
          <p:nvPr userDrawn="1"/>
        </p:nvSpPr>
        <p:spPr>
          <a:xfrm>
            <a:off x="4727" y="3413534"/>
            <a:ext cx="241004" cy="25717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 name="Slide Number Placeholder 5"/>
          <p:cNvSpPr>
            <a:spLocks noGrp="1"/>
          </p:cNvSpPr>
          <p:nvPr>
            <p:ph type="sldNum" sz="quarter" idx="15"/>
          </p:nvPr>
        </p:nvSpPr>
        <p:spPr>
          <a:xfrm>
            <a:off x="8737600" y="6356351"/>
            <a:ext cx="2844800" cy="365125"/>
          </a:xfrm>
        </p:spPr>
        <p:txBody>
          <a:bodyPr/>
          <a:lstStyle/>
          <a:p>
            <a:fld id="{32D4B517-E49B-41B6-9DBC-23634E0F1CDC}" type="slidenum">
              <a:rPr lang="en-CA" smtClean="0"/>
              <a:t>‹#›</a:t>
            </a:fld>
            <a:endParaRPr lang="en-CA"/>
          </a:p>
        </p:txBody>
      </p:sp>
      <p:sp>
        <p:nvSpPr>
          <p:cNvPr id="8" name="Rectangle 7"/>
          <p:cNvSpPr/>
          <p:nvPr userDrawn="1"/>
        </p:nvSpPr>
        <p:spPr>
          <a:xfrm>
            <a:off x="9119037" y="4637496"/>
            <a:ext cx="241004" cy="13477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Tree>
    <p:extLst>
      <p:ext uri="{BB962C8B-B14F-4D97-AF65-F5344CB8AC3E}">
        <p14:creationId xmlns:p14="http://schemas.microsoft.com/office/powerpoint/2010/main" val="739582759"/>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2D4B517-E49B-41B6-9DBC-23634E0F1CDC}" type="slidenum">
              <a:rPr lang="en-CA" smtClean="0"/>
              <a:t>‹#›</a:t>
            </a:fld>
            <a:endParaRPr lang="en-CA"/>
          </a:p>
        </p:txBody>
      </p:sp>
    </p:spTree>
    <p:extLst>
      <p:ext uri="{BB962C8B-B14F-4D97-AF65-F5344CB8AC3E}">
        <p14:creationId xmlns:p14="http://schemas.microsoft.com/office/powerpoint/2010/main" val="1983473791"/>
      </p:ext>
    </p:extLst>
  </p:cSld>
  <p:clrMapOvr>
    <a:masterClrMapping/>
  </p:clrMapOvr>
  <p:transition spd="slow">
    <p:push dir="u"/>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cons">
    <p:bg>
      <p:bgPr>
        <a:solidFill>
          <a:schemeClr val="bg2"/>
        </a:solidFill>
        <a:effectLst/>
      </p:bgPr>
    </p:bg>
    <p:spTree>
      <p:nvGrpSpPr>
        <p:cNvPr id="1" name=""/>
        <p:cNvGrpSpPr/>
        <p:nvPr/>
      </p:nvGrpSpPr>
      <p:grpSpPr>
        <a:xfrm>
          <a:off x="0" y="0"/>
          <a:ext cx="0" cy="0"/>
          <a:chOff x="0" y="0"/>
          <a:chExt cx="0" cy="0"/>
        </a:xfrm>
      </p:grpSpPr>
      <p:sp>
        <p:nvSpPr>
          <p:cNvPr id="14" name="Freeform 5"/>
          <p:cNvSpPr>
            <a:spLocks/>
          </p:cNvSpPr>
          <p:nvPr userDrawn="1"/>
        </p:nvSpPr>
        <p:spPr bwMode="auto">
          <a:xfrm>
            <a:off x="6432551" y="654051"/>
            <a:ext cx="442384" cy="296863"/>
          </a:xfrm>
          <a:custGeom>
            <a:avLst/>
            <a:gdLst>
              <a:gd name="T0" fmla="*/ 43 w 86"/>
              <a:gd name="T1" fmla="*/ 77 h 77"/>
              <a:gd name="T2" fmla="*/ 0 w 86"/>
              <a:gd name="T3" fmla="*/ 24 h 77"/>
              <a:gd name="T4" fmla="*/ 24 w 86"/>
              <a:gd name="T5" fmla="*/ 0 h 77"/>
              <a:gd name="T6" fmla="*/ 43 w 86"/>
              <a:gd name="T7" fmla="*/ 11 h 77"/>
              <a:gd name="T8" fmla="*/ 62 w 86"/>
              <a:gd name="T9" fmla="*/ 0 h 77"/>
              <a:gd name="T10" fmla="*/ 86 w 86"/>
              <a:gd name="T11" fmla="*/ 24 h 77"/>
              <a:gd name="T12" fmla="*/ 43 w 8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86" h="77">
                <a:moveTo>
                  <a:pt x="43" y="77"/>
                </a:moveTo>
                <a:cubicBezTo>
                  <a:pt x="33" y="57"/>
                  <a:pt x="0" y="50"/>
                  <a:pt x="0" y="24"/>
                </a:cubicBezTo>
                <a:cubicBezTo>
                  <a:pt x="0" y="11"/>
                  <a:pt x="11" y="0"/>
                  <a:pt x="24" y="0"/>
                </a:cubicBezTo>
                <a:cubicBezTo>
                  <a:pt x="32" y="0"/>
                  <a:pt x="39" y="5"/>
                  <a:pt x="43" y="11"/>
                </a:cubicBezTo>
                <a:cubicBezTo>
                  <a:pt x="47" y="5"/>
                  <a:pt x="54" y="0"/>
                  <a:pt x="62" y="0"/>
                </a:cubicBezTo>
                <a:cubicBezTo>
                  <a:pt x="75" y="0"/>
                  <a:pt x="86" y="11"/>
                  <a:pt x="86" y="24"/>
                </a:cubicBezTo>
                <a:cubicBezTo>
                  <a:pt x="86" y="50"/>
                  <a:pt x="53" y="57"/>
                  <a:pt x="43" y="7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nvGrpSpPr>
          <p:cNvPr id="15" name="Group 14"/>
          <p:cNvGrpSpPr/>
          <p:nvPr userDrawn="1"/>
        </p:nvGrpSpPr>
        <p:grpSpPr>
          <a:xfrm>
            <a:off x="8405285" y="2513013"/>
            <a:ext cx="370417" cy="361950"/>
            <a:chOff x="6303963" y="2513013"/>
            <a:chExt cx="277813" cy="361950"/>
          </a:xfrm>
        </p:grpSpPr>
        <p:sp>
          <p:nvSpPr>
            <p:cNvPr id="16" name="Freeform 6"/>
            <p:cNvSpPr>
              <a:spLocks noEditPoints="1"/>
            </p:cNvSpPr>
            <p:nvPr userDrawn="1"/>
          </p:nvSpPr>
          <p:spPr bwMode="auto">
            <a:xfrm>
              <a:off x="6303963" y="2620963"/>
              <a:ext cx="277813" cy="254000"/>
            </a:xfrm>
            <a:custGeom>
              <a:avLst/>
              <a:gdLst>
                <a:gd name="T0" fmla="*/ 71 w 72"/>
                <a:gd name="T1" fmla="*/ 43 h 66"/>
                <a:gd name="T2" fmla="*/ 57 w 72"/>
                <a:gd name="T3" fmla="*/ 15 h 66"/>
                <a:gd name="T4" fmla="*/ 44 w 72"/>
                <a:gd name="T5" fmla="*/ 3 h 66"/>
                <a:gd name="T6" fmla="*/ 40 w 72"/>
                <a:gd name="T7" fmla="*/ 1 h 66"/>
                <a:gd name="T8" fmla="*/ 36 w 72"/>
                <a:gd name="T9" fmla="*/ 1 h 66"/>
                <a:gd name="T10" fmla="*/ 32 w 72"/>
                <a:gd name="T11" fmla="*/ 1 h 66"/>
                <a:gd name="T12" fmla="*/ 27 w 72"/>
                <a:gd name="T13" fmla="*/ 4 h 66"/>
                <a:gd name="T14" fmla="*/ 4 w 72"/>
                <a:gd name="T15" fmla="*/ 33 h 66"/>
                <a:gd name="T16" fmla="*/ 1 w 72"/>
                <a:gd name="T17" fmla="*/ 50 h 66"/>
                <a:gd name="T18" fmla="*/ 13 w 72"/>
                <a:gd name="T19" fmla="*/ 63 h 66"/>
                <a:gd name="T20" fmla="*/ 59 w 72"/>
                <a:gd name="T21" fmla="*/ 63 h 66"/>
                <a:gd name="T22" fmla="*/ 71 w 72"/>
                <a:gd name="T23" fmla="*/ 51 h 66"/>
                <a:gd name="T24" fmla="*/ 71 w 72"/>
                <a:gd name="T25" fmla="*/ 43 h 66"/>
                <a:gd name="T26" fmla="*/ 38 w 72"/>
                <a:gd name="T27" fmla="*/ 48 h 66"/>
                <a:gd name="T28" fmla="*/ 38 w 72"/>
                <a:gd name="T29" fmla="*/ 53 h 66"/>
                <a:gd name="T30" fmla="*/ 34 w 72"/>
                <a:gd name="T31" fmla="*/ 53 h 66"/>
                <a:gd name="T32" fmla="*/ 34 w 72"/>
                <a:gd name="T33" fmla="*/ 48 h 66"/>
                <a:gd name="T34" fmla="*/ 25 w 72"/>
                <a:gd name="T35" fmla="*/ 46 h 66"/>
                <a:gd name="T36" fmla="*/ 27 w 72"/>
                <a:gd name="T37" fmla="*/ 41 h 66"/>
                <a:gd name="T38" fmla="*/ 35 w 72"/>
                <a:gd name="T39" fmla="*/ 43 h 66"/>
                <a:gd name="T40" fmla="*/ 40 w 72"/>
                <a:gd name="T41" fmla="*/ 40 h 66"/>
                <a:gd name="T42" fmla="*/ 34 w 72"/>
                <a:gd name="T43" fmla="*/ 35 h 66"/>
                <a:gd name="T44" fmla="*/ 26 w 72"/>
                <a:gd name="T45" fmla="*/ 27 h 66"/>
                <a:gd name="T46" fmla="*/ 34 w 72"/>
                <a:gd name="T47" fmla="*/ 18 h 66"/>
                <a:gd name="T48" fmla="*/ 34 w 72"/>
                <a:gd name="T49" fmla="*/ 13 h 66"/>
                <a:gd name="T50" fmla="*/ 39 w 72"/>
                <a:gd name="T51" fmla="*/ 13 h 66"/>
                <a:gd name="T52" fmla="*/ 39 w 72"/>
                <a:gd name="T53" fmla="*/ 18 h 66"/>
                <a:gd name="T54" fmla="*/ 46 w 72"/>
                <a:gd name="T55" fmla="*/ 19 h 66"/>
                <a:gd name="T56" fmla="*/ 44 w 72"/>
                <a:gd name="T57" fmla="*/ 25 h 66"/>
                <a:gd name="T58" fmla="*/ 37 w 72"/>
                <a:gd name="T59" fmla="*/ 23 h 66"/>
                <a:gd name="T60" fmla="*/ 33 w 72"/>
                <a:gd name="T61" fmla="*/ 26 h 66"/>
                <a:gd name="T62" fmla="*/ 39 w 72"/>
                <a:gd name="T63" fmla="*/ 30 h 66"/>
                <a:gd name="T64" fmla="*/ 47 w 72"/>
                <a:gd name="T65" fmla="*/ 39 h 66"/>
                <a:gd name="T66" fmla="*/ 38 w 72"/>
                <a:gd name="T6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66">
                  <a:moveTo>
                    <a:pt x="71" y="43"/>
                  </a:moveTo>
                  <a:cubicBezTo>
                    <a:pt x="70" y="32"/>
                    <a:pt x="64" y="23"/>
                    <a:pt x="57" y="15"/>
                  </a:cubicBezTo>
                  <a:cubicBezTo>
                    <a:pt x="53" y="11"/>
                    <a:pt x="49" y="7"/>
                    <a:pt x="44" y="3"/>
                  </a:cubicBezTo>
                  <a:cubicBezTo>
                    <a:pt x="43" y="2"/>
                    <a:pt x="42" y="2"/>
                    <a:pt x="40" y="1"/>
                  </a:cubicBezTo>
                  <a:cubicBezTo>
                    <a:pt x="36" y="1"/>
                    <a:pt x="36" y="1"/>
                    <a:pt x="36" y="1"/>
                  </a:cubicBezTo>
                  <a:cubicBezTo>
                    <a:pt x="36" y="0"/>
                    <a:pt x="32" y="1"/>
                    <a:pt x="32" y="1"/>
                  </a:cubicBezTo>
                  <a:cubicBezTo>
                    <a:pt x="30" y="2"/>
                    <a:pt x="28" y="3"/>
                    <a:pt x="27" y="4"/>
                  </a:cubicBezTo>
                  <a:cubicBezTo>
                    <a:pt x="17" y="12"/>
                    <a:pt x="9" y="22"/>
                    <a:pt x="4" y="33"/>
                  </a:cubicBezTo>
                  <a:cubicBezTo>
                    <a:pt x="1" y="39"/>
                    <a:pt x="0" y="44"/>
                    <a:pt x="1" y="50"/>
                  </a:cubicBezTo>
                  <a:cubicBezTo>
                    <a:pt x="2" y="56"/>
                    <a:pt x="6" y="62"/>
                    <a:pt x="13" y="63"/>
                  </a:cubicBezTo>
                  <a:cubicBezTo>
                    <a:pt x="28" y="66"/>
                    <a:pt x="44" y="66"/>
                    <a:pt x="59" y="63"/>
                  </a:cubicBezTo>
                  <a:cubicBezTo>
                    <a:pt x="66" y="62"/>
                    <a:pt x="70" y="58"/>
                    <a:pt x="71" y="51"/>
                  </a:cubicBezTo>
                  <a:cubicBezTo>
                    <a:pt x="72" y="48"/>
                    <a:pt x="72" y="46"/>
                    <a:pt x="71" y="43"/>
                  </a:cubicBezTo>
                  <a:close/>
                  <a:moveTo>
                    <a:pt x="38" y="48"/>
                  </a:moveTo>
                  <a:cubicBezTo>
                    <a:pt x="38" y="53"/>
                    <a:pt x="38" y="53"/>
                    <a:pt x="38" y="53"/>
                  </a:cubicBezTo>
                  <a:cubicBezTo>
                    <a:pt x="34" y="53"/>
                    <a:pt x="34" y="53"/>
                    <a:pt x="34" y="53"/>
                  </a:cubicBezTo>
                  <a:cubicBezTo>
                    <a:pt x="34" y="48"/>
                    <a:pt x="34" y="48"/>
                    <a:pt x="34" y="48"/>
                  </a:cubicBezTo>
                  <a:cubicBezTo>
                    <a:pt x="30" y="48"/>
                    <a:pt x="27" y="47"/>
                    <a:pt x="25" y="46"/>
                  </a:cubicBezTo>
                  <a:cubicBezTo>
                    <a:pt x="27" y="41"/>
                    <a:pt x="27" y="41"/>
                    <a:pt x="27" y="41"/>
                  </a:cubicBezTo>
                  <a:cubicBezTo>
                    <a:pt x="29" y="42"/>
                    <a:pt x="32" y="43"/>
                    <a:pt x="35" y="43"/>
                  </a:cubicBezTo>
                  <a:cubicBezTo>
                    <a:pt x="38" y="43"/>
                    <a:pt x="40" y="42"/>
                    <a:pt x="40" y="40"/>
                  </a:cubicBezTo>
                  <a:cubicBezTo>
                    <a:pt x="40" y="38"/>
                    <a:pt x="38" y="37"/>
                    <a:pt x="34" y="35"/>
                  </a:cubicBezTo>
                  <a:cubicBezTo>
                    <a:pt x="29" y="34"/>
                    <a:pt x="26" y="31"/>
                    <a:pt x="26" y="27"/>
                  </a:cubicBezTo>
                  <a:cubicBezTo>
                    <a:pt x="26" y="22"/>
                    <a:pt x="29" y="19"/>
                    <a:pt x="34" y="18"/>
                  </a:cubicBezTo>
                  <a:cubicBezTo>
                    <a:pt x="34" y="13"/>
                    <a:pt x="34" y="13"/>
                    <a:pt x="34" y="13"/>
                  </a:cubicBezTo>
                  <a:cubicBezTo>
                    <a:pt x="39" y="13"/>
                    <a:pt x="39" y="13"/>
                    <a:pt x="39" y="13"/>
                  </a:cubicBezTo>
                  <a:cubicBezTo>
                    <a:pt x="39" y="18"/>
                    <a:pt x="39" y="18"/>
                    <a:pt x="39" y="18"/>
                  </a:cubicBezTo>
                  <a:cubicBezTo>
                    <a:pt x="42" y="18"/>
                    <a:pt x="44" y="18"/>
                    <a:pt x="46" y="19"/>
                  </a:cubicBezTo>
                  <a:cubicBezTo>
                    <a:pt x="44" y="25"/>
                    <a:pt x="44" y="25"/>
                    <a:pt x="44" y="25"/>
                  </a:cubicBezTo>
                  <a:cubicBezTo>
                    <a:pt x="43" y="24"/>
                    <a:pt x="41" y="23"/>
                    <a:pt x="37" y="23"/>
                  </a:cubicBezTo>
                  <a:cubicBezTo>
                    <a:pt x="34" y="23"/>
                    <a:pt x="33" y="24"/>
                    <a:pt x="33" y="26"/>
                  </a:cubicBezTo>
                  <a:cubicBezTo>
                    <a:pt x="33" y="27"/>
                    <a:pt x="35" y="28"/>
                    <a:pt x="39" y="30"/>
                  </a:cubicBezTo>
                  <a:cubicBezTo>
                    <a:pt x="45" y="32"/>
                    <a:pt x="47" y="35"/>
                    <a:pt x="47" y="39"/>
                  </a:cubicBezTo>
                  <a:cubicBezTo>
                    <a:pt x="47" y="43"/>
                    <a:pt x="44" y="47"/>
                    <a:pt x="38" y="4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7" name="Freeform 7"/>
            <p:cNvSpPr>
              <a:spLocks/>
            </p:cNvSpPr>
            <p:nvPr userDrawn="1"/>
          </p:nvSpPr>
          <p:spPr bwMode="auto">
            <a:xfrm>
              <a:off x="6372225" y="2513013"/>
              <a:ext cx="142875" cy="107950"/>
            </a:xfrm>
            <a:custGeom>
              <a:avLst/>
              <a:gdLst>
                <a:gd name="T0" fmla="*/ 11 w 37"/>
                <a:gd name="T1" fmla="*/ 27 h 28"/>
                <a:gd name="T2" fmla="*/ 15 w 37"/>
                <a:gd name="T3" fmla="*/ 26 h 28"/>
                <a:gd name="T4" fmla="*/ 23 w 37"/>
                <a:gd name="T5" fmla="*/ 22 h 28"/>
                <a:gd name="T6" fmla="*/ 22 w 37"/>
                <a:gd name="T7" fmla="*/ 26 h 28"/>
                <a:gd name="T8" fmla="*/ 27 w 37"/>
                <a:gd name="T9" fmla="*/ 25 h 28"/>
                <a:gd name="T10" fmla="*/ 34 w 37"/>
                <a:gd name="T11" fmla="*/ 18 h 28"/>
                <a:gd name="T12" fmla="*/ 32 w 37"/>
                <a:gd name="T13" fmla="*/ 8 h 28"/>
                <a:gd name="T14" fmla="*/ 29 w 37"/>
                <a:gd name="T15" fmla="*/ 12 h 28"/>
                <a:gd name="T16" fmla="*/ 31 w 37"/>
                <a:gd name="T17" fmla="*/ 5 h 28"/>
                <a:gd name="T18" fmla="*/ 30 w 37"/>
                <a:gd name="T19" fmla="*/ 3 h 28"/>
                <a:gd name="T20" fmla="*/ 9 w 37"/>
                <a:gd name="T21" fmla="*/ 3 h 28"/>
                <a:gd name="T22" fmla="*/ 8 w 37"/>
                <a:gd name="T23" fmla="*/ 6 h 28"/>
                <a:gd name="T24" fmla="*/ 11 w 37"/>
                <a:gd name="T25" fmla="*/ 14 h 28"/>
                <a:gd name="T26" fmla="*/ 10 w 37"/>
                <a:gd name="T27" fmla="*/ 14 h 28"/>
                <a:gd name="T28" fmla="*/ 7 w 37"/>
                <a:gd name="T29" fmla="*/ 7 h 28"/>
                <a:gd name="T30" fmla="*/ 1 w 37"/>
                <a:gd name="T31" fmla="*/ 12 h 28"/>
                <a:gd name="T32" fmla="*/ 1 w 37"/>
                <a:gd name="T33" fmla="*/ 16 h 28"/>
                <a:gd name="T34" fmla="*/ 11 w 37"/>
                <a:gd name="T3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28">
                  <a:moveTo>
                    <a:pt x="11" y="27"/>
                  </a:moveTo>
                  <a:cubicBezTo>
                    <a:pt x="12" y="27"/>
                    <a:pt x="14" y="26"/>
                    <a:pt x="15" y="26"/>
                  </a:cubicBezTo>
                  <a:cubicBezTo>
                    <a:pt x="18" y="26"/>
                    <a:pt x="22" y="26"/>
                    <a:pt x="23" y="22"/>
                  </a:cubicBezTo>
                  <a:cubicBezTo>
                    <a:pt x="23" y="24"/>
                    <a:pt x="23" y="25"/>
                    <a:pt x="22" y="26"/>
                  </a:cubicBezTo>
                  <a:cubicBezTo>
                    <a:pt x="24" y="28"/>
                    <a:pt x="26" y="27"/>
                    <a:pt x="27" y="25"/>
                  </a:cubicBezTo>
                  <a:cubicBezTo>
                    <a:pt x="29" y="23"/>
                    <a:pt x="32" y="20"/>
                    <a:pt x="34" y="18"/>
                  </a:cubicBezTo>
                  <a:cubicBezTo>
                    <a:pt x="37" y="14"/>
                    <a:pt x="36" y="11"/>
                    <a:pt x="32" y="8"/>
                  </a:cubicBezTo>
                  <a:cubicBezTo>
                    <a:pt x="31" y="9"/>
                    <a:pt x="30" y="11"/>
                    <a:pt x="29" y="12"/>
                  </a:cubicBezTo>
                  <a:cubicBezTo>
                    <a:pt x="29" y="9"/>
                    <a:pt x="30" y="7"/>
                    <a:pt x="31" y="5"/>
                  </a:cubicBezTo>
                  <a:cubicBezTo>
                    <a:pt x="31" y="5"/>
                    <a:pt x="31" y="3"/>
                    <a:pt x="30" y="3"/>
                  </a:cubicBezTo>
                  <a:cubicBezTo>
                    <a:pt x="23" y="0"/>
                    <a:pt x="16" y="0"/>
                    <a:pt x="9" y="3"/>
                  </a:cubicBezTo>
                  <a:cubicBezTo>
                    <a:pt x="9" y="3"/>
                    <a:pt x="8" y="5"/>
                    <a:pt x="8" y="6"/>
                  </a:cubicBezTo>
                  <a:cubicBezTo>
                    <a:pt x="9" y="9"/>
                    <a:pt x="10" y="11"/>
                    <a:pt x="11" y="14"/>
                  </a:cubicBezTo>
                  <a:cubicBezTo>
                    <a:pt x="10" y="14"/>
                    <a:pt x="10" y="14"/>
                    <a:pt x="10" y="14"/>
                  </a:cubicBezTo>
                  <a:cubicBezTo>
                    <a:pt x="9" y="12"/>
                    <a:pt x="8" y="10"/>
                    <a:pt x="7" y="7"/>
                  </a:cubicBezTo>
                  <a:cubicBezTo>
                    <a:pt x="5" y="9"/>
                    <a:pt x="3" y="10"/>
                    <a:pt x="1" y="12"/>
                  </a:cubicBezTo>
                  <a:cubicBezTo>
                    <a:pt x="0" y="13"/>
                    <a:pt x="0" y="15"/>
                    <a:pt x="1" y="16"/>
                  </a:cubicBezTo>
                  <a:cubicBezTo>
                    <a:pt x="4" y="20"/>
                    <a:pt x="8" y="24"/>
                    <a:pt x="11" y="2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sp>
        <p:nvSpPr>
          <p:cNvPr id="18" name="Freeform 8"/>
          <p:cNvSpPr>
            <a:spLocks/>
          </p:cNvSpPr>
          <p:nvPr userDrawn="1"/>
        </p:nvSpPr>
        <p:spPr bwMode="auto">
          <a:xfrm>
            <a:off x="7143751" y="2949576"/>
            <a:ext cx="194733" cy="41275"/>
          </a:xfrm>
          <a:custGeom>
            <a:avLst/>
            <a:gdLst>
              <a:gd name="T0" fmla="*/ 2 w 38"/>
              <a:gd name="T1" fmla="*/ 6 h 11"/>
              <a:gd name="T2" fmla="*/ 18 w 38"/>
              <a:gd name="T3" fmla="*/ 0 h 11"/>
              <a:gd name="T4" fmla="*/ 35 w 38"/>
              <a:gd name="T5" fmla="*/ 5 h 11"/>
              <a:gd name="T6" fmla="*/ 38 w 38"/>
              <a:gd name="T7" fmla="*/ 8 h 11"/>
              <a:gd name="T8" fmla="*/ 36 w 38"/>
              <a:gd name="T9" fmla="*/ 11 h 11"/>
              <a:gd name="T10" fmla="*/ 31 w 38"/>
              <a:gd name="T11" fmla="*/ 11 h 11"/>
              <a:gd name="T12" fmla="*/ 18 w 38"/>
              <a:gd name="T13" fmla="*/ 7 h 11"/>
              <a:gd name="T14" fmla="*/ 8 w 38"/>
              <a:gd name="T15" fmla="*/ 11 h 11"/>
              <a:gd name="T16" fmla="*/ 3 w 38"/>
              <a:gd name="T17" fmla="*/ 11 h 11"/>
              <a:gd name="T18" fmla="*/ 0 w 38"/>
              <a:gd name="T19" fmla="*/ 9 h 11"/>
              <a:gd name="T20" fmla="*/ 2 w 38"/>
              <a:gd name="T21"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1">
                <a:moveTo>
                  <a:pt x="2" y="6"/>
                </a:moveTo>
                <a:cubicBezTo>
                  <a:pt x="6" y="3"/>
                  <a:pt x="12" y="0"/>
                  <a:pt x="18" y="0"/>
                </a:cubicBezTo>
                <a:cubicBezTo>
                  <a:pt x="24" y="0"/>
                  <a:pt x="30" y="1"/>
                  <a:pt x="35" y="5"/>
                </a:cubicBezTo>
                <a:cubicBezTo>
                  <a:pt x="36" y="6"/>
                  <a:pt x="37" y="7"/>
                  <a:pt x="38" y="8"/>
                </a:cubicBezTo>
                <a:cubicBezTo>
                  <a:pt x="36" y="11"/>
                  <a:pt x="36" y="11"/>
                  <a:pt x="36" y="11"/>
                </a:cubicBezTo>
                <a:cubicBezTo>
                  <a:pt x="31" y="11"/>
                  <a:pt x="31" y="11"/>
                  <a:pt x="31" y="11"/>
                </a:cubicBezTo>
                <a:cubicBezTo>
                  <a:pt x="27" y="8"/>
                  <a:pt x="23" y="7"/>
                  <a:pt x="18" y="7"/>
                </a:cubicBezTo>
                <a:cubicBezTo>
                  <a:pt x="14" y="7"/>
                  <a:pt x="10" y="9"/>
                  <a:pt x="8" y="11"/>
                </a:cubicBezTo>
                <a:cubicBezTo>
                  <a:pt x="3" y="11"/>
                  <a:pt x="3" y="11"/>
                  <a:pt x="3" y="11"/>
                </a:cubicBezTo>
                <a:cubicBezTo>
                  <a:pt x="0" y="9"/>
                  <a:pt x="0" y="9"/>
                  <a:pt x="0" y="9"/>
                </a:cubicBezTo>
                <a:cubicBezTo>
                  <a:pt x="1" y="8"/>
                  <a:pt x="2" y="7"/>
                  <a:pt x="2" y="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9" name="Freeform 9"/>
          <p:cNvSpPr>
            <a:spLocks/>
          </p:cNvSpPr>
          <p:nvPr userDrawn="1"/>
        </p:nvSpPr>
        <p:spPr bwMode="auto">
          <a:xfrm>
            <a:off x="7065433" y="3125788"/>
            <a:ext cx="355600" cy="115888"/>
          </a:xfrm>
          <a:custGeom>
            <a:avLst/>
            <a:gdLst>
              <a:gd name="T0" fmla="*/ 69 w 69"/>
              <a:gd name="T1" fmla="*/ 24 h 30"/>
              <a:gd name="T2" fmla="*/ 64 w 69"/>
              <a:gd name="T3" fmla="*/ 30 h 30"/>
              <a:gd name="T4" fmla="*/ 5 w 69"/>
              <a:gd name="T5" fmla="*/ 30 h 30"/>
              <a:gd name="T6" fmla="*/ 0 w 69"/>
              <a:gd name="T7" fmla="*/ 24 h 30"/>
              <a:gd name="T8" fmla="*/ 0 w 69"/>
              <a:gd name="T9" fmla="*/ 0 h 30"/>
              <a:gd name="T10" fmla="*/ 26 w 69"/>
              <a:gd name="T11" fmla="*/ 0 h 30"/>
              <a:gd name="T12" fmla="*/ 26 w 69"/>
              <a:gd name="T13" fmla="*/ 3 h 30"/>
              <a:gd name="T14" fmla="*/ 31 w 69"/>
              <a:gd name="T15" fmla="*/ 3 h 30"/>
              <a:gd name="T16" fmla="*/ 31 w 69"/>
              <a:gd name="T17" fmla="*/ 10 h 30"/>
              <a:gd name="T18" fmla="*/ 38 w 69"/>
              <a:gd name="T19" fmla="*/ 10 h 30"/>
              <a:gd name="T20" fmla="*/ 38 w 69"/>
              <a:gd name="T21" fmla="*/ 3 h 30"/>
              <a:gd name="T22" fmla="*/ 43 w 69"/>
              <a:gd name="T23" fmla="*/ 3 h 30"/>
              <a:gd name="T24" fmla="*/ 43 w 69"/>
              <a:gd name="T25" fmla="*/ 0 h 30"/>
              <a:gd name="T26" fmla="*/ 69 w 69"/>
              <a:gd name="T27" fmla="*/ 0 h 30"/>
              <a:gd name="T28" fmla="*/ 69 w 69"/>
              <a:gd name="T29" fmla="*/ 0 h 30"/>
              <a:gd name="T30" fmla="*/ 69 w 69"/>
              <a:gd name="T3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30">
                <a:moveTo>
                  <a:pt x="69" y="24"/>
                </a:moveTo>
                <a:cubicBezTo>
                  <a:pt x="69" y="27"/>
                  <a:pt x="67" y="30"/>
                  <a:pt x="64" y="30"/>
                </a:cubicBezTo>
                <a:cubicBezTo>
                  <a:pt x="5" y="30"/>
                  <a:pt x="5" y="30"/>
                  <a:pt x="5" y="30"/>
                </a:cubicBezTo>
                <a:cubicBezTo>
                  <a:pt x="2" y="30"/>
                  <a:pt x="0" y="27"/>
                  <a:pt x="0" y="24"/>
                </a:cubicBezTo>
                <a:cubicBezTo>
                  <a:pt x="0" y="0"/>
                  <a:pt x="0" y="0"/>
                  <a:pt x="0" y="0"/>
                </a:cubicBezTo>
                <a:cubicBezTo>
                  <a:pt x="26" y="0"/>
                  <a:pt x="26" y="0"/>
                  <a:pt x="26" y="0"/>
                </a:cubicBezTo>
                <a:cubicBezTo>
                  <a:pt x="26" y="3"/>
                  <a:pt x="26" y="3"/>
                  <a:pt x="26" y="3"/>
                </a:cubicBezTo>
                <a:cubicBezTo>
                  <a:pt x="31" y="3"/>
                  <a:pt x="31" y="3"/>
                  <a:pt x="31" y="3"/>
                </a:cubicBezTo>
                <a:cubicBezTo>
                  <a:pt x="31" y="10"/>
                  <a:pt x="31" y="10"/>
                  <a:pt x="31" y="10"/>
                </a:cubicBezTo>
                <a:cubicBezTo>
                  <a:pt x="38" y="10"/>
                  <a:pt x="38" y="10"/>
                  <a:pt x="38" y="10"/>
                </a:cubicBezTo>
                <a:cubicBezTo>
                  <a:pt x="38" y="3"/>
                  <a:pt x="38" y="3"/>
                  <a:pt x="38" y="3"/>
                </a:cubicBezTo>
                <a:cubicBezTo>
                  <a:pt x="43" y="3"/>
                  <a:pt x="43" y="3"/>
                  <a:pt x="43" y="3"/>
                </a:cubicBezTo>
                <a:cubicBezTo>
                  <a:pt x="43" y="0"/>
                  <a:pt x="43" y="0"/>
                  <a:pt x="43" y="0"/>
                </a:cubicBezTo>
                <a:cubicBezTo>
                  <a:pt x="69" y="0"/>
                  <a:pt x="69" y="0"/>
                  <a:pt x="69" y="0"/>
                </a:cubicBezTo>
                <a:cubicBezTo>
                  <a:pt x="69" y="0"/>
                  <a:pt x="69" y="0"/>
                  <a:pt x="69" y="0"/>
                </a:cubicBezTo>
                <a:lnTo>
                  <a:pt x="69" y="2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0" name="Freeform 10"/>
          <p:cNvSpPr>
            <a:spLocks/>
          </p:cNvSpPr>
          <p:nvPr userDrawn="1"/>
        </p:nvSpPr>
        <p:spPr bwMode="auto">
          <a:xfrm>
            <a:off x="7029451" y="2998789"/>
            <a:ext cx="423333" cy="104775"/>
          </a:xfrm>
          <a:custGeom>
            <a:avLst/>
            <a:gdLst>
              <a:gd name="T0" fmla="*/ 76 w 82"/>
              <a:gd name="T1" fmla="*/ 27 h 27"/>
              <a:gd name="T2" fmla="*/ 6 w 82"/>
              <a:gd name="T3" fmla="*/ 27 h 27"/>
              <a:gd name="T4" fmla="*/ 0 w 82"/>
              <a:gd name="T5" fmla="*/ 21 h 27"/>
              <a:gd name="T6" fmla="*/ 0 w 82"/>
              <a:gd name="T7" fmla="*/ 6 h 27"/>
              <a:gd name="T8" fmla="*/ 6 w 82"/>
              <a:gd name="T9" fmla="*/ 0 h 27"/>
              <a:gd name="T10" fmla="*/ 76 w 82"/>
              <a:gd name="T11" fmla="*/ 0 h 27"/>
              <a:gd name="T12" fmla="*/ 82 w 82"/>
              <a:gd name="T13" fmla="*/ 6 h 27"/>
              <a:gd name="T14" fmla="*/ 82 w 82"/>
              <a:gd name="T15" fmla="*/ 21 h 27"/>
              <a:gd name="T16" fmla="*/ 76 w 82"/>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7">
                <a:moveTo>
                  <a:pt x="76" y="27"/>
                </a:moveTo>
                <a:cubicBezTo>
                  <a:pt x="6" y="27"/>
                  <a:pt x="6" y="27"/>
                  <a:pt x="6" y="27"/>
                </a:cubicBezTo>
                <a:cubicBezTo>
                  <a:pt x="3" y="27"/>
                  <a:pt x="0" y="24"/>
                  <a:pt x="0" y="21"/>
                </a:cubicBezTo>
                <a:cubicBezTo>
                  <a:pt x="0" y="6"/>
                  <a:pt x="0" y="6"/>
                  <a:pt x="0" y="6"/>
                </a:cubicBezTo>
                <a:cubicBezTo>
                  <a:pt x="0" y="3"/>
                  <a:pt x="3" y="0"/>
                  <a:pt x="6" y="0"/>
                </a:cubicBezTo>
                <a:cubicBezTo>
                  <a:pt x="76" y="0"/>
                  <a:pt x="76" y="0"/>
                  <a:pt x="76" y="0"/>
                </a:cubicBezTo>
                <a:cubicBezTo>
                  <a:pt x="79" y="0"/>
                  <a:pt x="82" y="3"/>
                  <a:pt x="82" y="6"/>
                </a:cubicBezTo>
                <a:cubicBezTo>
                  <a:pt x="82" y="21"/>
                  <a:pt x="82" y="21"/>
                  <a:pt x="82" y="21"/>
                </a:cubicBezTo>
                <a:cubicBezTo>
                  <a:pt x="82" y="24"/>
                  <a:pt x="79" y="27"/>
                  <a:pt x="76" y="2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1" name="Freeform 11"/>
          <p:cNvSpPr>
            <a:spLocks noEditPoints="1"/>
          </p:cNvSpPr>
          <p:nvPr userDrawn="1"/>
        </p:nvSpPr>
        <p:spPr bwMode="auto">
          <a:xfrm>
            <a:off x="6989233" y="739775"/>
            <a:ext cx="431800" cy="323850"/>
          </a:xfrm>
          <a:custGeom>
            <a:avLst/>
            <a:gdLst>
              <a:gd name="T0" fmla="*/ 84 w 84"/>
              <a:gd name="T1" fmla="*/ 43 h 84"/>
              <a:gd name="T2" fmla="*/ 82 w 84"/>
              <a:gd name="T3" fmla="*/ 38 h 84"/>
              <a:gd name="T4" fmla="*/ 82 w 84"/>
              <a:gd name="T5" fmla="*/ 34 h 84"/>
              <a:gd name="T6" fmla="*/ 81 w 84"/>
              <a:gd name="T7" fmla="*/ 29 h 84"/>
              <a:gd name="T8" fmla="*/ 74 w 84"/>
              <a:gd name="T9" fmla="*/ 28 h 84"/>
              <a:gd name="T10" fmla="*/ 78 w 84"/>
              <a:gd name="T11" fmla="*/ 20 h 84"/>
              <a:gd name="T12" fmla="*/ 69 w 84"/>
              <a:gd name="T13" fmla="*/ 19 h 84"/>
              <a:gd name="T14" fmla="*/ 71 w 84"/>
              <a:gd name="T15" fmla="*/ 12 h 84"/>
              <a:gd name="T16" fmla="*/ 66 w 84"/>
              <a:gd name="T17" fmla="*/ 9 h 84"/>
              <a:gd name="T18" fmla="*/ 63 w 84"/>
              <a:gd name="T19" fmla="*/ 7 h 84"/>
              <a:gd name="T20" fmla="*/ 59 w 84"/>
              <a:gd name="T21" fmla="*/ 4 h 84"/>
              <a:gd name="T22" fmla="*/ 53 w 84"/>
              <a:gd name="T23" fmla="*/ 9 h 84"/>
              <a:gd name="T24" fmla="*/ 50 w 84"/>
              <a:gd name="T25" fmla="*/ 1 h 84"/>
              <a:gd name="T26" fmla="*/ 46 w 84"/>
              <a:gd name="T27" fmla="*/ 7 h 84"/>
              <a:gd name="T28" fmla="*/ 40 w 84"/>
              <a:gd name="T29" fmla="*/ 0 h 84"/>
              <a:gd name="T30" fmla="*/ 36 w 84"/>
              <a:gd name="T31" fmla="*/ 8 h 84"/>
              <a:gd name="T32" fmla="*/ 31 w 84"/>
              <a:gd name="T33" fmla="*/ 2 h 84"/>
              <a:gd name="T34" fmla="*/ 26 w 84"/>
              <a:gd name="T35" fmla="*/ 5 h 84"/>
              <a:gd name="T36" fmla="*/ 23 w 84"/>
              <a:gd name="T37" fmla="*/ 7 h 84"/>
              <a:gd name="T38" fmla="*/ 17 w 84"/>
              <a:gd name="T39" fmla="*/ 9 h 84"/>
              <a:gd name="T40" fmla="*/ 19 w 84"/>
              <a:gd name="T41" fmla="*/ 16 h 84"/>
              <a:gd name="T42" fmla="*/ 10 w 84"/>
              <a:gd name="T43" fmla="*/ 15 h 84"/>
              <a:gd name="T44" fmla="*/ 12 w 84"/>
              <a:gd name="T45" fmla="*/ 24 h 84"/>
              <a:gd name="T46" fmla="*/ 5 w 84"/>
              <a:gd name="T47" fmla="*/ 24 h 84"/>
              <a:gd name="T48" fmla="*/ 4 w 84"/>
              <a:gd name="T49" fmla="*/ 29 h 84"/>
              <a:gd name="T50" fmla="*/ 3 w 84"/>
              <a:gd name="T51" fmla="*/ 33 h 84"/>
              <a:gd name="T52" fmla="*/ 1 w 84"/>
              <a:gd name="T53" fmla="*/ 38 h 84"/>
              <a:gd name="T54" fmla="*/ 7 w 84"/>
              <a:gd name="T55" fmla="*/ 42 h 84"/>
              <a:gd name="T56" fmla="*/ 1 w 84"/>
              <a:gd name="T57" fmla="*/ 48 h 84"/>
              <a:gd name="T58" fmla="*/ 9 w 84"/>
              <a:gd name="T59" fmla="*/ 52 h 84"/>
              <a:gd name="T60" fmla="*/ 4 w 84"/>
              <a:gd name="T61" fmla="*/ 58 h 84"/>
              <a:gd name="T62" fmla="*/ 7 w 84"/>
              <a:gd name="T63" fmla="*/ 62 h 84"/>
              <a:gd name="T64" fmla="*/ 9 w 84"/>
              <a:gd name="T65" fmla="*/ 65 h 84"/>
              <a:gd name="T66" fmla="*/ 11 w 84"/>
              <a:gd name="T67" fmla="*/ 70 h 84"/>
              <a:gd name="T68" fmla="*/ 19 w 84"/>
              <a:gd name="T69" fmla="*/ 68 h 84"/>
              <a:gd name="T70" fmla="*/ 19 w 84"/>
              <a:gd name="T71" fmla="*/ 77 h 84"/>
              <a:gd name="T72" fmla="*/ 27 w 84"/>
              <a:gd name="T73" fmla="*/ 73 h 84"/>
              <a:gd name="T74" fmla="*/ 28 w 84"/>
              <a:gd name="T75" fmla="*/ 81 h 84"/>
              <a:gd name="T76" fmla="*/ 34 w 84"/>
              <a:gd name="T77" fmla="*/ 76 h 84"/>
              <a:gd name="T78" fmla="*/ 36 w 84"/>
              <a:gd name="T79" fmla="*/ 83 h 84"/>
              <a:gd name="T80" fmla="*/ 42 w 84"/>
              <a:gd name="T81" fmla="*/ 82 h 84"/>
              <a:gd name="T82" fmla="*/ 46 w 84"/>
              <a:gd name="T83" fmla="*/ 82 h 84"/>
              <a:gd name="T84" fmla="*/ 51 w 84"/>
              <a:gd name="T85" fmla="*/ 83 h 84"/>
              <a:gd name="T86" fmla="*/ 53 w 84"/>
              <a:gd name="T87" fmla="*/ 75 h 84"/>
              <a:gd name="T88" fmla="*/ 61 w 84"/>
              <a:gd name="T89" fmla="*/ 80 h 84"/>
              <a:gd name="T90" fmla="*/ 62 w 84"/>
              <a:gd name="T91" fmla="*/ 71 h 84"/>
              <a:gd name="T92" fmla="*/ 69 w 84"/>
              <a:gd name="T93" fmla="*/ 74 h 84"/>
              <a:gd name="T94" fmla="*/ 72 w 84"/>
              <a:gd name="T95" fmla="*/ 69 h 84"/>
              <a:gd name="T96" fmla="*/ 74 w 84"/>
              <a:gd name="T97" fmla="*/ 66 h 84"/>
              <a:gd name="T98" fmla="*/ 78 w 84"/>
              <a:gd name="T99" fmla="*/ 62 h 84"/>
              <a:gd name="T100" fmla="*/ 74 w 84"/>
              <a:gd name="T101" fmla="*/ 56 h 84"/>
              <a:gd name="T102" fmla="*/ 82 w 84"/>
              <a:gd name="T103" fmla="*/ 53 h 84"/>
              <a:gd name="T104" fmla="*/ 77 w 84"/>
              <a:gd name="T105" fmla="*/ 47 h 84"/>
              <a:gd name="T106" fmla="*/ 35 w 84"/>
              <a:gd name="T107" fmla="*/ 40 h 84"/>
              <a:gd name="T108" fmla="*/ 15 w 84"/>
              <a:gd name="T109" fmla="*/ 34 h 84"/>
              <a:gd name="T110" fmla="*/ 19 w 84"/>
              <a:gd name="T111" fmla="*/ 44 h 84"/>
              <a:gd name="T112" fmla="*/ 21 w 84"/>
              <a:gd name="T113" fmla="*/ 51 h 84"/>
              <a:gd name="T114" fmla="*/ 35 w 84"/>
              <a:gd name="T115" fmla="*/ 69 h 84"/>
              <a:gd name="T116" fmla="*/ 64 w 84"/>
              <a:gd name="T117"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84">
                <a:moveTo>
                  <a:pt x="82" y="46"/>
                </a:moveTo>
                <a:cubicBezTo>
                  <a:pt x="83" y="46"/>
                  <a:pt x="83" y="46"/>
                  <a:pt x="83" y="46"/>
                </a:cubicBezTo>
                <a:cubicBezTo>
                  <a:pt x="84" y="46"/>
                  <a:pt x="84" y="45"/>
                  <a:pt x="84" y="45"/>
                </a:cubicBezTo>
                <a:cubicBezTo>
                  <a:pt x="84" y="44"/>
                  <a:pt x="84" y="44"/>
                  <a:pt x="84" y="43"/>
                </a:cubicBezTo>
                <a:cubicBezTo>
                  <a:pt x="83" y="43"/>
                  <a:pt x="83" y="43"/>
                  <a:pt x="82" y="43"/>
                </a:cubicBezTo>
                <a:cubicBezTo>
                  <a:pt x="82" y="43"/>
                  <a:pt x="79" y="42"/>
                  <a:pt x="77" y="42"/>
                </a:cubicBezTo>
                <a:cubicBezTo>
                  <a:pt x="77" y="41"/>
                  <a:pt x="77" y="40"/>
                  <a:pt x="77" y="39"/>
                </a:cubicBezTo>
                <a:cubicBezTo>
                  <a:pt x="79" y="39"/>
                  <a:pt x="82" y="38"/>
                  <a:pt x="82" y="38"/>
                </a:cubicBezTo>
                <a:cubicBezTo>
                  <a:pt x="83" y="38"/>
                  <a:pt x="83" y="38"/>
                  <a:pt x="83" y="37"/>
                </a:cubicBezTo>
                <a:cubicBezTo>
                  <a:pt x="84" y="37"/>
                  <a:pt x="84" y="36"/>
                  <a:pt x="84" y="36"/>
                </a:cubicBezTo>
                <a:cubicBezTo>
                  <a:pt x="84" y="35"/>
                  <a:pt x="83" y="35"/>
                  <a:pt x="83" y="35"/>
                </a:cubicBezTo>
                <a:cubicBezTo>
                  <a:pt x="83" y="34"/>
                  <a:pt x="82" y="34"/>
                  <a:pt x="82" y="34"/>
                </a:cubicBezTo>
                <a:cubicBezTo>
                  <a:pt x="81" y="34"/>
                  <a:pt x="78" y="34"/>
                  <a:pt x="76" y="35"/>
                </a:cubicBezTo>
                <a:cubicBezTo>
                  <a:pt x="76" y="34"/>
                  <a:pt x="76" y="33"/>
                  <a:pt x="75" y="32"/>
                </a:cubicBezTo>
                <a:cubicBezTo>
                  <a:pt x="78" y="31"/>
                  <a:pt x="80" y="30"/>
                  <a:pt x="81" y="30"/>
                </a:cubicBezTo>
                <a:cubicBezTo>
                  <a:pt x="81" y="30"/>
                  <a:pt x="81" y="29"/>
                  <a:pt x="81" y="29"/>
                </a:cubicBezTo>
                <a:cubicBezTo>
                  <a:pt x="82" y="28"/>
                  <a:pt x="82" y="28"/>
                  <a:pt x="81" y="27"/>
                </a:cubicBezTo>
                <a:cubicBezTo>
                  <a:pt x="81" y="27"/>
                  <a:pt x="81" y="27"/>
                  <a:pt x="81" y="26"/>
                </a:cubicBezTo>
                <a:cubicBezTo>
                  <a:pt x="80" y="26"/>
                  <a:pt x="80" y="26"/>
                  <a:pt x="79" y="26"/>
                </a:cubicBezTo>
                <a:cubicBezTo>
                  <a:pt x="79" y="26"/>
                  <a:pt x="76" y="27"/>
                  <a:pt x="74" y="28"/>
                </a:cubicBezTo>
                <a:cubicBezTo>
                  <a:pt x="73" y="27"/>
                  <a:pt x="73" y="26"/>
                  <a:pt x="73" y="25"/>
                </a:cubicBezTo>
                <a:cubicBezTo>
                  <a:pt x="75" y="24"/>
                  <a:pt x="77" y="22"/>
                  <a:pt x="77" y="22"/>
                </a:cubicBezTo>
                <a:cubicBezTo>
                  <a:pt x="78" y="22"/>
                  <a:pt x="78" y="21"/>
                  <a:pt x="78" y="21"/>
                </a:cubicBezTo>
                <a:cubicBezTo>
                  <a:pt x="78" y="20"/>
                  <a:pt x="78" y="20"/>
                  <a:pt x="78" y="20"/>
                </a:cubicBezTo>
                <a:cubicBezTo>
                  <a:pt x="77" y="19"/>
                  <a:pt x="77" y="19"/>
                  <a:pt x="76" y="19"/>
                </a:cubicBezTo>
                <a:cubicBezTo>
                  <a:pt x="76" y="19"/>
                  <a:pt x="76" y="19"/>
                  <a:pt x="75" y="19"/>
                </a:cubicBezTo>
                <a:cubicBezTo>
                  <a:pt x="75" y="19"/>
                  <a:pt x="72" y="20"/>
                  <a:pt x="70" y="21"/>
                </a:cubicBezTo>
                <a:cubicBezTo>
                  <a:pt x="70" y="21"/>
                  <a:pt x="69" y="20"/>
                  <a:pt x="69" y="19"/>
                </a:cubicBezTo>
                <a:cubicBezTo>
                  <a:pt x="70" y="18"/>
                  <a:pt x="72" y="16"/>
                  <a:pt x="72" y="15"/>
                </a:cubicBezTo>
                <a:cubicBezTo>
                  <a:pt x="73" y="15"/>
                  <a:pt x="73" y="14"/>
                  <a:pt x="73" y="14"/>
                </a:cubicBezTo>
                <a:cubicBezTo>
                  <a:pt x="73" y="13"/>
                  <a:pt x="72" y="13"/>
                  <a:pt x="72" y="13"/>
                </a:cubicBezTo>
                <a:cubicBezTo>
                  <a:pt x="72" y="12"/>
                  <a:pt x="71" y="12"/>
                  <a:pt x="71" y="12"/>
                </a:cubicBezTo>
                <a:cubicBezTo>
                  <a:pt x="70" y="12"/>
                  <a:pt x="70" y="12"/>
                  <a:pt x="70" y="12"/>
                </a:cubicBezTo>
                <a:cubicBezTo>
                  <a:pt x="69" y="13"/>
                  <a:pt x="67" y="14"/>
                  <a:pt x="65" y="16"/>
                </a:cubicBezTo>
                <a:cubicBezTo>
                  <a:pt x="65" y="15"/>
                  <a:pt x="64" y="15"/>
                  <a:pt x="63" y="14"/>
                </a:cubicBezTo>
                <a:cubicBezTo>
                  <a:pt x="65" y="12"/>
                  <a:pt x="66" y="10"/>
                  <a:pt x="66" y="9"/>
                </a:cubicBezTo>
                <a:cubicBezTo>
                  <a:pt x="66" y="9"/>
                  <a:pt x="66" y="9"/>
                  <a:pt x="66" y="8"/>
                </a:cubicBezTo>
                <a:cubicBezTo>
                  <a:pt x="66" y="8"/>
                  <a:pt x="66" y="7"/>
                  <a:pt x="65" y="7"/>
                </a:cubicBezTo>
                <a:cubicBezTo>
                  <a:pt x="65" y="7"/>
                  <a:pt x="65" y="7"/>
                  <a:pt x="64" y="7"/>
                </a:cubicBezTo>
                <a:cubicBezTo>
                  <a:pt x="64" y="7"/>
                  <a:pt x="63" y="7"/>
                  <a:pt x="63" y="7"/>
                </a:cubicBezTo>
                <a:cubicBezTo>
                  <a:pt x="63" y="8"/>
                  <a:pt x="61" y="10"/>
                  <a:pt x="59" y="12"/>
                </a:cubicBezTo>
                <a:cubicBezTo>
                  <a:pt x="59" y="11"/>
                  <a:pt x="58" y="11"/>
                  <a:pt x="57" y="11"/>
                </a:cubicBezTo>
                <a:cubicBezTo>
                  <a:pt x="58" y="8"/>
                  <a:pt x="59" y="6"/>
                  <a:pt x="59" y="5"/>
                </a:cubicBezTo>
                <a:cubicBezTo>
                  <a:pt x="59" y="5"/>
                  <a:pt x="59" y="4"/>
                  <a:pt x="59" y="4"/>
                </a:cubicBezTo>
                <a:cubicBezTo>
                  <a:pt x="58" y="3"/>
                  <a:pt x="58" y="3"/>
                  <a:pt x="58" y="3"/>
                </a:cubicBezTo>
                <a:cubicBezTo>
                  <a:pt x="57" y="3"/>
                  <a:pt x="57" y="3"/>
                  <a:pt x="56" y="3"/>
                </a:cubicBezTo>
                <a:cubicBezTo>
                  <a:pt x="56" y="3"/>
                  <a:pt x="55" y="3"/>
                  <a:pt x="55" y="4"/>
                </a:cubicBezTo>
                <a:cubicBezTo>
                  <a:pt x="55" y="4"/>
                  <a:pt x="54" y="7"/>
                  <a:pt x="53" y="9"/>
                </a:cubicBezTo>
                <a:cubicBezTo>
                  <a:pt x="52" y="9"/>
                  <a:pt x="52" y="9"/>
                  <a:pt x="52" y="8"/>
                </a:cubicBezTo>
                <a:cubicBezTo>
                  <a:pt x="51" y="8"/>
                  <a:pt x="51" y="8"/>
                  <a:pt x="50" y="8"/>
                </a:cubicBezTo>
                <a:cubicBezTo>
                  <a:pt x="51" y="6"/>
                  <a:pt x="51" y="3"/>
                  <a:pt x="51" y="2"/>
                </a:cubicBezTo>
                <a:cubicBezTo>
                  <a:pt x="51" y="2"/>
                  <a:pt x="51" y="2"/>
                  <a:pt x="50" y="1"/>
                </a:cubicBezTo>
                <a:cubicBezTo>
                  <a:pt x="50" y="1"/>
                  <a:pt x="50" y="1"/>
                  <a:pt x="49" y="1"/>
                </a:cubicBezTo>
                <a:cubicBezTo>
                  <a:pt x="49" y="0"/>
                  <a:pt x="48" y="1"/>
                  <a:pt x="48" y="1"/>
                </a:cubicBezTo>
                <a:cubicBezTo>
                  <a:pt x="47" y="1"/>
                  <a:pt x="47" y="1"/>
                  <a:pt x="47" y="2"/>
                </a:cubicBezTo>
                <a:cubicBezTo>
                  <a:pt x="47" y="2"/>
                  <a:pt x="46" y="5"/>
                  <a:pt x="46" y="7"/>
                </a:cubicBezTo>
                <a:cubicBezTo>
                  <a:pt x="45" y="7"/>
                  <a:pt x="44" y="7"/>
                  <a:pt x="43" y="7"/>
                </a:cubicBezTo>
                <a:cubicBezTo>
                  <a:pt x="43" y="5"/>
                  <a:pt x="42" y="2"/>
                  <a:pt x="42" y="2"/>
                </a:cubicBezTo>
                <a:cubicBezTo>
                  <a:pt x="42" y="1"/>
                  <a:pt x="42" y="1"/>
                  <a:pt x="42" y="0"/>
                </a:cubicBezTo>
                <a:cubicBezTo>
                  <a:pt x="41" y="0"/>
                  <a:pt x="41" y="0"/>
                  <a:pt x="40" y="0"/>
                </a:cubicBezTo>
                <a:cubicBezTo>
                  <a:pt x="40" y="0"/>
                  <a:pt x="40" y="0"/>
                  <a:pt x="39" y="0"/>
                </a:cubicBezTo>
                <a:cubicBezTo>
                  <a:pt x="39" y="1"/>
                  <a:pt x="39" y="1"/>
                  <a:pt x="39" y="2"/>
                </a:cubicBezTo>
                <a:cubicBezTo>
                  <a:pt x="39" y="2"/>
                  <a:pt x="38" y="5"/>
                  <a:pt x="38" y="7"/>
                </a:cubicBezTo>
                <a:cubicBezTo>
                  <a:pt x="37" y="7"/>
                  <a:pt x="37" y="7"/>
                  <a:pt x="36" y="8"/>
                </a:cubicBezTo>
                <a:cubicBezTo>
                  <a:pt x="35" y="5"/>
                  <a:pt x="34" y="3"/>
                  <a:pt x="34" y="2"/>
                </a:cubicBezTo>
                <a:cubicBezTo>
                  <a:pt x="34" y="2"/>
                  <a:pt x="34" y="2"/>
                  <a:pt x="33" y="1"/>
                </a:cubicBezTo>
                <a:cubicBezTo>
                  <a:pt x="33" y="1"/>
                  <a:pt x="32" y="1"/>
                  <a:pt x="32" y="1"/>
                </a:cubicBezTo>
                <a:cubicBezTo>
                  <a:pt x="31" y="1"/>
                  <a:pt x="31" y="2"/>
                  <a:pt x="31" y="2"/>
                </a:cubicBezTo>
                <a:cubicBezTo>
                  <a:pt x="30" y="2"/>
                  <a:pt x="30" y="3"/>
                  <a:pt x="30" y="3"/>
                </a:cubicBezTo>
                <a:cubicBezTo>
                  <a:pt x="30" y="4"/>
                  <a:pt x="31" y="6"/>
                  <a:pt x="31" y="9"/>
                </a:cubicBezTo>
                <a:cubicBezTo>
                  <a:pt x="30" y="9"/>
                  <a:pt x="30" y="9"/>
                  <a:pt x="29" y="10"/>
                </a:cubicBezTo>
                <a:cubicBezTo>
                  <a:pt x="28" y="8"/>
                  <a:pt x="26" y="5"/>
                  <a:pt x="26" y="5"/>
                </a:cubicBezTo>
                <a:cubicBezTo>
                  <a:pt x="26" y="4"/>
                  <a:pt x="25" y="4"/>
                  <a:pt x="25" y="4"/>
                </a:cubicBezTo>
                <a:cubicBezTo>
                  <a:pt x="24" y="4"/>
                  <a:pt x="24" y="4"/>
                  <a:pt x="24" y="4"/>
                </a:cubicBezTo>
                <a:cubicBezTo>
                  <a:pt x="23" y="4"/>
                  <a:pt x="23" y="5"/>
                  <a:pt x="23" y="5"/>
                </a:cubicBezTo>
                <a:cubicBezTo>
                  <a:pt x="22" y="6"/>
                  <a:pt x="22" y="6"/>
                  <a:pt x="23" y="7"/>
                </a:cubicBezTo>
                <a:cubicBezTo>
                  <a:pt x="23" y="7"/>
                  <a:pt x="24" y="10"/>
                  <a:pt x="25" y="12"/>
                </a:cubicBezTo>
                <a:cubicBezTo>
                  <a:pt x="24" y="12"/>
                  <a:pt x="23" y="13"/>
                  <a:pt x="23" y="13"/>
                </a:cubicBezTo>
                <a:cubicBezTo>
                  <a:pt x="21" y="11"/>
                  <a:pt x="19" y="9"/>
                  <a:pt x="19" y="9"/>
                </a:cubicBezTo>
                <a:cubicBezTo>
                  <a:pt x="18" y="9"/>
                  <a:pt x="18" y="9"/>
                  <a:pt x="17" y="9"/>
                </a:cubicBezTo>
                <a:cubicBezTo>
                  <a:pt x="17" y="9"/>
                  <a:pt x="16" y="9"/>
                  <a:pt x="16" y="9"/>
                </a:cubicBezTo>
                <a:cubicBezTo>
                  <a:pt x="16" y="9"/>
                  <a:pt x="15" y="10"/>
                  <a:pt x="15" y="10"/>
                </a:cubicBezTo>
                <a:cubicBezTo>
                  <a:pt x="15" y="11"/>
                  <a:pt x="15" y="11"/>
                  <a:pt x="16" y="11"/>
                </a:cubicBezTo>
                <a:cubicBezTo>
                  <a:pt x="16" y="12"/>
                  <a:pt x="17" y="14"/>
                  <a:pt x="19" y="16"/>
                </a:cubicBezTo>
                <a:cubicBezTo>
                  <a:pt x="18" y="17"/>
                  <a:pt x="18" y="17"/>
                  <a:pt x="17" y="18"/>
                </a:cubicBezTo>
                <a:cubicBezTo>
                  <a:pt x="15" y="16"/>
                  <a:pt x="13" y="15"/>
                  <a:pt x="12" y="15"/>
                </a:cubicBezTo>
                <a:cubicBezTo>
                  <a:pt x="12" y="14"/>
                  <a:pt x="11" y="14"/>
                  <a:pt x="11" y="14"/>
                </a:cubicBezTo>
                <a:cubicBezTo>
                  <a:pt x="11" y="14"/>
                  <a:pt x="10" y="15"/>
                  <a:pt x="10" y="15"/>
                </a:cubicBezTo>
                <a:cubicBezTo>
                  <a:pt x="10" y="15"/>
                  <a:pt x="9" y="16"/>
                  <a:pt x="9" y="16"/>
                </a:cubicBezTo>
                <a:cubicBezTo>
                  <a:pt x="9" y="17"/>
                  <a:pt x="10" y="17"/>
                  <a:pt x="10" y="18"/>
                </a:cubicBezTo>
                <a:cubicBezTo>
                  <a:pt x="10" y="18"/>
                  <a:pt x="12" y="20"/>
                  <a:pt x="14" y="22"/>
                </a:cubicBezTo>
                <a:cubicBezTo>
                  <a:pt x="13" y="22"/>
                  <a:pt x="13" y="23"/>
                  <a:pt x="12" y="24"/>
                </a:cubicBezTo>
                <a:cubicBezTo>
                  <a:pt x="10" y="23"/>
                  <a:pt x="8" y="22"/>
                  <a:pt x="7" y="21"/>
                </a:cubicBezTo>
                <a:cubicBezTo>
                  <a:pt x="7" y="21"/>
                  <a:pt x="6" y="21"/>
                  <a:pt x="6" y="21"/>
                </a:cubicBezTo>
                <a:cubicBezTo>
                  <a:pt x="6" y="22"/>
                  <a:pt x="5" y="22"/>
                  <a:pt x="5" y="22"/>
                </a:cubicBezTo>
                <a:cubicBezTo>
                  <a:pt x="5" y="23"/>
                  <a:pt x="5" y="23"/>
                  <a:pt x="5" y="24"/>
                </a:cubicBezTo>
                <a:cubicBezTo>
                  <a:pt x="5" y="24"/>
                  <a:pt x="5" y="25"/>
                  <a:pt x="6" y="25"/>
                </a:cubicBezTo>
                <a:cubicBezTo>
                  <a:pt x="6" y="25"/>
                  <a:pt x="8" y="27"/>
                  <a:pt x="10" y="28"/>
                </a:cubicBezTo>
                <a:cubicBezTo>
                  <a:pt x="10" y="29"/>
                  <a:pt x="10" y="29"/>
                  <a:pt x="9" y="30"/>
                </a:cubicBezTo>
                <a:cubicBezTo>
                  <a:pt x="7" y="30"/>
                  <a:pt x="4" y="29"/>
                  <a:pt x="4" y="29"/>
                </a:cubicBezTo>
                <a:cubicBezTo>
                  <a:pt x="3" y="29"/>
                  <a:pt x="3" y="29"/>
                  <a:pt x="2" y="29"/>
                </a:cubicBezTo>
                <a:cubicBezTo>
                  <a:pt x="2" y="30"/>
                  <a:pt x="2" y="30"/>
                  <a:pt x="2" y="31"/>
                </a:cubicBezTo>
                <a:cubicBezTo>
                  <a:pt x="2" y="31"/>
                  <a:pt x="2" y="31"/>
                  <a:pt x="2" y="32"/>
                </a:cubicBezTo>
                <a:cubicBezTo>
                  <a:pt x="2" y="32"/>
                  <a:pt x="2" y="33"/>
                  <a:pt x="3" y="33"/>
                </a:cubicBezTo>
                <a:cubicBezTo>
                  <a:pt x="3" y="33"/>
                  <a:pt x="6" y="34"/>
                  <a:pt x="8" y="35"/>
                </a:cubicBezTo>
                <a:cubicBezTo>
                  <a:pt x="8" y="36"/>
                  <a:pt x="8" y="36"/>
                  <a:pt x="8" y="37"/>
                </a:cubicBezTo>
                <a:cubicBezTo>
                  <a:pt x="5" y="37"/>
                  <a:pt x="3" y="37"/>
                  <a:pt x="2" y="37"/>
                </a:cubicBezTo>
                <a:cubicBezTo>
                  <a:pt x="1" y="37"/>
                  <a:pt x="1" y="38"/>
                  <a:pt x="1" y="38"/>
                </a:cubicBezTo>
                <a:cubicBezTo>
                  <a:pt x="0" y="38"/>
                  <a:pt x="0" y="39"/>
                  <a:pt x="0" y="39"/>
                </a:cubicBezTo>
                <a:cubicBezTo>
                  <a:pt x="0" y="40"/>
                  <a:pt x="0" y="40"/>
                  <a:pt x="1" y="40"/>
                </a:cubicBezTo>
                <a:cubicBezTo>
                  <a:pt x="1" y="41"/>
                  <a:pt x="1" y="41"/>
                  <a:pt x="2" y="41"/>
                </a:cubicBezTo>
                <a:cubicBezTo>
                  <a:pt x="2" y="41"/>
                  <a:pt x="5" y="42"/>
                  <a:pt x="7" y="42"/>
                </a:cubicBezTo>
                <a:cubicBezTo>
                  <a:pt x="7" y="43"/>
                  <a:pt x="7" y="44"/>
                  <a:pt x="7" y="45"/>
                </a:cubicBezTo>
                <a:cubicBezTo>
                  <a:pt x="5" y="45"/>
                  <a:pt x="2" y="46"/>
                  <a:pt x="2" y="46"/>
                </a:cubicBezTo>
                <a:cubicBezTo>
                  <a:pt x="1" y="46"/>
                  <a:pt x="1" y="46"/>
                  <a:pt x="1" y="47"/>
                </a:cubicBezTo>
                <a:cubicBezTo>
                  <a:pt x="1" y="47"/>
                  <a:pt x="0" y="48"/>
                  <a:pt x="1" y="48"/>
                </a:cubicBezTo>
                <a:cubicBezTo>
                  <a:pt x="1" y="48"/>
                  <a:pt x="1" y="49"/>
                  <a:pt x="1" y="49"/>
                </a:cubicBezTo>
                <a:cubicBezTo>
                  <a:pt x="2" y="49"/>
                  <a:pt x="2" y="50"/>
                  <a:pt x="2" y="50"/>
                </a:cubicBezTo>
                <a:cubicBezTo>
                  <a:pt x="3" y="50"/>
                  <a:pt x="6" y="49"/>
                  <a:pt x="8" y="49"/>
                </a:cubicBezTo>
                <a:cubicBezTo>
                  <a:pt x="8" y="50"/>
                  <a:pt x="8" y="51"/>
                  <a:pt x="9" y="52"/>
                </a:cubicBezTo>
                <a:cubicBezTo>
                  <a:pt x="6" y="53"/>
                  <a:pt x="4" y="54"/>
                  <a:pt x="4" y="54"/>
                </a:cubicBezTo>
                <a:cubicBezTo>
                  <a:pt x="3" y="54"/>
                  <a:pt x="3" y="55"/>
                  <a:pt x="3" y="55"/>
                </a:cubicBezTo>
                <a:cubicBezTo>
                  <a:pt x="3" y="56"/>
                  <a:pt x="3" y="56"/>
                  <a:pt x="3" y="56"/>
                </a:cubicBezTo>
                <a:cubicBezTo>
                  <a:pt x="3" y="57"/>
                  <a:pt x="3" y="57"/>
                  <a:pt x="4" y="58"/>
                </a:cubicBezTo>
                <a:cubicBezTo>
                  <a:pt x="4" y="58"/>
                  <a:pt x="4" y="58"/>
                  <a:pt x="5" y="58"/>
                </a:cubicBezTo>
                <a:cubicBezTo>
                  <a:pt x="5" y="58"/>
                  <a:pt x="8" y="57"/>
                  <a:pt x="10" y="56"/>
                </a:cubicBezTo>
                <a:cubicBezTo>
                  <a:pt x="11" y="57"/>
                  <a:pt x="11" y="58"/>
                  <a:pt x="11" y="58"/>
                </a:cubicBezTo>
                <a:cubicBezTo>
                  <a:pt x="9" y="60"/>
                  <a:pt x="7" y="62"/>
                  <a:pt x="7" y="62"/>
                </a:cubicBezTo>
                <a:cubicBezTo>
                  <a:pt x="7" y="62"/>
                  <a:pt x="6" y="63"/>
                  <a:pt x="6" y="63"/>
                </a:cubicBezTo>
                <a:cubicBezTo>
                  <a:pt x="6" y="63"/>
                  <a:pt x="6" y="64"/>
                  <a:pt x="7" y="64"/>
                </a:cubicBezTo>
                <a:cubicBezTo>
                  <a:pt x="7" y="65"/>
                  <a:pt x="7" y="65"/>
                  <a:pt x="8" y="65"/>
                </a:cubicBezTo>
                <a:cubicBezTo>
                  <a:pt x="8" y="65"/>
                  <a:pt x="9" y="65"/>
                  <a:pt x="9" y="65"/>
                </a:cubicBezTo>
                <a:cubicBezTo>
                  <a:pt x="9" y="65"/>
                  <a:pt x="12" y="64"/>
                  <a:pt x="14" y="63"/>
                </a:cubicBezTo>
                <a:cubicBezTo>
                  <a:pt x="14" y="63"/>
                  <a:pt x="15" y="64"/>
                  <a:pt x="15" y="64"/>
                </a:cubicBezTo>
                <a:cubicBezTo>
                  <a:pt x="14" y="66"/>
                  <a:pt x="12" y="68"/>
                  <a:pt x="12" y="69"/>
                </a:cubicBezTo>
                <a:cubicBezTo>
                  <a:pt x="12" y="69"/>
                  <a:pt x="11" y="70"/>
                  <a:pt x="11" y="70"/>
                </a:cubicBezTo>
                <a:cubicBezTo>
                  <a:pt x="11" y="70"/>
                  <a:pt x="12" y="71"/>
                  <a:pt x="12" y="71"/>
                </a:cubicBezTo>
                <a:cubicBezTo>
                  <a:pt x="12" y="72"/>
                  <a:pt x="13" y="72"/>
                  <a:pt x="13" y="72"/>
                </a:cubicBezTo>
                <a:cubicBezTo>
                  <a:pt x="14" y="72"/>
                  <a:pt x="14" y="72"/>
                  <a:pt x="14" y="71"/>
                </a:cubicBezTo>
                <a:cubicBezTo>
                  <a:pt x="15" y="71"/>
                  <a:pt x="17" y="69"/>
                  <a:pt x="19" y="68"/>
                </a:cubicBezTo>
                <a:cubicBezTo>
                  <a:pt x="19" y="68"/>
                  <a:pt x="20" y="69"/>
                  <a:pt x="21" y="70"/>
                </a:cubicBezTo>
                <a:cubicBezTo>
                  <a:pt x="20" y="72"/>
                  <a:pt x="18" y="74"/>
                  <a:pt x="18" y="74"/>
                </a:cubicBezTo>
                <a:cubicBezTo>
                  <a:pt x="18" y="75"/>
                  <a:pt x="18" y="75"/>
                  <a:pt x="18" y="76"/>
                </a:cubicBezTo>
                <a:cubicBezTo>
                  <a:pt x="18" y="76"/>
                  <a:pt x="18" y="77"/>
                  <a:pt x="19" y="77"/>
                </a:cubicBezTo>
                <a:cubicBezTo>
                  <a:pt x="19" y="77"/>
                  <a:pt x="20" y="77"/>
                  <a:pt x="20" y="77"/>
                </a:cubicBezTo>
                <a:cubicBezTo>
                  <a:pt x="20" y="77"/>
                  <a:pt x="21" y="77"/>
                  <a:pt x="21" y="77"/>
                </a:cubicBezTo>
                <a:cubicBezTo>
                  <a:pt x="22" y="76"/>
                  <a:pt x="23" y="74"/>
                  <a:pt x="25" y="72"/>
                </a:cubicBezTo>
                <a:cubicBezTo>
                  <a:pt x="25" y="73"/>
                  <a:pt x="26" y="73"/>
                  <a:pt x="27" y="73"/>
                </a:cubicBezTo>
                <a:cubicBezTo>
                  <a:pt x="26" y="76"/>
                  <a:pt x="25" y="78"/>
                  <a:pt x="25" y="79"/>
                </a:cubicBezTo>
                <a:cubicBezTo>
                  <a:pt x="25" y="79"/>
                  <a:pt x="25" y="80"/>
                  <a:pt x="25" y="80"/>
                </a:cubicBezTo>
                <a:cubicBezTo>
                  <a:pt x="26" y="80"/>
                  <a:pt x="26" y="81"/>
                  <a:pt x="26" y="81"/>
                </a:cubicBezTo>
                <a:cubicBezTo>
                  <a:pt x="27" y="81"/>
                  <a:pt x="27" y="81"/>
                  <a:pt x="28" y="81"/>
                </a:cubicBezTo>
                <a:cubicBezTo>
                  <a:pt x="28" y="81"/>
                  <a:pt x="29" y="81"/>
                  <a:pt x="29" y="80"/>
                </a:cubicBezTo>
                <a:cubicBezTo>
                  <a:pt x="29" y="80"/>
                  <a:pt x="30" y="77"/>
                  <a:pt x="31" y="75"/>
                </a:cubicBezTo>
                <a:cubicBezTo>
                  <a:pt x="32" y="75"/>
                  <a:pt x="32" y="75"/>
                  <a:pt x="33" y="75"/>
                </a:cubicBezTo>
                <a:cubicBezTo>
                  <a:pt x="33" y="76"/>
                  <a:pt x="33" y="76"/>
                  <a:pt x="34" y="76"/>
                </a:cubicBezTo>
                <a:cubicBezTo>
                  <a:pt x="34" y="78"/>
                  <a:pt x="33" y="81"/>
                  <a:pt x="33" y="81"/>
                </a:cubicBezTo>
                <a:cubicBezTo>
                  <a:pt x="33" y="82"/>
                  <a:pt x="33" y="82"/>
                  <a:pt x="34" y="83"/>
                </a:cubicBezTo>
                <a:cubicBezTo>
                  <a:pt x="34" y="83"/>
                  <a:pt x="34" y="83"/>
                  <a:pt x="35" y="83"/>
                </a:cubicBezTo>
                <a:cubicBezTo>
                  <a:pt x="35" y="83"/>
                  <a:pt x="36" y="83"/>
                  <a:pt x="36" y="83"/>
                </a:cubicBezTo>
                <a:cubicBezTo>
                  <a:pt x="37" y="83"/>
                  <a:pt x="37" y="83"/>
                  <a:pt x="37" y="82"/>
                </a:cubicBezTo>
                <a:cubicBezTo>
                  <a:pt x="37" y="82"/>
                  <a:pt x="38" y="79"/>
                  <a:pt x="39" y="77"/>
                </a:cubicBezTo>
                <a:cubicBezTo>
                  <a:pt x="39" y="77"/>
                  <a:pt x="40" y="77"/>
                  <a:pt x="41" y="77"/>
                </a:cubicBezTo>
                <a:cubicBezTo>
                  <a:pt x="41" y="79"/>
                  <a:pt x="42" y="82"/>
                  <a:pt x="42" y="82"/>
                </a:cubicBezTo>
                <a:cubicBezTo>
                  <a:pt x="42" y="83"/>
                  <a:pt x="42" y="83"/>
                  <a:pt x="42" y="84"/>
                </a:cubicBezTo>
                <a:cubicBezTo>
                  <a:pt x="43" y="84"/>
                  <a:pt x="43" y="84"/>
                  <a:pt x="44" y="84"/>
                </a:cubicBezTo>
                <a:cubicBezTo>
                  <a:pt x="44" y="84"/>
                  <a:pt x="45" y="84"/>
                  <a:pt x="45" y="83"/>
                </a:cubicBezTo>
                <a:cubicBezTo>
                  <a:pt x="45" y="83"/>
                  <a:pt x="45" y="83"/>
                  <a:pt x="46" y="82"/>
                </a:cubicBezTo>
                <a:cubicBezTo>
                  <a:pt x="46" y="82"/>
                  <a:pt x="46" y="79"/>
                  <a:pt x="46" y="77"/>
                </a:cubicBezTo>
                <a:cubicBezTo>
                  <a:pt x="47" y="76"/>
                  <a:pt x="47" y="76"/>
                  <a:pt x="48" y="76"/>
                </a:cubicBezTo>
                <a:cubicBezTo>
                  <a:pt x="49" y="79"/>
                  <a:pt x="50" y="81"/>
                  <a:pt x="50" y="82"/>
                </a:cubicBezTo>
                <a:cubicBezTo>
                  <a:pt x="50" y="82"/>
                  <a:pt x="51" y="82"/>
                  <a:pt x="51" y="83"/>
                </a:cubicBezTo>
                <a:cubicBezTo>
                  <a:pt x="51" y="83"/>
                  <a:pt x="52" y="83"/>
                  <a:pt x="52" y="83"/>
                </a:cubicBezTo>
                <a:cubicBezTo>
                  <a:pt x="53" y="83"/>
                  <a:pt x="53" y="82"/>
                  <a:pt x="53" y="82"/>
                </a:cubicBezTo>
                <a:cubicBezTo>
                  <a:pt x="54" y="82"/>
                  <a:pt x="54" y="81"/>
                  <a:pt x="54" y="81"/>
                </a:cubicBezTo>
                <a:cubicBezTo>
                  <a:pt x="54" y="80"/>
                  <a:pt x="53" y="77"/>
                  <a:pt x="53" y="75"/>
                </a:cubicBezTo>
                <a:cubicBezTo>
                  <a:pt x="54" y="75"/>
                  <a:pt x="54" y="74"/>
                  <a:pt x="55" y="74"/>
                </a:cubicBezTo>
                <a:cubicBezTo>
                  <a:pt x="56" y="76"/>
                  <a:pt x="58" y="79"/>
                  <a:pt x="58" y="79"/>
                </a:cubicBezTo>
                <a:cubicBezTo>
                  <a:pt x="58" y="79"/>
                  <a:pt x="59" y="80"/>
                  <a:pt x="59" y="80"/>
                </a:cubicBezTo>
                <a:cubicBezTo>
                  <a:pt x="60" y="80"/>
                  <a:pt x="60" y="80"/>
                  <a:pt x="61" y="80"/>
                </a:cubicBezTo>
                <a:cubicBezTo>
                  <a:pt x="61" y="79"/>
                  <a:pt x="61" y="79"/>
                  <a:pt x="62" y="79"/>
                </a:cubicBezTo>
                <a:cubicBezTo>
                  <a:pt x="62" y="78"/>
                  <a:pt x="62" y="78"/>
                  <a:pt x="62" y="77"/>
                </a:cubicBezTo>
                <a:cubicBezTo>
                  <a:pt x="61" y="77"/>
                  <a:pt x="60" y="74"/>
                  <a:pt x="60" y="72"/>
                </a:cubicBezTo>
                <a:cubicBezTo>
                  <a:pt x="60" y="72"/>
                  <a:pt x="61" y="71"/>
                  <a:pt x="62" y="71"/>
                </a:cubicBezTo>
                <a:cubicBezTo>
                  <a:pt x="63" y="72"/>
                  <a:pt x="65" y="74"/>
                  <a:pt x="66" y="75"/>
                </a:cubicBezTo>
                <a:cubicBezTo>
                  <a:pt x="66" y="75"/>
                  <a:pt x="66" y="75"/>
                  <a:pt x="67" y="75"/>
                </a:cubicBezTo>
                <a:cubicBezTo>
                  <a:pt x="67" y="75"/>
                  <a:pt x="68" y="75"/>
                  <a:pt x="68" y="75"/>
                </a:cubicBezTo>
                <a:cubicBezTo>
                  <a:pt x="68" y="75"/>
                  <a:pt x="69" y="74"/>
                  <a:pt x="69" y="74"/>
                </a:cubicBezTo>
                <a:cubicBezTo>
                  <a:pt x="69" y="73"/>
                  <a:pt x="69" y="73"/>
                  <a:pt x="68" y="72"/>
                </a:cubicBezTo>
                <a:cubicBezTo>
                  <a:pt x="68" y="72"/>
                  <a:pt x="67" y="70"/>
                  <a:pt x="65" y="68"/>
                </a:cubicBezTo>
                <a:cubicBezTo>
                  <a:pt x="66" y="67"/>
                  <a:pt x="67" y="67"/>
                  <a:pt x="67" y="66"/>
                </a:cubicBezTo>
                <a:cubicBezTo>
                  <a:pt x="69" y="67"/>
                  <a:pt x="71" y="69"/>
                  <a:pt x="72" y="69"/>
                </a:cubicBezTo>
                <a:cubicBezTo>
                  <a:pt x="72" y="69"/>
                  <a:pt x="73" y="70"/>
                  <a:pt x="73" y="69"/>
                </a:cubicBezTo>
                <a:cubicBezTo>
                  <a:pt x="74" y="69"/>
                  <a:pt x="74" y="69"/>
                  <a:pt x="74" y="69"/>
                </a:cubicBezTo>
                <a:cubicBezTo>
                  <a:pt x="75" y="68"/>
                  <a:pt x="75" y="68"/>
                  <a:pt x="75" y="68"/>
                </a:cubicBezTo>
                <a:cubicBezTo>
                  <a:pt x="75" y="67"/>
                  <a:pt x="75" y="67"/>
                  <a:pt x="74" y="66"/>
                </a:cubicBezTo>
                <a:cubicBezTo>
                  <a:pt x="74" y="66"/>
                  <a:pt x="72" y="64"/>
                  <a:pt x="70" y="62"/>
                </a:cubicBezTo>
                <a:cubicBezTo>
                  <a:pt x="71" y="62"/>
                  <a:pt x="71" y="61"/>
                  <a:pt x="72" y="60"/>
                </a:cubicBezTo>
                <a:cubicBezTo>
                  <a:pt x="74" y="61"/>
                  <a:pt x="76" y="62"/>
                  <a:pt x="77" y="62"/>
                </a:cubicBezTo>
                <a:cubicBezTo>
                  <a:pt x="77" y="63"/>
                  <a:pt x="78" y="63"/>
                  <a:pt x="78" y="62"/>
                </a:cubicBezTo>
                <a:cubicBezTo>
                  <a:pt x="79" y="62"/>
                  <a:pt x="79" y="62"/>
                  <a:pt x="79" y="61"/>
                </a:cubicBezTo>
                <a:cubicBezTo>
                  <a:pt x="79" y="61"/>
                  <a:pt x="79" y="61"/>
                  <a:pt x="79" y="60"/>
                </a:cubicBezTo>
                <a:cubicBezTo>
                  <a:pt x="79" y="60"/>
                  <a:pt x="79" y="59"/>
                  <a:pt x="79" y="59"/>
                </a:cubicBezTo>
                <a:cubicBezTo>
                  <a:pt x="78" y="59"/>
                  <a:pt x="76" y="57"/>
                  <a:pt x="74" y="56"/>
                </a:cubicBezTo>
                <a:cubicBezTo>
                  <a:pt x="74" y="55"/>
                  <a:pt x="75" y="54"/>
                  <a:pt x="75" y="54"/>
                </a:cubicBezTo>
                <a:cubicBezTo>
                  <a:pt x="77" y="54"/>
                  <a:pt x="80" y="55"/>
                  <a:pt x="80" y="55"/>
                </a:cubicBezTo>
                <a:cubicBezTo>
                  <a:pt x="81" y="55"/>
                  <a:pt x="81" y="55"/>
                  <a:pt x="82" y="54"/>
                </a:cubicBezTo>
                <a:cubicBezTo>
                  <a:pt x="82" y="54"/>
                  <a:pt x="82" y="54"/>
                  <a:pt x="82" y="53"/>
                </a:cubicBezTo>
                <a:cubicBezTo>
                  <a:pt x="83" y="53"/>
                  <a:pt x="83" y="52"/>
                  <a:pt x="82" y="52"/>
                </a:cubicBezTo>
                <a:cubicBezTo>
                  <a:pt x="82" y="52"/>
                  <a:pt x="82" y="51"/>
                  <a:pt x="81" y="51"/>
                </a:cubicBezTo>
                <a:cubicBezTo>
                  <a:pt x="81" y="51"/>
                  <a:pt x="78" y="50"/>
                  <a:pt x="76" y="49"/>
                </a:cubicBezTo>
                <a:cubicBezTo>
                  <a:pt x="76" y="48"/>
                  <a:pt x="76" y="47"/>
                  <a:pt x="77" y="47"/>
                </a:cubicBezTo>
                <a:cubicBezTo>
                  <a:pt x="79" y="47"/>
                  <a:pt x="82" y="46"/>
                  <a:pt x="82" y="46"/>
                </a:cubicBezTo>
                <a:close/>
                <a:moveTo>
                  <a:pt x="49" y="44"/>
                </a:moveTo>
                <a:cubicBezTo>
                  <a:pt x="48" y="47"/>
                  <a:pt x="44" y="50"/>
                  <a:pt x="40" y="49"/>
                </a:cubicBezTo>
                <a:cubicBezTo>
                  <a:pt x="37" y="47"/>
                  <a:pt x="34" y="44"/>
                  <a:pt x="35" y="40"/>
                </a:cubicBezTo>
                <a:cubicBezTo>
                  <a:pt x="37" y="36"/>
                  <a:pt x="40" y="34"/>
                  <a:pt x="44" y="35"/>
                </a:cubicBezTo>
                <a:cubicBezTo>
                  <a:pt x="48" y="36"/>
                  <a:pt x="50" y="40"/>
                  <a:pt x="49" y="44"/>
                </a:cubicBezTo>
                <a:close/>
                <a:moveTo>
                  <a:pt x="15" y="45"/>
                </a:moveTo>
                <a:cubicBezTo>
                  <a:pt x="14" y="42"/>
                  <a:pt x="14" y="38"/>
                  <a:pt x="15" y="34"/>
                </a:cubicBezTo>
                <a:cubicBezTo>
                  <a:pt x="19" y="21"/>
                  <a:pt x="33" y="12"/>
                  <a:pt x="46" y="15"/>
                </a:cubicBezTo>
                <a:cubicBezTo>
                  <a:pt x="45" y="19"/>
                  <a:pt x="45" y="19"/>
                  <a:pt x="45" y="19"/>
                </a:cubicBezTo>
                <a:cubicBezTo>
                  <a:pt x="34" y="17"/>
                  <a:pt x="23" y="24"/>
                  <a:pt x="20" y="36"/>
                </a:cubicBezTo>
                <a:cubicBezTo>
                  <a:pt x="19" y="39"/>
                  <a:pt x="19" y="42"/>
                  <a:pt x="19" y="44"/>
                </a:cubicBezTo>
                <a:lnTo>
                  <a:pt x="15" y="45"/>
                </a:lnTo>
                <a:close/>
                <a:moveTo>
                  <a:pt x="35" y="69"/>
                </a:moveTo>
                <a:cubicBezTo>
                  <a:pt x="26" y="66"/>
                  <a:pt x="19" y="60"/>
                  <a:pt x="16" y="52"/>
                </a:cubicBezTo>
                <a:cubicBezTo>
                  <a:pt x="21" y="51"/>
                  <a:pt x="21" y="51"/>
                  <a:pt x="21" y="51"/>
                </a:cubicBezTo>
                <a:cubicBezTo>
                  <a:pt x="23" y="57"/>
                  <a:pt x="29" y="62"/>
                  <a:pt x="36" y="64"/>
                </a:cubicBezTo>
                <a:cubicBezTo>
                  <a:pt x="43" y="66"/>
                  <a:pt x="50" y="65"/>
                  <a:pt x="56" y="61"/>
                </a:cubicBezTo>
                <a:cubicBezTo>
                  <a:pt x="59" y="64"/>
                  <a:pt x="59" y="64"/>
                  <a:pt x="59" y="64"/>
                </a:cubicBezTo>
                <a:cubicBezTo>
                  <a:pt x="52" y="69"/>
                  <a:pt x="43" y="71"/>
                  <a:pt x="35" y="69"/>
                </a:cubicBezTo>
                <a:close/>
                <a:moveTo>
                  <a:pt x="69" y="49"/>
                </a:moveTo>
                <a:cubicBezTo>
                  <a:pt x="68" y="53"/>
                  <a:pt x="66" y="57"/>
                  <a:pt x="64" y="59"/>
                </a:cubicBezTo>
                <a:cubicBezTo>
                  <a:pt x="60" y="56"/>
                  <a:pt x="60" y="56"/>
                  <a:pt x="60" y="56"/>
                </a:cubicBezTo>
                <a:cubicBezTo>
                  <a:pt x="62" y="54"/>
                  <a:pt x="64" y="51"/>
                  <a:pt x="64" y="48"/>
                </a:cubicBezTo>
                <a:cubicBezTo>
                  <a:pt x="68" y="37"/>
                  <a:pt x="62" y="25"/>
                  <a:pt x="51" y="21"/>
                </a:cubicBezTo>
                <a:cubicBezTo>
                  <a:pt x="53" y="16"/>
                  <a:pt x="53" y="16"/>
                  <a:pt x="53" y="16"/>
                </a:cubicBezTo>
                <a:cubicBezTo>
                  <a:pt x="66" y="22"/>
                  <a:pt x="73" y="36"/>
                  <a:pt x="69" y="4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2" name="Freeform 12"/>
          <p:cNvSpPr>
            <a:spLocks/>
          </p:cNvSpPr>
          <p:nvPr userDrawn="1"/>
        </p:nvSpPr>
        <p:spPr bwMode="auto">
          <a:xfrm>
            <a:off x="5659967" y="758825"/>
            <a:ext cx="575733" cy="385763"/>
          </a:xfrm>
          <a:custGeom>
            <a:avLst/>
            <a:gdLst>
              <a:gd name="T0" fmla="*/ 112 w 112"/>
              <a:gd name="T1" fmla="*/ 3 h 100"/>
              <a:gd name="T2" fmla="*/ 5 w 112"/>
              <a:gd name="T3" fmla="*/ 8 h 100"/>
              <a:gd name="T4" fmla="*/ 5 w 112"/>
              <a:gd name="T5" fmla="*/ 6 h 100"/>
              <a:gd name="T6" fmla="*/ 5 w 112"/>
              <a:gd name="T7" fmla="*/ 3 h 100"/>
              <a:gd name="T8" fmla="*/ 2 w 112"/>
              <a:gd name="T9" fmla="*/ 1 h 100"/>
              <a:gd name="T10" fmla="*/ 0 w 112"/>
              <a:gd name="T11" fmla="*/ 4 h 100"/>
              <a:gd name="T12" fmla="*/ 3 w 112"/>
              <a:gd name="T13" fmla="*/ 6 h 100"/>
              <a:gd name="T14" fmla="*/ 31 w 112"/>
              <a:gd name="T15" fmla="*/ 100 h 100"/>
              <a:gd name="T16" fmla="*/ 33 w 112"/>
              <a:gd name="T17" fmla="*/ 99 h 100"/>
              <a:gd name="T18" fmla="*/ 21 w 112"/>
              <a:gd name="T19" fmla="*/ 58 h 100"/>
              <a:gd name="T20" fmla="*/ 112 w 112"/>
              <a:gd name="T21" fmla="*/ 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00">
                <a:moveTo>
                  <a:pt x="112" y="3"/>
                </a:moveTo>
                <a:cubicBezTo>
                  <a:pt x="5" y="8"/>
                  <a:pt x="5" y="8"/>
                  <a:pt x="5" y="8"/>
                </a:cubicBezTo>
                <a:cubicBezTo>
                  <a:pt x="5" y="6"/>
                  <a:pt x="5" y="6"/>
                  <a:pt x="5" y="6"/>
                </a:cubicBezTo>
                <a:cubicBezTo>
                  <a:pt x="5" y="5"/>
                  <a:pt x="6" y="4"/>
                  <a:pt x="5" y="3"/>
                </a:cubicBezTo>
                <a:cubicBezTo>
                  <a:pt x="5" y="1"/>
                  <a:pt x="3" y="0"/>
                  <a:pt x="2" y="1"/>
                </a:cubicBezTo>
                <a:cubicBezTo>
                  <a:pt x="0" y="1"/>
                  <a:pt x="0" y="3"/>
                  <a:pt x="0" y="4"/>
                </a:cubicBezTo>
                <a:cubicBezTo>
                  <a:pt x="0" y="5"/>
                  <a:pt x="1" y="6"/>
                  <a:pt x="3" y="6"/>
                </a:cubicBezTo>
                <a:cubicBezTo>
                  <a:pt x="31" y="100"/>
                  <a:pt x="31" y="100"/>
                  <a:pt x="31" y="100"/>
                </a:cubicBezTo>
                <a:cubicBezTo>
                  <a:pt x="33" y="99"/>
                  <a:pt x="33" y="99"/>
                  <a:pt x="33" y="99"/>
                </a:cubicBezTo>
                <a:cubicBezTo>
                  <a:pt x="21" y="58"/>
                  <a:pt x="21" y="58"/>
                  <a:pt x="21" y="58"/>
                </a:cubicBezTo>
                <a:lnTo>
                  <a:pt x="112" y="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3" name="Freeform 13"/>
          <p:cNvSpPr>
            <a:spLocks noEditPoints="1"/>
          </p:cNvSpPr>
          <p:nvPr userDrawn="1"/>
        </p:nvSpPr>
        <p:spPr bwMode="auto">
          <a:xfrm>
            <a:off x="3898900" y="1303338"/>
            <a:ext cx="391584" cy="247650"/>
          </a:xfrm>
          <a:custGeom>
            <a:avLst/>
            <a:gdLst>
              <a:gd name="T0" fmla="*/ 73 w 76"/>
              <a:gd name="T1" fmla="*/ 0 h 64"/>
              <a:gd name="T2" fmla="*/ 65 w 76"/>
              <a:gd name="T3" fmla="*/ 0 h 64"/>
              <a:gd name="T4" fmla="*/ 62 w 76"/>
              <a:gd name="T5" fmla="*/ 3 h 64"/>
              <a:gd name="T6" fmla="*/ 62 w 76"/>
              <a:gd name="T7" fmla="*/ 5 h 64"/>
              <a:gd name="T8" fmla="*/ 10 w 76"/>
              <a:gd name="T9" fmla="*/ 23 h 64"/>
              <a:gd name="T10" fmla="*/ 8 w 76"/>
              <a:gd name="T11" fmla="*/ 21 h 64"/>
              <a:gd name="T12" fmla="*/ 2 w 76"/>
              <a:gd name="T13" fmla="*/ 21 h 64"/>
              <a:gd name="T14" fmla="*/ 0 w 76"/>
              <a:gd name="T15" fmla="*/ 23 h 64"/>
              <a:gd name="T16" fmla="*/ 0 w 76"/>
              <a:gd name="T17" fmla="*/ 41 h 64"/>
              <a:gd name="T18" fmla="*/ 2 w 76"/>
              <a:gd name="T19" fmla="*/ 43 h 64"/>
              <a:gd name="T20" fmla="*/ 8 w 76"/>
              <a:gd name="T21" fmla="*/ 43 h 64"/>
              <a:gd name="T22" fmla="*/ 10 w 76"/>
              <a:gd name="T23" fmla="*/ 41 h 64"/>
              <a:gd name="T24" fmla="*/ 24 w 76"/>
              <a:gd name="T25" fmla="*/ 46 h 64"/>
              <a:gd name="T26" fmla="*/ 23 w 76"/>
              <a:gd name="T27" fmla="*/ 49 h 64"/>
              <a:gd name="T28" fmla="*/ 23 w 76"/>
              <a:gd name="T29" fmla="*/ 51 h 64"/>
              <a:gd name="T30" fmla="*/ 24 w 76"/>
              <a:gd name="T31" fmla="*/ 52 h 64"/>
              <a:gd name="T32" fmla="*/ 38 w 76"/>
              <a:gd name="T33" fmla="*/ 57 h 64"/>
              <a:gd name="T34" fmla="*/ 39 w 76"/>
              <a:gd name="T35" fmla="*/ 57 h 64"/>
              <a:gd name="T36" fmla="*/ 42 w 76"/>
              <a:gd name="T37" fmla="*/ 55 h 64"/>
              <a:gd name="T38" fmla="*/ 43 w 76"/>
              <a:gd name="T39" fmla="*/ 52 h 64"/>
              <a:gd name="T40" fmla="*/ 62 w 76"/>
              <a:gd name="T41" fmla="*/ 59 h 64"/>
              <a:gd name="T42" fmla="*/ 62 w 76"/>
              <a:gd name="T43" fmla="*/ 61 h 64"/>
              <a:gd name="T44" fmla="*/ 65 w 76"/>
              <a:gd name="T45" fmla="*/ 64 h 64"/>
              <a:gd name="T46" fmla="*/ 73 w 76"/>
              <a:gd name="T47" fmla="*/ 64 h 64"/>
              <a:gd name="T48" fmla="*/ 76 w 76"/>
              <a:gd name="T49" fmla="*/ 61 h 64"/>
              <a:gd name="T50" fmla="*/ 76 w 76"/>
              <a:gd name="T51" fmla="*/ 3 h 64"/>
              <a:gd name="T52" fmla="*/ 73 w 76"/>
              <a:gd name="T53" fmla="*/ 0 h 64"/>
              <a:gd name="T54" fmla="*/ 40 w 76"/>
              <a:gd name="T55" fmla="*/ 54 h 64"/>
              <a:gd name="T56" fmla="*/ 38 w 76"/>
              <a:gd name="T57" fmla="*/ 55 h 64"/>
              <a:gd name="T58" fmla="*/ 25 w 76"/>
              <a:gd name="T59" fmla="*/ 50 h 64"/>
              <a:gd name="T60" fmla="*/ 25 w 76"/>
              <a:gd name="T61" fmla="*/ 50 h 64"/>
              <a:gd name="T62" fmla="*/ 25 w 76"/>
              <a:gd name="T63" fmla="*/ 49 h 64"/>
              <a:gd name="T64" fmla="*/ 26 w 76"/>
              <a:gd name="T65" fmla="*/ 46 h 64"/>
              <a:gd name="T66" fmla="*/ 41 w 76"/>
              <a:gd name="T67" fmla="*/ 51 h 64"/>
              <a:gd name="T68" fmla="*/ 40 w 76"/>
              <a:gd name="T69"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 h="64">
                <a:moveTo>
                  <a:pt x="73" y="0"/>
                </a:moveTo>
                <a:cubicBezTo>
                  <a:pt x="65" y="0"/>
                  <a:pt x="65" y="0"/>
                  <a:pt x="65" y="0"/>
                </a:cubicBezTo>
                <a:cubicBezTo>
                  <a:pt x="64" y="0"/>
                  <a:pt x="62" y="1"/>
                  <a:pt x="62" y="3"/>
                </a:cubicBezTo>
                <a:cubicBezTo>
                  <a:pt x="62" y="5"/>
                  <a:pt x="62" y="5"/>
                  <a:pt x="62" y="5"/>
                </a:cubicBezTo>
                <a:cubicBezTo>
                  <a:pt x="10" y="23"/>
                  <a:pt x="10" y="23"/>
                  <a:pt x="10" y="23"/>
                </a:cubicBezTo>
                <a:cubicBezTo>
                  <a:pt x="10" y="22"/>
                  <a:pt x="9" y="21"/>
                  <a:pt x="8" y="21"/>
                </a:cubicBezTo>
                <a:cubicBezTo>
                  <a:pt x="2" y="21"/>
                  <a:pt x="2" y="21"/>
                  <a:pt x="2" y="21"/>
                </a:cubicBezTo>
                <a:cubicBezTo>
                  <a:pt x="1" y="21"/>
                  <a:pt x="0" y="22"/>
                  <a:pt x="0" y="23"/>
                </a:cubicBezTo>
                <a:cubicBezTo>
                  <a:pt x="0" y="41"/>
                  <a:pt x="0" y="41"/>
                  <a:pt x="0" y="41"/>
                </a:cubicBezTo>
                <a:cubicBezTo>
                  <a:pt x="0" y="42"/>
                  <a:pt x="1" y="43"/>
                  <a:pt x="2" y="43"/>
                </a:cubicBezTo>
                <a:cubicBezTo>
                  <a:pt x="8" y="43"/>
                  <a:pt x="8" y="43"/>
                  <a:pt x="8" y="43"/>
                </a:cubicBezTo>
                <a:cubicBezTo>
                  <a:pt x="9" y="43"/>
                  <a:pt x="10" y="42"/>
                  <a:pt x="10" y="41"/>
                </a:cubicBezTo>
                <a:cubicBezTo>
                  <a:pt x="24" y="46"/>
                  <a:pt x="24" y="46"/>
                  <a:pt x="24" y="46"/>
                </a:cubicBezTo>
                <a:cubicBezTo>
                  <a:pt x="23" y="49"/>
                  <a:pt x="23" y="49"/>
                  <a:pt x="23" y="49"/>
                </a:cubicBezTo>
                <a:cubicBezTo>
                  <a:pt x="22" y="49"/>
                  <a:pt x="22" y="50"/>
                  <a:pt x="23" y="51"/>
                </a:cubicBezTo>
                <a:cubicBezTo>
                  <a:pt x="23" y="52"/>
                  <a:pt x="24" y="52"/>
                  <a:pt x="24" y="52"/>
                </a:cubicBezTo>
                <a:cubicBezTo>
                  <a:pt x="38" y="57"/>
                  <a:pt x="38" y="57"/>
                  <a:pt x="38" y="57"/>
                </a:cubicBezTo>
                <a:cubicBezTo>
                  <a:pt x="38" y="57"/>
                  <a:pt x="38" y="57"/>
                  <a:pt x="39" y="57"/>
                </a:cubicBezTo>
                <a:cubicBezTo>
                  <a:pt x="40" y="57"/>
                  <a:pt x="41" y="56"/>
                  <a:pt x="42" y="55"/>
                </a:cubicBezTo>
                <a:cubicBezTo>
                  <a:pt x="43" y="52"/>
                  <a:pt x="43" y="52"/>
                  <a:pt x="43" y="52"/>
                </a:cubicBezTo>
                <a:cubicBezTo>
                  <a:pt x="62" y="59"/>
                  <a:pt x="62" y="59"/>
                  <a:pt x="62" y="59"/>
                </a:cubicBezTo>
                <a:cubicBezTo>
                  <a:pt x="62" y="61"/>
                  <a:pt x="62" y="61"/>
                  <a:pt x="62" y="61"/>
                </a:cubicBezTo>
                <a:cubicBezTo>
                  <a:pt x="62" y="63"/>
                  <a:pt x="64" y="64"/>
                  <a:pt x="65" y="64"/>
                </a:cubicBezTo>
                <a:cubicBezTo>
                  <a:pt x="73" y="64"/>
                  <a:pt x="73" y="64"/>
                  <a:pt x="73" y="64"/>
                </a:cubicBezTo>
                <a:cubicBezTo>
                  <a:pt x="75" y="64"/>
                  <a:pt x="76" y="63"/>
                  <a:pt x="76" y="61"/>
                </a:cubicBezTo>
                <a:cubicBezTo>
                  <a:pt x="76" y="3"/>
                  <a:pt x="76" y="3"/>
                  <a:pt x="76" y="3"/>
                </a:cubicBezTo>
                <a:cubicBezTo>
                  <a:pt x="76" y="1"/>
                  <a:pt x="75" y="0"/>
                  <a:pt x="73" y="0"/>
                </a:cubicBezTo>
                <a:close/>
                <a:moveTo>
                  <a:pt x="40" y="54"/>
                </a:moveTo>
                <a:cubicBezTo>
                  <a:pt x="39" y="55"/>
                  <a:pt x="39" y="55"/>
                  <a:pt x="38" y="55"/>
                </a:cubicBezTo>
                <a:cubicBezTo>
                  <a:pt x="25" y="50"/>
                  <a:pt x="25" y="50"/>
                  <a:pt x="25" y="50"/>
                </a:cubicBezTo>
                <a:cubicBezTo>
                  <a:pt x="25" y="50"/>
                  <a:pt x="25" y="50"/>
                  <a:pt x="25" y="50"/>
                </a:cubicBezTo>
                <a:cubicBezTo>
                  <a:pt x="24" y="50"/>
                  <a:pt x="24" y="50"/>
                  <a:pt x="25" y="49"/>
                </a:cubicBezTo>
                <a:cubicBezTo>
                  <a:pt x="26" y="46"/>
                  <a:pt x="26" y="46"/>
                  <a:pt x="26" y="46"/>
                </a:cubicBezTo>
                <a:cubicBezTo>
                  <a:pt x="41" y="51"/>
                  <a:pt x="41" y="51"/>
                  <a:pt x="41" y="51"/>
                </a:cubicBezTo>
                <a:lnTo>
                  <a:pt x="40" y="5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nvGrpSpPr>
          <p:cNvPr id="24" name="Group 23"/>
          <p:cNvGrpSpPr/>
          <p:nvPr userDrawn="1"/>
        </p:nvGrpSpPr>
        <p:grpSpPr>
          <a:xfrm>
            <a:off x="4599518" y="692150"/>
            <a:ext cx="884767" cy="371476"/>
            <a:chOff x="3449638" y="692150"/>
            <a:chExt cx="663575" cy="371476"/>
          </a:xfrm>
        </p:grpSpPr>
        <p:sp>
          <p:nvSpPr>
            <p:cNvPr id="25" name="Oval 14"/>
            <p:cNvSpPr>
              <a:spLocks noChangeArrowheads="1"/>
            </p:cNvSpPr>
            <p:nvPr userDrawn="1"/>
          </p:nvSpPr>
          <p:spPr bwMode="auto">
            <a:xfrm>
              <a:off x="3554413" y="692150"/>
              <a:ext cx="76200" cy="777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6" name="Freeform 15"/>
            <p:cNvSpPr>
              <a:spLocks/>
            </p:cNvSpPr>
            <p:nvPr userDrawn="1"/>
          </p:nvSpPr>
          <p:spPr bwMode="auto">
            <a:xfrm>
              <a:off x="3514725" y="777875"/>
              <a:ext cx="158750" cy="50800"/>
            </a:xfrm>
            <a:custGeom>
              <a:avLst/>
              <a:gdLst>
                <a:gd name="T0" fmla="*/ 27 w 41"/>
                <a:gd name="T1" fmla="*/ 0 h 13"/>
                <a:gd name="T2" fmla="*/ 20 w 41"/>
                <a:gd name="T3" fmla="*/ 0 h 13"/>
                <a:gd name="T4" fmla="*/ 13 w 41"/>
                <a:gd name="T5" fmla="*/ 0 h 13"/>
                <a:gd name="T6" fmla="*/ 1 w 41"/>
                <a:gd name="T7" fmla="*/ 9 h 13"/>
                <a:gd name="T8" fmla="*/ 0 w 41"/>
                <a:gd name="T9" fmla="*/ 13 h 13"/>
                <a:gd name="T10" fmla="*/ 41 w 41"/>
                <a:gd name="T11" fmla="*/ 13 h 13"/>
                <a:gd name="T12" fmla="*/ 40 w 41"/>
                <a:gd name="T13" fmla="*/ 9 h 13"/>
                <a:gd name="T14" fmla="*/ 27 w 41"/>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3">
                  <a:moveTo>
                    <a:pt x="27" y="0"/>
                  </a:moveTo>
                  <a:cubicBezTo>
                    <a:pt x="20" y="0"/>
                    <a:pt x="20" y="0"/>
                    <a:pt x="20" y="0"/>
                  </a:cubicBezTo>
                  <a:cubicBezTo>
                    <a:pt x="13" y="0"/>
                    <a:pt x="13" y="0"/>
                    <a:pt x="13" y="0"/>
                  </a:cubicBezTo>
                  <a:cubicBezTo>
                    <a:pt x="6" y="0"/>
                    <a:pt x="2" y="6"/>
                    <a:pt x="1" y="9"/>
                  </a:cubicBezTo>
                  <a:cubicBezTo>
                    <a:pt x="0" y="13"/>
                    <a:pt x="0" y="13"/>
                    <a:pt x="0" y="13"/>
                  </a:cubicBezTo>
                  <a:cubicBezTo>
                    <a:pt x="41" y="13"/>
                    <a:pt x="41" y="13"/>
                    <a:pt x="41" y="13"/>
                  </a:cubicBezTo>
                  <a:cubicBezTo>
                    <a:pt x="40" y="9"/>
                    <a:pt x="40" y="9"/>
                    <a:pt x="40" y="9"/>
                  </a:cubicBezTo>
                  <a:cubicBezTo>
                    <a:pt x="38" y="6"/>
                    <a:pt x="34" y="0"/>
                    <a:pt x="27"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7" name="Freeform 16"/>
            <p:cNvSpPr>
              <a:spLocks/>
            </p:cNvSpPr>
            <p:nvPr userDrawn="1"/>
          </p:nvSpPr>
          <p:spPr bwMode="auto">
            <a:xfrm>
              <a:off x="3681413" y="777875"/>
              <a:ext cx="180975" cy="50800"/>
            </a:xfrm>
            <a:custGeom>
              <a:avLst/>
              <a:gdLst>
                <a:gd name="T0" fmla="*/ 34 w 47"/>
                <a:gd name="T1" fmla="*/ 0 h 13"/>
                <a:gd name="T2" fmla="*/ 13 w 47"/>
                <a:gd name="T3" fmla="*/ 0 h 13"/>
                <a:gd name="T4" fmla="*/ 0 w 47"/>
                <a:gd name="T5" fmla="*/ 13 h 13"/>
                <a:gd name="T6" fmla="*/ 47 w 47"/>
                <a:gd name="T7" fmla="*/ 13 h 13"/>
                <a:gd name="T8" fmla="*/ 34 w 47"/>
                <a:gd name="T9" fmla="*/ 0 h 13"/>
              </a:gdLst>
              <a:ahLst/>
              <a:cxnLst>
                <a:cxn ang="0">
                  <a:pos x="T0" y="T1"/>
                </a:cxn>
                <a:cxn ang="0">
                  <a:pos x="T2" y="T3"/>
                </a:cxn>
                <a:cxn ang="0">
                  <a:pos x="T4" y="T5"/>
                </a:cxn>
                <a:cxn ang="0">
                  <a:pos x="T6" y="T7"/>
                </a:cxn>
                <a:cxn ang="0">
                  <a:pos x="T8" y="T9"/>
                </a:cxn>
              </a:cxnLst>
              <a:rect l="0" t="0" r="r" b="b"/>
              <a:pathLst>
                <a:path w="47" h="13">
                  <a:moveTo>
                    <a:pt x="34" y="0"/>
                  </a:moveTo>
                  <a:cubicBezTo>
                    <a:pt x="13" y="0"/>
                    <a:pt x="13" y="0"/>
                    <a:pt x="13" y="0"/>
                  </a:cubicBezTo>
                  <a:cubicBezTo>
                    <a:pt x="6" y="0"/>
                    <a:pt x="0" y="6"/>
                    <a:pt x="0" y="13"/>
                  </a:cubicBezTo>
                  <a:cubicBezTo>
                    <a:pt x="47" y="13"/>
                    <a:pt x="47" y="13"/>
                    <a:pt x="47" y="13"/>
                  </a:cubicBezTo>
                  <a:cubicBezTo>
                    <a:pt x="46" y="7"/>
                    <a:pt x="41" y="0"/>
                    <a:pt x="34"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8" name="Oval 17"/>
            <p:cNvSpPr>
              <a:spLocks noChangeArrowheads="1"/>
            </p:cNvSpPr>
            <p:nvPr userDrawn="1"/>
          </p:nvSpPr>
          <p:spPr bwMode="auto">
            <a:xfrm>
              <a:off x="3730625" y="692150"/>
              <a:ext cx="77788" cy="777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9" name="Freeform 18"/>
            <p:cNvSpPr>
              <a:spLocks/>
            </p:cNvSpPr>
            <p:nvPr userDrawn="1"/>
          </p:nvSpPr>
          <p:spPr bwMode="auto">
            <a:xfrm>
              <a:off x="3870325" y="777875"/>
              <a:ext cx="177800" cy="50800"/>
            </a:xfrm>
            <a:custGeom>
              <a:avLst/>
              <a:gdLst>
                <a:gd name="T0" fmla="*/ 33 w 46"/>
                <a:gd name="T1" fmla="*/ 0 h 13"/>
                <a:gd name="T2" fmla="*/ 12 w 46"/>
                <a:gd name="T3" fmla="*/ 0 h 13"/>
                <a:gd name="T4" fmla="*/ 0 w 46"/>
                <a:gd name="T5" fmla="*/ 13 h 13"/>
                <a:gd name="T6" fmla="*/ 46 w 46"/>
                <a:gd name="T7" fmla="*/ 13 h 13"/>
                <a:gd name="T8" fmla="*/ 33 w 46"/>
                <a:gd name="T9" fmla="*/ 0 h 13"/>
              </a:gdLst>
              <a:ahLst/>
              <a:cxnLst>
                <a:cxn ang="0">
                  <a:pos x="T0" y="T1"/>
                </a:cxn>
                <a:cxn ang="0">
                  <a:pos x="T2" y="T3"/>
                </a:cxn>
                <a:cxn ang="0">
                  <a:pos x="T4" y="T5"/>
                </a:cxn>
                <a:cxn ang="0">
                  <a:pos x="T6" y="T7"/>
                </a:cxn>
                <a:cxn ang="0">
                  <a:pos x="T8" y="T9"/>
                </a:cxn>
              </a:cxnLst>
              <a:rect l="0" t="0" r="r" b="b"/>
              <a:pathLst>
                <a:path w="46" h="13">
                  <a:moveTo>
                    <a:pt x="33" y="0"/>
                  </a:moveTo>
                  <a:cubicBezTo>
                    <a:pt x="12" y="0"/>
                    <a:pt x="12" y="0"/>
                    <a:pt x="12" y="0"/>
                  </a:cubicBezTo>
                  <a:cubicBezTo>
                    <a:pt x="5" y="0"/>
                    <a:pt x="0" y="6"/>
                    <a:pt x="0" y="13"/>
                  </a:cubicBezTo>
                  <a:cubicBezTo>
                    <a:pt x="46" y="13"/>
                    <a:pt x="46" y="13"/>
                    <a:pt x="46" y="13"/>
                  </a:cubicBezTo>
                  <a:cubicBezTo>
                    <a:pt x="46" y="7"/>
                    <a:pt x="41" y="0"/>
                    <a:pt x="33"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30" name="Oval 19"/>
            <p:cNvSpPr>
              <a:spLocks noChangeArrowheads="1"/>
            </p:cNvSpPr>
            <p:nvPr userDrawn="1"/>
          </p:nvSpPr>
          <p:spPr bwMode="auto">
            <a:xfrm>
              <a:off x="3921125" y="692150"/>
              <a:ext cx="76200" cy="777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31" name="Freeform 20"/>
            <p:cNvSpPr>
              <a:spLocks noEditPoints="1"/>
            </p:cNvSpPr>
            <p:nvPr userDrawn="1"/>
          </p:nvSpPr>
          <p:spPr bwMode="auto">
            <a:xfrm>
              <a:off x="3449638" y="839788"/>
              <a:ext cx="663575" cy="223838"/>
            </a:xfrm>
            <a:custGeom>
              <a:avLst/>
              <a:gdLst>
                <a:gd name="T0" fmla="*/ 167 w 172"/>
                <a:gd name="T1" fmla="*/ 14 h 58"/>
                <a:gd name="T2" fmla="*/ 153 w 172"/>
                <a:gd name="T3" fmla="*/ 0 h 58"/>
                <a:gd name="T4" fmla="*/ 19 w 172"/>
                <a:gd name="T5" fmla="*/ 0 h 58"/>
                <a:gd name="T6" fmla="*/ 5 w 172"/>
                <a:gd name="T7" fmla="*/ 14 h 58"/>
                <a:gd name="T8" fmla="*/ 5 w 172"/>
                <a:gd name="T9" fmla="*/ 14 h 58"/>
                <a:gd name="T10" fmla="*/ 0 w 172"/>
                <a:gd name="T11" fmla="*/ 45 h 58"/>
                <a:gd name="T12" fmla="*/ 14 w 172"/>
                <a:gd name="T13" fmla="*/ 58 h 58"/>
                <a:gd name="T14" fmla="*/ 17 w 172"/>
                <a:gd name="T15" fmla="*/ 58 h 58"/>
                <a:gd name="T16" fmla="*/ 18 w 172"/>
                <a:gd name="T17" fmla="*/ 55 h 58"/>
                <a:gd name="T18" fmla="*/ 30 w 172"/>
                <a:gd name="T19" fmla="*/ 46 h 58"/>
                <a:gd name="T20" fmla="*/ 37 w 172"/>
                <a:gd name="T21" fmla="*/ 46 h 58"/>
                <a:gd name="T22" fmla="*/ 44 w 172"/>
                <a:gd name="T23" fmla="*/ 46 h 58"/>
                <a:gd name="T24" fmla="*/ 57 w 172"/>
                <a:gd name="T25" fmla="*/ 55 h 58"/>
                <a:gd name="T26" fmla="*/ 57 w 172"/>
                <a:gd name="T27" fmla="*/ 58 h 58"/>
                <a:gd name="T28" fmla="*/ 60 w 172"/>
                <a:gd name="T29" fmla="*/ 58 h 58"/>
                <a:gd name="T30" fmla="*/ 73 w 172"/>
                <a:gd name="T31" fmla="*/ 46 h 58"/>
                <a:gd name="T32" fmla="*/ 94 w 172"/>
                <a:gd name="T33" fmla="*/ 46 h 58"/>
                <a:gd name="T34" fmla="*/ 106 w 172"/>
                <a:gd name="T35" fmla="*/ 58 h 58"/>
                <a:gd name="T36" fmla="*/ 109 w 172"/>
                <a:gd name="T37" fmla="*/ 58 h 58"/>
                <a:gd name="T38" fmla="*/ 121 w 172"/>
                <a:gd name="T39" fmla="*/ 46 h 58"/>
                <a:gd name="T40" fmla="*/ 142 w 172"/>
                <a:gd name="T41" fmla="*/ 46 h 58"/>
                <a:gd name="T42" fmla="*/ 155 w 172"/>
                <a:gd name="T43" fmla="*/ 58 h 58"/>
                <a:gd name="T44" fmla="*/ 159 w 172"/>
                <a:gd name="T45" fmla="*/ 58 h 58"/>
                <a:gd name="T46" fmla="*/ 172 w 172"/>
                <a:gd name="T47" fmla="*/ 45 h 58"/>
                <a:gd name="T48" fmla="*/ 167 w 172"/>
                <a:gd name="T49" fmla="*/ 14 h 58"/>
                <a:gd name="T50" fmla="*/ 37 w 172"/>
                <a:gd name="T51" fmla="*/ 43 h 58"/>
                <a:gd name="T52" fmla="*/ 27 w 172"/>
                <a:gd name="T53" fmla="*/ 33 h 58"/>
                <a:gd name="T54" fmla="*/ 37 w 172"/>
                <a:gd name="T55" fmla="*/ 23 h 58"/>
                <a:gd name="T56" fmla="*/ 47 w 172"/>
                <a:gd name="T57" fmla="*/ 33 h 58"/>
                <a:gd name="T58" fmla="*/ 37 w 172"/>
                <a:gd name="T59" fmla="*/ 43 h 58"/>
                <a:gd name="T60" fmla="*/ 83 w 172"/>
                <a:gd name="T61" fmla="*/ 43 h 58"/>
                <a:gd name="T62" fmla="*/ 73 w 172"/>
                <a:gd name="T63" fmla="*/ 33 h 58"/>
                <a:gd name="T64" fmla="*/ 83 w 172"/>
                <a:gd name="T65" fmla="*/ 23 h 58"/>
                <a:gd name="T66" fmla="*/ 93 w 172"/>
                <a:gd name="T67" fmla="*/ 33 h 58"/>
                <a:gd name="T68" fmla="*/ 83 w 172"/>
                <a:gd name="T69" fmla="*/ 43 h 58"/>
                <a:gd name="T70" fmla="*/ 132 w 172"/>
                <a:gd name="T71" fmla="*/ 43 h 58"/>
                <a:gd name="T72" fmla="*/ 122 w 172"/>
                <a:gd name="T73" fmla="*/ 33 h 58"/>
                <a:gd name="T74" fmla="*/ 132 w 172"/>
                <a:gd name="T75" fmla="*/ 23 h 58"/>
                <a:gd name="T76" fmla="*/ 142 w 172"/>
                <a:gd name="T77" fmla="*/ 33 h 58"/>
                <a:gd name="T78" fmla="*/ 132 w 172"/>
                <a:gd name="T79"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 h="58">
                  <a:moveTo>
                    <a:pt x="167" y="14"/>
                  </a:moveTo>
                  <a:cubicBezTo>
                    <a:pt x="167" y="6"/>
                    <a:pt x="161" y="0"/>
                    <a:pt x="153" y="0"/>
                  </a:cubicBezTo>
                  <a:cubicBezTo>
                    <a:pt x="19" y="0"/>
                    <a:pt x="19" y="0"/>
                    <a:pt x="19" y="0"/>
                  </a:cubicBezTo>
                  <a:cubicBezTo>
                    <a:pt x="12" y="0"/>
                    <a:pt x="5" y="6"/>
                    <a:pt x="5" y="14"/>
                  </a:cubicBezTo>
                  <a:cubicBezTo>
                    <a:pt x="5" y="14"/>
                    <a:pt x="5" y="14"/>
                    <a:pt x="5" y="14"/>
                  </a:cubicBezTo>
                  <a:cubicBezTo>
                    <a:pt x="0" y="45"/>
                    <a:pt x="0" y="45"/>
                    <a:pt x="0" y="45"/>
                  </a:cubicBezTo>
                  <a:cubicBezTo>
                    <a:pt x="0" y="52"/>
                    <a:pt x="6" y="58"/>
                    <a:pt x="14" y="58"/>
                  </a:cubicBezTo>
                  <a:cubicBezTo>
                    <a:pt x="17" y="58"/>
                    <a:pt x="17" y="58"/>
                    <a:pt x="17" y="58"/>
                  </a:cubicBezTo>
                  <a:cubicBezTo>
                    <a:pt x="18" y="55"/>
                    <a:pt x="18" y="55"/>
                    <a:pt x="18" y="55"/>
                  </a:cubicBezTo>
                  <a:cubicBezTo>
                    <a:pt x="19" y="52"/>
                    <a:pt x="23" y="46"/>
                    <a:pt x="30" y="46"/>
                  </a:cubicBezTo>
                  <a:cubicBezTo>
                    <a:pt x="37" y="46"/>
                    <a:pt x="37" y="46"/>
                    <a:pt x="37" y="46"/>
                  </a:cubicBezTo>
                  <a:cubicBezTo>
                    <a:pt x="44" y="46"/>
                    <a:pt x="44" y="46"/>
                    <a:pt x="44" y="46"/>
                  </a:cubicBezTo>
                  <a:cubicBezTo>
                    <a:pt x="51" y="46"/>
                    <a:pt x="55" y="52"/>
                    <a:pt x="57" y="55"/>
                  </a:cubicBezTo>
                  <a:cubicBezTo>
                    <a:pt x="57" y="58"/>
                    <a:pt x="57" y="58"/>
                    <a:pt x="57" y="58"/>
                  </a:cubicBezTo>
                  <a:cubicBezTo>
                    <a:pt x="60" y="58"/>
                    <a:pt x="60" y="58"/>
                    <a:pt x="60" y="58"/>
                  </a:cubicBezTo>
                  <a:cubicBezTo>
                    <a:pt x="61" y="52"/>
                    <a:pt x="66" y="46"/>
                    <a:pt x="73" y="46"/>
                  </a:cubicBezTo>
                  <a:cubicBezTo>
                    <a:pt x="94" y="46"/>
                    <a:pt x="94" y="46"/>
                    <a:pt x="94" y="46"/>
                  </a:cubicBezTo>
                  <a:cubicBezTo>
                    <a:pt x="101" y="46"/>
                    <a:pt x="106" y="52"/>
                    <a:pt x="106" y="58"/>
                  </a:cubicBezTo>
                  <a:cubicBezTo>
                    <a:pt x="109" y="58"/>
                    <a:pt x="109" y="58"/>
                    <a:pt x="109" y="58"/>
                  </a:cubicBezTo>
                  <a:cubicBezTo>
                    <a:pt x="109" y="52"/>
                    <a:pt x="115" y="46"/>
                    <a:pt x="121" y="46"/>
                  </a:cubicBezTo>
                  <a:cubicBezTo>
                    <a:pt x="142" y="46"/>
                    <a:pt x="142" y="46"/>
                    <a:pt x="142" y="46"/>
                  </a:cubicBezTo>
                  <a:cubicBezTo>
                    <a:pt x="150" y="46"/>
                    <a:pt x="155" y="52"/>
                    <a:pt x="155" y="58"/>
                  </a:cubicBezTo>
                  <a:cubicBezTo>
                    <a:pt x="159" y="58"/>
                    <a:pt x="159" y="58"/>
                    <a:pt x="159" y="58"/>
                  </a:cubicBezTo>
                  <a:cubicBezTo>
                    <a:pt x="166" y="58"/>
                    <a:pt x="172" y="52"/>
                    <a:pt x="172" y="45"/>
                  </a:cubicBezTo>
                  <a:lnTo>
                    <a:pt x="167" y="14"/>
                  </a:lnTo>
                  <a:close/>
                  <a:moveTo>
                    <a:pt x="37" y="43"/>
                  </a:moveTo>
                  <a:cubicBezTo>
                    <a:pt x="32" y="43"/>
                    <a:pt x="27" y="39"/>
                    <a:pt x="27" y="33"/>
                  </a:cubicBezTo>
                  <a:cubicBezTo>
                    <a:pt x="27" y="28"/>
                    <a:pt x="32" y="23"/>
                    <a:pt x="37" y="23"/>
                  </a:cubicBezTo>
                  <a:cubicBezTo>
                    <a:pt x="43" y="23"/>
                    <a:pt x="47" y="28"/>
                    <a:pt x="47" y="33"/>
                  </a:cubicBezTo>
                  <a:cubicBezTo>
                    <a:pt x="47" y="39"/>
                    <a:pt x="43" y="43"/>
                    <a:pt x="37" y="43"/>
                  </a:cubicBezTo>
                  <a:close/>
                  <a:moveTo>
                    <a:pt x="83" y="43"/>
                  </a:moveTo>
                  <a:cubicBezTo>
                    <a:pt x="78" y="43"/>
                    <a:pt x="73" y="39"/>
                    <a:pt x="73" y="33"/>
                  </a:cubicBezTo>
                  <a:cubicBezTo>
                    <a:pt x="73" y="28"/>
                    <a:pt x="78" y="23"/>
                    <a:pt x="83" y="23"/>
                  </a:cubicBezTo>
                  <a:cubicBezTo>
                    <a:pt x="89" y="23"/>
                    <a:pt x="93" y="28"/>
                    <a:pt x="93" y="33"/>
                  </a:cubicBezTo>
                  <a:cubicBezTo>
                    <a:pt x="93" y="39"/>
                    <a:pt x="89" y="43"/>
                    <a:pt x="83" y="43"/>
                  </a:cubicBezTo>
                  <a:close/>
                  <a:moveTo>
                    <a:pt x="132" y="43"/>
                  </a:moveTo>
                  <a:cubicBezTo>
                    <a:pt x="126" y="43"/>
                    <a:pt x="122" y="39"/>
                    <a:pt x="122" y="33"/>
                  </a:cubicBezTo>
                  <a:cubicBezTo>
                    <a:pt x="122" y="28"/>
                    <a:pt x="126" y="23"/>
                    <a:pt x="132" y="23"/>
                  </a:cubicBezTo>
                  <a:cubicBezTo>
                    <a:pt x="137" y="23"/>
                    <a:pt x="142" y="28"/>
                    <a:pt x="142" y="33"/>
                  </a:cubicBezTo>
                  <a:cubicBezTo>
                    <a:pt x="142" y="39"/>
                    <a:pt x="137" y="43"/>
                    <a:pt x="132" y="43"/>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sp>
        <p:nvSpPr>
          <p:cNvPr id="32" name="Freeform 21"/>
          <p:cNvSpPr>
            <a:spLocks noEditPoints="1"/>
          </p:cNvSpPr>
          <p:nvPr userDrawn="1"/>
        </p:nvSpPr>
        <p:spPr bwMode="auto">
          <a:xfrm>
            <a:off x="7543801" y="2987675"/>
            <a:ext cx="469900" cy="312738"/>
          </a:xfrm>
          <a:custGeom>
            <a:avLst/>
            <a:gdLst>
              <a:gd name="T0" fmla="*/ 91 w 91"/>
              <a:gd name="T1" fmla="*/ 76 h 81"/>
              <a:gd name="T2" fmla="*/ 82 w 91"/>
              <a:gd name="T3" fmla="*/ 57 h 81"/>
              <a:gd name="T4" fmla="*/ 77 w 91"/>
              <a:gd name="T5" fmla="*/ 53 h 81"/>
              <a:gd name="T6" fmla="*/ 67 w 91"/>
              <a:gd name="T7" fmla="*/ 53 h 81"/>
              <a:gd name="T8" fmla="*/ 67 w 91"/>
              <a:gd name="T9" fmla="*/ 51 h 81"/>
              <a:gd name="T10" fmla="*/ 75 w 91"/>
              <a:gd name="T11" fmla="*/ 51 h 81"/>
              <a:gd name="T12" fmla="*/ 81 w 91"/>
              <a:gd name="T13" fmla="*/ 44 h 81"/>
              <a:gd name="T14" fmla="*/ 81 w 91"/>
              <a:gd name="T15" fmla="*/ 6 h 81"/>
              <a:gd name="T16" fmla="*/ 75 w 91"/>
              <a:gd name="T17" fmla="*/ 0 h 81"/>
              <a:gd name="T18" fmla="*/ 16 w 91"/>
              <a:gd name="T19" fmla="*/ 0 h 81"/>
              <a:gd name="T20" fmla="*/ 10 w 91"/>
              <a:gd name="T21" fmla="*/ 6 h 81"/>
              <a:gd name="T22" fmla="*/ 10 w 91"/>
              <a:gd name="T23" fmla="*/ 44 h 81"/>
              <a:gd name="T24" fmla="*/ 16 w 91"/>
              <a:gd name="T25" fmla="*/ 51 h 81"/>
              <a:gd name="T26" fmla="*/ 24 w 91"/>
              <a:gd name="T27" fmla="*/ 51 h 81"/>
              <a:gd name="T28" fmla="*/ 24 w 91"/>
              <a:gd name="T29" fmla="*/ 53 h 81"/>
              <a:gd name="T30" fmla="*/ 14 w 91"/>
              <a:gd name="T31" fmla="*/ 53 h 81"/>
              <a:gd name="T32" fmla="*/ 9 w 91"/>
              <a:gd name="T33" fmla="*/ 57 h 81"/>
              <a:gd name="T34" fmla="*/ 1 w 91"/>
              <a:gd name="T35" fmla="*/ 76 h 81"/>
              <a:gd name="T36" fmla="*/ 1 w 91"/>
              <a:gd name="T37" fmla="*/ 80 h 81"/>
              <a:gd name="T38" fmla="*/ 4 w 91"/>
              <a:gd name="T39" fmla="*/ 81 h 81"/>
              <a:gd name="T40" fmla="*/ 27 w 91"/>
              <a:gd name="T41" fmla="*/ 81 h 81"/>
              <a:gd name="T42" fmla="*/ 28 w 91"/>
              <a:gd name="T43" fmla="*/ 81 h 81"/>
              <a:gd name="T44" fmla="*/ 46 w 91"/>
              <a:gd name="T45" fmla="*/ 81 h 81"/>
              <a:gd name="T46" fmla="*/ 64 w 91"/>
              <a:gd name="T47" fmla="*/ 81 h 81"/>
              <a:gd name="T48" fmla="*/ 64 w 91"/>
              <a:gd name="T49" fmla="*/ 81 h 81"/>
              <a:gd name="T50" fmla="*/ 87 w 91"/>
              <a:gd name="T51" fmla="*/ 81 h 81"/>
              <a:gd name="T52" fmla="*/ 91 w 91"/>
              <a:gd name="T53" fmla="*/ 80 h 81"/>
              <a:gd name="T54" fmla="*/ 91 w 91"/>
              <a:gd name="T55" fmla="*/ 76 h 81"/>
              <a:gd name="T56" fmla="*/ 15 w 91"/>
              <a:gd name="T57" fmla="*/ 44 h 81"/>
              <a:gd name="T58" fmla="*/ 15 w 91"/>
              <a:gd name="T59" fmla="*/ 6 h 81"/>
              <a:gd name="T60" fmla="*/ 16 w 91"/>
              <a:gd name="T61" fmla="*/ 5 h 81"/>
              <a:gd name="T62" fmla="*/ 75 w 91"/>
              <a:gd name="T63" fmla="*/ 5 h 81"/>
              <a:gd name="T64" fmla="*/ 76 w 91"/>
              <a:gd name="T65" fmla="*/ 6 h 81"/>
              <a:gd name="T66" fmla="*/ 76 w 91"/>
              <a:gd name="T67" fmla="*/ 44 h 81"/>
              <a:gd name="T68" fmla="*/ 75 w 91"/>
              <a:gd name="T69" fmla="*/ 45 h 81"/>
              <a:gd name="T70" fmla="*/ 16 w 91"/>
              <a:gd name="T71" fmla="*/ 45 h 81"/>
              <a:gd name="T72" fmla="*/ 15 w 91"/>
              <a:gd name="T73" fmla="*/ 44 h 81"/>
              <a:gd name="T74" fmla="*/ 61 w 91"/>
              <a:gd name="T75" fmla="*/ 75 h 81"/>
              <a:gd name="T76" fmla="*/ 60 w 91"/>
              <a:gd name="T77" fmla="*/ 75 h 81"/>
              <a:gd name="T78" fmla="*/ 53 w 91"/>
              <a:gd name="T79" fmla="*/ 75 h 81"/>
              <a:gd name="T80" fmla="*/ 50 w 91"/>
              <a:gd name="T81" fmla="*/ 75 h 81"/>
              <a:gd name="T82" fmla="*/ 42 w 91"/>
              <a:gd name="T83" fmla="*/ 75 h 81"/>
              <a:gd name="T84" fmla="*/ 39 w 91"/>
              <a:gd name="T85" fmla="*/ 75 h 81"/>
              <a:gd name="T86" fmla="*/ 32 w 91"/>
              <a:gd name="T87" fmla="*/ 75 h 81"/>
              <a:gd name="T88" fmla="*/ 31 w 91"/>
              <a:gd name="T89" fmla="*/ 75 h 81"/>
              <a:gd name="T90" fmla="*/ 31 w 91"/>
              <a:gd name="T91" fmla="*/ 73 h 81"/>
              <a:gd name="T92" fmla="*/ 32 w 91"/>
              <a:gd name="T93" fmla="*/ 68 h 81"/>
              <a:gd name="T94" fmla="*/ 33 w 91"/>
              <a:gd name="T95" fmla="*/ 67 h 81"/>
              <a:gd name="T96" fmla="*/ 40 w 91"/>
              <a:gd name="T97" fmla="*/ 67 h 81"/>
              <a:gd name="T98" fmla="*/ 52 w 91"/>
              <a:gd name="T99" fmla="*/ 67 h 81"/>
              <a:gd name="T100" fmla="*/ 58 w 91"/>
              <a:gd name="T101" fmla="*/ 67 h 81"/>
              <a:gd name="T102" fmla="*/ 60 w 91"/>
              <a:gd name="T103" fmla="*/ 68 h 81"/>
              <a:gd name="T104" fmla="*/ 61 w 91"/>
              <a:gd name="T105" fmla="*/ 73 h 81"/>
              <a:gd name="T106" fmla="*/ 61 w 91"/>
              <a:gd name="T107"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 h="81">
                <a:moveTo>
                  <a:pt x="91" y="76"/>
                </a:moveTo>
                <a:cubicBezTo>
                  <a:pt x="82" y="57"/>
                  <a:pt x="82" y="57"/>
                  <a:pt x="82" y="57"/>
                </a:cubicBezTo>
                <a:cubicBezTo>
                  <a:pt x="81" y="55"/>
                  <a:pt x="79" y="53"/>
                  <a:pt x="77" y="53"/>
                </a:cubicBezTo>
                <a:cubicBezTo>
                  <a:pt x="67" y="53"/>
                  <a:pt x="67" y="53"/>
                  <a:pt x="67" y="53"/>
                </a:cubicBezTo>
                <a:cubicBezTo>
                  <a:pt x="67" y="51"/>
                  <a:pt x="67" y="51"/>
                  <a:pt x="67" y="51"/>
                </a:cubicBezTo>
                <a:cubicBezTo>
                  <a:pt x="75" y="51"/>
                  <a:pt x="75" y="51"/>
                  <a:pt x="75" y="51"/>
                </a:cubicBezTo>
                <a:cubicBezTo>
                  <a:pt x="79" y="51"/>
                  <a:pt x="81" y="48"/>
                  <a:pt x="81" y="44"/>
                </a:cubicBezTo>
                <a:cubicBezTo>
                  <a:pt x="81" y="6"/>
                  <a:pt x="81" y="6"/>
                  <a:pt x="81" y="6"/>
                </a:cubicBezTo>
                <a:cubicBezTo>
                  <a:pt x="81" y="3"/>
                  <a:pt x="79" y="0"/>
                  <a:pt x="75" y="0"/>
                </a:cubicBezTo>
                <a:cubicBezTo>
                  <a:pt x="16" y="0"/>
                  <a:pt x="16" y="0"/>
                  <a:pt x="16" y="0"/>
                </a:cubicBezTo>
                <a:cubicBezTo>
                  <a:pt x="13" y="0"/>
                  <a:pt x="10" y="3"/>
                  <a:pt x="10" y="6"/>
                </a:cubicBezTo>
                <a:cubicBezTo>
                  <a:pt x="10" y="44"/>
                  <a:pt x="10" y="44"/>
                  <a:pt x="10" y="44"/>
                </a:cubicBezTo>
                <a:cubicBezTo>
                  <a:pt x="10" y="48"/>
                  <a:pt x="13" y="51"/>
                  <a:pt x="16" y="51"/>
                </a:cubicBezTo>
                <a:cubicBezTo>
                  <a:pt x="24" y="51"/>
                  <a:pt x="24" y="51"/>
                  <a:pt x="24" y="51"/>
                </a:cubicBezTo>
                <a:cubicBezTo>
                  <a:pt x="24" y="53"/>
                  <a:pt x="24" y="53"/>
                  <a:pt x="24" y="53"/>
                </a:cubicBezTo>
                <a:cubicBezTo>
                  <a:pt x="14" y="53"/>
                  <a:pt x="14" y="53"/>
                  <a:pt x="14" y="53"/>
                </a:cubicBezTo>
                <a:cubicBezTo>
                  <a:pt x="12" y="53"/>
                  <a:pt x="10" y="55"/>
                  <a:pt x="9" y="57"/>
                </a:cubicBezTo>
                <a:cubicBezTo>
                  <a:pt x="1" y="76"/>
                  <a:pt x="1" y="76"/>
                  <a:pt x="1" y="76"/>
                </a:cubicBezTo>
                <a:cubicBezTo>
                  <a:pt x="0" y="77"/>
                  <a:pt x="0" y="78"/>
                  <a:pt x="1" y="80"/>
                </a:cubicBezTo>
                <a:cubicBezTo>
                  <a:pt x="1" y="81"/>
                  <a:pt x="3" y="81"/>
                  <a:pt x="4" y="81"/>
                </a:cubicBezTo>
                <a:cubicBezTo>
                  <a:pt x="27" y="81"/>
                  <a:pt x="27" y="81"/>
                  <a:pt x="27" y="81"/>
                </a:cubicBezTo>
                <a:cubicBezTo>
                  <a:pt x="27" y="81"/>
                  <a:pt x="28" y="81"/>
                  <a:pt x="28" y="81"/>
                </a:cubicBezTo>
                <a:cubicBezTo>
                  <a:pt x="46" y="81"/>
                  <a:pt x="46" y="81"/>
                  <a:pt x="46" y="81"/>
                </a:cubicBezTo>
                <a:cubicBezTo>
                  <a:pt x="64" y="81"/>
                  <a:pt x="64" y="81"/>
                  <a:pt x="64" y="81"/>
                </a:cubicBezTo>
                <a:cubicBezTo>
                  <a:pt x="64" y="81"/>
                  <a:pt x="64" y="81"/>
                  <a:pt x="64" y="81"/>
                </a:cubicBezTo>
                <a:cubicBezTo>
                  <a:pt x="87" y="81"/>
                  <a:pt x="87" y="81"/>
                  <a:pt x="87" y="81"/>
                </a:cubicBezTo>
                <a:cubicBezTo>
                  <a:pt x="89" y="81"/>
                  <a:pt x="90" y="81"/>
                  <a:pt x="91" y="80"/>
                </a:cubicBezTo>
                <a:cubicBezTo>
                  <a:pt x="91" y="78"/>
                  <a:pt x="91" y="77"/>
                  <a:pt x="91" y="76"/>
                </a:cubicBezTo>
                <a:close/>
                <a:moveTo>
                  <a:pt x="15" y="44"/>
                </a:moveTo>
                <a:cubicBezTo>
                  <a:pt x="15" y="6"/>
                  <a:pt x="15" y="6"/>
                  <a:pt x="15" y="6"/>
                </a:cubicBezTo>
                <a:cubicBezTo>
                  <a:pt x="15" y="6"/>
                  <a:pt x="16" y="5"/>
                  <a:pt x="16" y="5"/>
                </a:cubicBezTo>
                <a:cubicBezTo>
                  <a:pt x="75" y="5"/>
                  <a:pt x="75" y="5"/>
                  <a:pt x="75" y="5"/>
                </a:cubicBezTo>
                <a:cubicBezTo>
                  <a:pt x="76" y="5"/>
                  <a:pt x="76" y="6"/>
                  <a:pt x="76" y="6"/>
                </a:cubicBezTo>
                <a:cubicBezTo>
                  <a:pt x="76" y="44"/>
                  <a:pt x="76" y="44"/>
                  <a:pt x="76" y="44"/>
                </a:cubicBezTo>
                <a:cubicBezTo>
                  <a:pt x="76" y="45"/>
                  <a:pt x="76" y="45"/>
                  <a:pt x="75" y="45"/>
                </a:cubicBezTo>
                <a:cubicBezTo>
                  <a:pt x="16" y="45"/>
                  <a:pt x="16" y="45"/>
                  <a:pt x="16" y="45"/>
                </a:cubicBezTo>
                <a:cubicBezTo>
                  <a:pt x="16" y="45"/>
                  <a:pt x="15" y="45"/>
                  <a:pt x="15" y="44"/>
                </a:cubicBezTo>
                <a:close/>
                <a:moveTo>
                  <a:pt x="61" y="75"/>
                </a:moveTo>
                <a:cubicBezTo>
                  <a:pt x="60" y="75"/>
                  <a:pt x="60" y="75"/>
                  <a:pt x="60" y="75"/>
                </a:cubicBezTo>
                <a:cubicBezTo>
                  <a:pt x="53" y="75"/>
                  <a:pt x="53" y="75"/>
                  <a:pt x="53" y="75"/>
                </a:cubicBezTo>
                <a:cubicBezTo>
                  <a:pt x="50" y="75"/>
                  <a:pt x="50" y="75"/>
                  <a:pt x="50" y="75"/>
                </a:cubicBezTo>
                <a:cubicBezTo>
                  <a:pt x="42" y="75"/>
                  <a:pt x="42" y="75"/>
                  <a:pt x="42" y="75"/>
                </a:cubicBezTo>
                <a:cubicBezTo>
                  <a:pt x="39" y="75"/>
                  <a:pt x="39" y="75"/>
                  <a:pt x="39" y="75"/>
                </a:cubicBezTo>
                <a:cubicBezTo>
                  <a:pt x="32" y="75"/>
                  <a:pt x="32" y="75"/>
                  <a:pt x="32" y="75"/>
                </a:cubicBezTo>
                <a:cubicBezTo>
                  <a:pt x="32" y="75"/>
                  <a:pt x="31" y="75"/>
                  <a:pt x="31" y="75"/>
                </a:cubicBezTo>
                <a:cubicBezTo>
                  <a:pt x="31" y="74"/>
                  <a:pt x="30" y="74"/>
                  <a:pt x="31" y="73"/>
                </a:cubicBezTo>
                <a:cubicBezTo>
                  <a:pt x="32" y="68"/>
                  <a:pt x="32" y="68"/>
                  <a:pt x="32" y="68"/>
                </a:cubicBezTo>
                <a:cubicBezTo>
                  <a:pt x="32" y="67"/>
                  <a:pt x="33" y="67"/>
                  <a:pt x="33" y="67"/>
                </a:cubicBezTo>
                <a:cubicBezTo>
                  <a:pt x="40" y="67"/>
                  <a:pt x="40" y="67"/>
                  <a:pt x="40" y="67"/>
                </a:cubicBezTo>
                <a:cubicBezTo>
                  <a:pt x="52" y="67"/>
                  <a:pt x="52" y="67"/>
                  <a:pt x="52" y="67"/>
                </a:cubicBezTo>
                <a:cubicBezTo>
                  <a:pt x="58" y="67"/>
                  <a:pt x="58" y="67"/>
                  <a:pt x="58" y="67"/>
                </a:cubicBezTo>
                <a:cubicBezTo>
                  <a:pt x="59" y="67"/>
                  <a:pt x="59" y="67"/>
                  <a:pt x="60" y="68"/>
                </a:cubicBezTo>
                <a:cubicBezTo>
                  <a:pt x="61" y="73"/>
                  <a:pt x="61" y="73"/>
                  <a:pt x="61" y="73"/>
                </a:cubicBezTo>
                <a:cubicBezTo>
                  <a:pt x="61" y="74"/>
                  <a:pt x="61" y="74"/>
                  <a:pt x="61" y="75"/>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33" name="Freeform 22"/>
          <p:cNvSpPr>
            <a:spLocks noEditPoints="1"/>
          </p:cNvSpPr>
          <p:nvPr userDrawn="1"/>
        </p:nvSpPr>
        <p:spPr bwMode="auto">
          <a:xfrm>
            <a:off x="5731934" y="2392364"/>
            <a:ext cx="596900" cy="347663"/>
          </a:xfrm>
          <a:custGeom>
            <a:avLst/>
            <a:gdLst>
              <a:gd name="T0" fmla="*/ 0 w 116"/>
              <a:gd name="T1" fmla="*/ 82 h 90"/>
              <a:gd name="T2" fmla="*/ 1 w 116"/>
              <a:gd name="T3" fmla="*/ 86 h 90"/>
              <a:gd name="T4" fmla="*/ 7 w 116"/>
              <a:gd name="T5" fmla="*/ 90 h 90"/>
              <a:gd name="T6" fmla="*/ 58 w 116"/>
              <a:gd name="T7" fmla="*/ 90 h 90"/>
              <a:gd name="T8" fmla="*/ 110 w 116"/>
              <a:gd name="T9" fmla="*/ 90 h 90"/>
              <a:gd name="T10" fmla="*/ 116 w 116"/>
              <a:gd name="T11" fmla="*/ 86 h 90"/>
              <a:gd name="T12" fmla="*/ 116 w 116"/>
              <a:gd name="T13" fmla="*/ 82 h 90"/>
              <a:gd name="T14" fmla="*/ 116 w 116"/>
              <a:gd name="T15" fmla="*/ 6 h 90"/>
              <a:gd name="T16" fmla="*/ 116 w 116"/>
              <a:gd name="T17" fmla="*/ 6 h 90"/>
              <a:gd name="T18" fmla="*/ 116 w 116"/>
              <a:gd name="T19" fmla="*/ 4 h 90"/>
              <a:gd name="T20" fmla="*/ 109 w 116"/>
              <a:gd name="T21" fmla="*/ 0 h 90"/>
              <a:gd name="T22" fmla="*/ 58 w 116"/>
              <a:gd name="T23" fmla="*/ 0 h 90"/>
              <a:gd name="T24" fmla="*/ 7 w 116"/>
              <a:gd name="T25" fmla="*/ 0 h 90"/>
              <a:gd name="T26" fmla="*/ 1 w 116"/>
              <a:gd name="T27" fmla="*/ 4 h 90"/>
              <a:gd name="T28" fmla="*/ 1 w 116"/>
              <a:gd name="T29" fmla="*/ 4 h 90"/>
              <a:gd name="T30" fmla="*/ 0 w 116"/>
              <a:gd name="T31" fmla="*/ 6 h 90"/>
              <a:gd name="T32" fmla="*/ 0 w 116"/>
              <a:gd name="T33" fmla="*/ 82 h 90"/>
              <a:gd name="T34" fmla="*/ 7 w 116"/>
              <a:gd name="T35" fmla="*/ 15 h 90"/>
              <a:gd name="T36" fmla="*/ 28 w 116"/>
              <a:gd name="T37" fmla="*/ 33 h 90"/>
              <a:gd name="T38" fmla="*/ 43 w 116"/>
              <a:gd name="T39" fmla="*/ 45 h 90"/>
              <a:gd name="T40" fmla="*/ 28 w 116"/>
              <a:gd name="T41" fmla="*/ 57 h 90"/>
              <a:gd name="T42" fmla="*/ 7 w 116"/>
              <a:gd name="T43" fmla="*/ 75 h 90"/>
              <a:gd name="T44" fmla="*/ 7 w 116"/>
              <a:gd name="T45" fmla="*/ 15 h 90"/>
              <a:gd name="T46" fmla="*/ 7 w 116"/>
              <a:gd name="T47" fmla="*/ 84 h 90"/>
              <a:gd name="T48" fmla="*/ 7 w 116"/>
              <a:gd name="T49" fmla="*/ 84 h 90"/>
              <a:gd name="T50" fmla="*/ 7 w 116"/>
              <a:gd name="T51" fmla="*/ 84 h 90"/>
              <a:gd name="T52" fmla="*/ 32 w 116"/>
              <a:gd name="T53" fmla="*/ 62 h 90"/>
              <a:gd name="T54" fmla="*/ 49 w 116"/>
              <a:gd name="T55" fmla="*/ 49 h 90"/>
              <a:gd name="T56" fmla="*/ 58 w 116"/>
              <a:gd name="T57" fmla="*/ 52 h 90"/>
              <a:gd name="T58" fmla="*/ 68 w 116"/>
              <a:gd name="T59" fmla="*/ 49 h 90"/>
              <a:gd name="T60" fmla="*/ 84 w 116"/>
              <a:gd name="T61" fmla="*/ 62 h 90"/>
              <a:gd name="T62" fmla="*/ 109 w 116"/>
              <a:gd name="T63" fmla="*/ 84 h 90"/>
              <a:gd name="T64" fmla="*/ 109 w 116"/>
              <a:gd name="T65" fmla="*/ 84 h 90"/>
              <a:gd name="T66" fmla="*/ 109 w 116"/>
              <a:gd name="T67" fmla="*/ 84 h 90"/>
              <a:gd name="T68" fmla="*/ 58 w 116"/>
              <a:gd name="T69" fmla="*/ 84 h 90"/>
              <a:gd name="T70" fmla="*/ 7 w 116"/>
              <a:gd name="T71" fmla="*/ 84 h 90"/>
              <a:gd name="T72" fmla="*/ 109 w 116"/>
              <a:gd name="T73" fmla="*/ 75 h 90"/>
              <a:gd name="T74" fmla="*/ 88 w 116"/>
              <a:gd name="T75" fmla="*/ 57 h 90"/>
              <a:gd name="T76" fmla="*/ 73 w 116"/>
              <a:gd name="T77" fmla="*/ 45 h 90"/>
              <a:gd name="T78" fmla="*/ 88 w 116"/>
              <a:gd name="T79" fmla="*/ 33 h 90"/>
              <a:gd name="T80" fmla="*/ 109 w 116"/>
              <a:gd name="T81" fmla="*/ 15 h 90"/>
              <a:gd name="T82" fmla="*/ 109 w 116"/>
              <a:gd name="T83" fmla="*/ 75 h 90"/>
              <a:gd name="T84" fmla="*/ 58 w 116"/>
              <a:gd name="T85" fmla="*/ 6 h 90"/>
              <a:gd name="T86" fmla="*/ 109 w 116"/>
              <a:gd name="T87" fmla="*/ 6 h 90"/>
              <a:gd name="T88" fmla="*/ 109 w 116"/>
              <a:gd name="T89" fmla="*/ 6 h 90"/>
              <a:gd name="T90" fmla="*/ 84 w 116"/>
              <a:gd name="T91" fmla="*/ 28 h 90"/>
              <a:gd name="T92" fmla="*/ 67 w 116"/>
              <a:gd name="T93" fmla="*/ 41 h 90"/>
              <a:gd name="T94" fmla="*/ 58 w 116"/>
              <a:gd name="T95" fmla="*/ 45 h 90"/>
              <a:gd name="T96" fmla="*/ 49 w 116"/>
              <a:gd name="T97" fmla="*/ 41 h 90"/>
              <a:gd name="T98" fmla="*/ 33 w 116"/>
              <a:gd name="T99" fmla="*/ 28 h 90"/>
              <a:gd name="T100" fmla="*/ 7 w 116"/>
              <a:gd name="T101" fmla="*/ 6 h 90"/>
              <a:gd name="T102" fmla="*/ 58 w 116"/>
              <a:gd name="T103" fmla="*/ 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 h="90">
                <a:moveTo>
                  <a:pt x="0" y="82"/>
                </a:moveTo>
                <a:cubicBezTo>
                  <a:pt x="0" y="84"/>
                  <a:pt x="0" y="85"/>
                  <a:pt x="1" y="86"/>
                </a:cubicBezTo>
                <a:cubicBezTo>
                  <a:pt x="2" y="89"/>
                  <a:pt x="4" y="90"/>
                  <a:pt x="7" y="90"/>
                </a:cubicBezTo>
                <a:cubicBezTo>
                  <a:pt x="58" y="90"/>
                  <a:pt x="58" y="90"/>
                  <a:pt x="58" y="90"/>
                </a:cubicBezTo>
                <a:cubicBezTo>
                  <a:pt x="110" y="90"/>
                  <a:pt x="110" y="90"/>
                  <a:pt x="110" y="90"/>
                </a:cubicBezTo>
                <a:cubicBezTo>
                  <a:pt x="112" y="90"/>
                  <a:pt x="115" y="89"/>
                  <a:pt x="116" y="86"/>
                </a:cubicBezTo>
                <a:cubicBezTo>
                  <a:pt x="116" y="85"/>
                  <a:pt x="116" y="83"/>
                  <a:pt x="116" y="82"/>
                </a:cubicBezTo>
                <a:cubicBezTo>
                  <a:pt x="116" y="6"/>
                  <a:pt x="116" y="6"/>
                  <a:pt x="116" y="6"/>
                </a:cubicBezTo>
                <a:cubicBezTo>
                  <a:pt x="116" y="6"/>
                  <a:pt x="116" y="6"/>
                  <a:pt x="116" y="6"/>
                </a:cubicBezTo>
                <a:cubicBezTo>
                  <a:pt x="116" y="5"/>
                  <a:pt x="116" y="5"/>
                  <a:pt x="116" y="4"/>
                </a:cubicBezTo>
                <a:cubicBezTo>
                  <a:pt x="115" y="2"/>
                  <a:pt x="112" y="0"/>
                  <a:pt x="109" y="0"/>
                </a:cubicBezTo>
                <a:cubicBezTo>
                  <a:pt x="58" y="0"/>
                  <a:pt x="58" y="0"/>
                  <a:pt x="58" y="0"/>
                </a:cubicBezTo>
                <a:cubicBezTo>
                  <a:pt x="7" y="0"/>
                  <a:pt x="7" y="0"/>
                  <a:pt x="7" y="0"/>
                </a:cubicBezTo>
                <a:cubicBezTo>
                  <a:pt x="4" y="0"/>
                  <a:pt x="2" y="2"/>
                  <a:pt x="1" y="4"/>
                </a:cubicBezTo>
                <a:cubicBezTo>
                  <a:pt x="1" y="4"/>
                  <a:pt x="1" y="4"/>
                  <a:pt x="1" y="4"/>
                </a:cubicBezTo>
                <a:cubicBezTo>
                  <a:pt x="1" y="5"/>
                  <a:pt x="0" y="6"/>
                  <a:pt x="0" y="6"/>
                </a:cubicBezTo>
                <a:lnTo>
                  <a:pt x="0" y="82"/>
                </a:lnTo>
                <a:close/>
                <a:moveTo>
                  <a:pt x="7" y="15"/>
                </a:moveTo>
                <a:cubicBezTo>
                  <a:pt x="28" y="33"/>
                  <a:pt x="28" y="33"/>
                  <a:pt x="28" y="33"/>
                </a:cubicBezTo>
                <a:cubicBezTo>
                  <a:pt x="43" y="45"/>
                  <a:pt x="43" y="45"/>
                  <a:pt x="43" y="45"/>
                </a:cubicBezTo>
                <a:cubicBezTo>
                  <a:pt x="28" y="57"/>
                  <a:pt x="28" y="57"/>
                  <a:pt x="28" y="57"/>
                </a:cubicBezTo>
                <a:cubicBezTo>
                  <a:pt x="7" y="75"/>
                  <a:pt x="7" y="75"/>
                  <a:pt x="7" y="75"/>
                </a:cubicBezTo>
                <a:lnTo>
                  <a:pt x="7" y="15"/>
                </a:lnTo>
                <a:close/>
                <a:moveTo>
                  <a:pt x="7" y="84"/>
                </a:moveTo>
                <a:cubicBezTo>
                  <a:pt x="7" y="84"/>
                  <a:pt x="7" y="84"/>
                  <a:pt x="7" y="84"/>
                </a:cubicBezTo>
                <a:cubicBezTo>
                  <a:pt x="7" y="84"/>
                  <a:pt x="7" y="84"/>
                  <a:pt x="7" y="84"/>
                </a:cubicBezTo>
                <a:cubicBezTo>
                  <a:pt x="32" y="62"/>
                  <a:pt x="32" y="62"/>
                  <a:pt x="32" y="62"/>
                </a:cubicBezTo>
                <a:cubicBezTo>
                  <a:pt x="49" y="49"/>
                  <a:pt x="49" y="49"/>
                  <a:pt x="49" y="49"/>
                </a:cubicBezTo>
                <a:cubicBezTo>
                  <a:pt x="52" y="51"/>
                  <a:pt x="55" y="52"/>
                  <a:pt x="58" y="52"/>
                </a:cubicBezTo>
                <a:cubicBezTo>
                  <a:pt x="62" y="52"/>
                  <a:pt x="65" y="51"/>
                  <a:pt x="68" y="49"/>
                </a:cubicBezTo>
                <a:cubicBezTo>
                  <a:pt x="84" y="62"/>
                  <a:pt x="84" y="62"/>
                  <a:pt x="84" y="62"/>
                </a:cubicBezTo>
                <a:cubicBezTo>
                  <a:pt x="109" y="84"/>
                  <a:pt x="109" y="84"/>
                  <a:pt x="109" y="84"/>
                </a:cubicBezTo>
                <a:cubicBezTo>
                  <a:pt x="109" y="84"/>
                  <a:pt x="109" y="84"/>
                  <a:pt x="109" y="84"/>
                </a:cubicBezTo>
                <a:cubicBezTo>
                  <a:pt x="109" y="84"/>
                  <a:pt x="109" y="84"/>
                  <a:pt x="109" y="84"/>
                </a:cubicBezTo>
                <a:cubicBezTo>
                  <a:pt x="58" y="84"/>
                  <a:pt x="58" y="84"/>
                  <a:pt x="58" y="84"/>
                </a:cubicBezTo>
                <a:lnTo>
                  <a:pt x="7" y="84"/>
                </a:lnTo>
                <a:close/>
                <a:moveTo>
                  <a:pt x="109" y="75"/>
                </a:moveTo>
                <a:cubicBezTo>
                  <a:pt x="88" y="57"/>
                  <a:pt x="88" y="57"/>
                  <a:pt x="88" y="57"/>
                </a:cubicBezTo>
                <a:cubicBezTo>
                  <a:pt x="73" y="45"/>
                  <a:pt x="73" y="45"/>
                  <a:pt x="73" y="45"/>
                </a:cubicBezTo>
                <a:cubicBezTo>
                  <a:pt x="88" y="33"/>
                  <a:pt x="88" y="33"/>
                  <a:pt x="88" y="33"/>
                </a:cubicBezTo>
                <a:cubicBezTo>
                  <a:pt x="109" y="15"/>
                  <a:pt x="109" y="15"/>
                  <a:pt x="109" y="15"/>
                </a:cubicBezTo>
                <a:lnTo>
                  <a:pt x="109" y="75"/>
                </a:lnTo>
                <a:close/>
                <a:moveTo>
                  <a:pt x="58" y="6"/>
                </a:moveTo>
                <a:cubicBezTo>
                  <a:pt x="109" y="6"/>
                  <a:pt x="109" y="6"/>
                  <a:pt x="109" y="6"/>
                </a:cubicBezTo>
                <a:cubicBezTo>
                  <a:pt x="109" y="6"/>
                  <a:pt x="109" y="6"/>
                  <a:pt x="109" y="6"/>
                </a:cubicBezTo>
                <a:cubicBezTo>
                  <a:pt x="84" y="28"/>
                  <a:pt x="84" y="28"/>
                  <a:pt x="84" y="28"/>
                </a:cubicBezTo>
                <a:cubicBezTo>
                  <a:pt x="67" y="41"/>
                  <a:pt x="67" y="41"/>
                  <a:pt x="67" y="41"/>
                </a:cubicBezTo>
                <a:cubicBezTo>
                  <a:pt x="65" y="44"/>
                  <a:pt x="62" y="45"/>
                  <a:pt x="58" y="45"/>
                </a:cubicBezTo>
                <a:cubicBezTo>
                  <a:pt x="55" y="45"/>
                  <a:pt x="51" y="44"/>
                  <a:pt x="49" y="41"/>
                </a:cubicBezTo>
                <a:cubicBezTo>
                  <a:pt x="33" y="28"/>
                  <a:pt x="33" y="28"/>
                  <a:pt x="33" y="28"/>
                </a:cubicBezTo>
                <a:cubicBezTo>
                  <a:pt x="7" y="6"/>
                  <a:pt x="7" y="6"/>
                  <a:pt x="7" y="6"/>
                </a:cubicBezTo>
                <a:lnTo>
                  <a:pt x="58" y="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nvGrpSpPr>
          <p:cNvPr id="34" name="Group 33"/>
          <p:cNvGrpSpPr/>
          <p:nvPr userDrawn="1"/>
        </p:nvGrpSpPr>
        <p:grpSpPr>
          <a:xfrm>
            <a:off x="8085667" y="1249364"/>
            <a:ext cx="514351" cy="382587"/>
            <a:chOff x="6064250" y="1249363"/>
            <a:chExt cx="385763" cy="382587"/>
          </a:xfrm>
        </p:grpSpPr>
        <p:sp>
          <p:nvSpPr>
            <p:cNvPr id="35" name="Freeform 23"/>
            <p:cNvSpPr>
              <a:spLocks/>
            </p:cNvSpPr>
            <p:nvPr userDrawn="1"/>
          </p:nvSpPr>
          <p:spPr bwMode="auto">
            <a:xfrm>
              <a:off x="6188075" y="1249363"/>
              <a:ext cx="261938" cy="258763"/>
            </a:xfrm>
            <a:custGeom>
              <a:avLst/>
              <a:gdLst>
                <a:gd name="T0" fmla="*/ 5 w 68"/>
                <a:gd name="T1" fmla="*/ 0 h 67"/>
                <a:gd name="T2" fmla="*/ 0 w 68"/>
                <a:gd name="T3" fmla="*/ 5 h 67"/>
                <a:gd name="T4" fmla="*/ 5 w 68"/>
                <a:gd name="T5" fmla="*/ 11 h 67"/>
                <a:gd name="T6" fmla="*/ 56 w 68"/>
                <a:gd name="T7" fmla="*/ 62 h 67"/>
                <a:gd name="T8" fmla="*/ 62 w 68"/>
                <a:gd name="T9" fmla="*/ 67 h 67"/>
                <a:gd name="T10" fmla="*/ 68 w 68"/>
                <a:gd name="T11" fmla="*/ 62 h 67"/>
                <a:gd name="T12" fmla="*/ 5 w 68"/>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68" h="67">
                  <a:moveTo>
                    <a:pt x="5" y="0"/>
                  </a:moveTo>
                  <a:cubicBezTo>
                    <a:pt x="2" y="0"/>
                    <a:pt x="0" y="2"/>
                    <a:pt x="0" y="5"/>
                  </a:cubicBezTo>
                  <a:cubicBezTo>
                    <a:pt x="0" y="8"/>
                    <a:pt x="2" y="11"/>
                    <a:pt x="5" y="11"/>
                  </a:cubicBezTo>
                  <a:cubicBezTo>
                    <a:pt x="33" y="11"/>
                    <a:pt x="56" y="34"/>
                    <a:pt x="56" y="62"/>
                  </a:cubicBezTo>
                  <a:cubicBezTo>
                    <a:pt x="56" y="65"/>
                    <a:pt x="59" y="67"/>
                    <a:pt x="62" y="67"/>
                  </a:cubicBezTo>
                  <a:cubicBezTo>
                    <a:pt x="65" y="67"/>
                    <a:pt x="68" y="65"/>
                    <a:pt x="68" y="62"/>
                  </a:cubicBezTo>
                  <a:cubicBezTo>
                    <a:pt x="68" y="28"/>
                    <a:pt x="40" y="0"/>
                    <a:pt x="5"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36" name="Freeform 24"/>
            <p:cNvSpPr>
              <a:spLocks/>
            </p:cNvSpPr>
            <p:nvPr userDrawn="1"/>
          </p:nvSpPr>
          <p:spPr bwMode="auto">
            <a:xfrm>
              <a:off x="6188075" y="1330325"/>
              <a:ext cx="176213" cy="177800"/>
            </a:xfrm>
            <a:custGeom>
              <a:avLst/>
              <a:gdLst>
                <a:gd name="T0" fmla="*/ 5 w 46"/>
                <a:gd name="T1" fmla="*/ 0 h 46"/>
                <a:gd name="T2" fmla="*/ 0 w 46"/>
                <a:gd name="T3" fmla="*/ 5 h 46"/>
                <a:gd name="T4" fmla="*/ 5 w 46"/>
                <a:gd name="T5" fmla="*/ 10 h 46"/>
                <a:gd name="T6" fmla="*/ 35 w 46"/>
                <a:gd name="T7" fmla="*/ 41 h 46"/>
                <a:gd name="T8" fmla="*/ 40 w 46"/>
                <a:gd name="T9" fmla="*/ 46 h 46"/>
                <a:gd name="T10" fmla="*/ 46 w 46"/>
                <a:gd name="T11" fmla="*/ 41 h 46"/>
                <a:gd name="T12" fmla="*/ 5 w 4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5" y="0"/>
                  </a:moveTo>
                  <a:cubicBezTo>
                    <a:pt x="2" y="0"/>
                    <a:pt x="0" y="2"/>
                    <a:pt x="0" y="5"/>
                  </a:cubicBezTo>
                  <a:cubicBezTo>
                    <a:pt x="0" y="8"/>
                    <a:pt x="2" y="10"/>
                    <a:pt x="5" y="10"/>
                  </a:cubicBezTo>
                  <a:cubicBezTo>
                    <a:pt x="21" y="10"/>
                    <a:pt x="35" y="24"/>
                    <a:pt x="35" y="41"/>
                  </a:cubicBezTo>
                  <a:cubicBezTo>
                    <a:pt x="35" y="44"/>
                    <a:pt x="37" y="46"/>
                    <a:pt x="40" y="46"/>
                  </a:cubicBezTo>
                  <a:cubicBezTo>
                    <a:pt x="43" y="46"/>
                    <a:pt x="46" y="44"/>
                    <a:pt x="46" y="41"/>
                  </a:cubicBezTo>
                  <a:cubicBezTo>
                    <a:pt x="46" y="18"/>
                    <a:pt x="28" y="0"/>
                    <a:pt x="5"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37" name="Freeform 25"/>
            <p:cNvSpPr>
              <a:spLocks/>
            </p:cNvSpPr>
            <p:nvPr userDrawn="1"/>
          </p:nvSpPr>
          <p:spPr bwMode="auto">
            <a:xfrm>
              <a:off x="6064250" y="1381125"/>
              <a:ext cx="250825" cy="250825"/>
            </a:xfrm>
            <a:custGeom>
              <a:avLst/>
              <a:gdLst>
                <a:gd name="T0" fmla="*/ 24 w 65"/>
                <a:gd name="T1" fmla="*/ 1 h 65"/>
                <a:gd name="T2" fmla="*/ 20 w 65"/>
                <a:gd name="T3" fmla="*/ 0 h 65"/>
                <a:gd name="T4" fmla="*/ 18 w 65"/>
                <a:gd name="T5" fmla="*/ 1 h 65"/>
                <a:gd name="T6" fmla="*/ 17 w 65"/>
                <a:gd name="T7" fmla="*/ 3 h 65"/>
                <a:gd name="T8" fmla="*/ 13 w 65"/>
                <a:gd name="T9" fmla="*/ 29 h 65"/>
                <a:gd name="T10" fmla="*/ 1 w 65"/>
                <a:gd name="T11" fmla="*/ 42 h 65"/>
                <a:gd name="T12" fmla="*/ 1 w 65"/>
                <a:gd name="T13" fmla="*/ 46 h 65"/>
                <a:gd name="T14" fmla="*/ 20 w 65"/>
                <a:gd name="T15" fmla="*/ 64 h 65"/>
                <a:gd name="T16" fmla="*/ 23 w 65"/>
                <a:gd name="T17" fmla="*/ 64 h 65"/>
                <a:gd name="T18" fmla="*/ 36 w 65"/>
                <a:gd name="T19" fmla="*/ 52 h 65"/>
                <a:gd name="T20" fmla="*/ 62 w 65"/>
                <a:gd name="T21" fmla="*/ 48 h 65"/>
                <a:gd name="T22" fmla="*/ 65 w 65"/>
                <a:gd name="T23" fmla="*/ 45 h 65"/>
                <a:gd name="T24" fmla="*/ 64 w 65"/>
                <a:gd name="T25" fmla="*/ 41 h 65"/>
                <a:gd name="T26" fmla="*/ 24 w 65"/>
                <a:gd name="T27" fmla="*/ 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5">
                  <a:moveTo>
                    <a:pt x="24" y="1"/>
                  </a:moveTo>
                  <a:cubicBezTo>
                    <a:pt x="23" y="0"/>
                    <a:pt x="22" y="0"/>
                    <a:pt x="20" y="0"/>
                  </a:cubicBezTo>
                  <a:cubicBezTo>
                    <a:pt x="20" y="0"/>
                    <a:pt x="19" y="0"/>
                    <a:pt x="18" y="1"/>
                  </a:cubicBezTo>
                  <a:cubicBezTo>
                    <a:pt x="18" y="2"/>
                    <a:pt x="17" y="2"/>
                    <a:pt x="17" y="3"/>
                  </a:cubicBezTo>
                  <a:cubicBezTo>
                    <a:pt x="13" y="29"/>
                    <a:pt x="13" y="29"/>
                    <a:pt x="13" y="29"/>
                  </a:cubicBezTo>
                  <a:cubicBezTo>
                    <a:pt x="1" y="42"/>
                    <a:pt x="1" y="42"/>
                    <a:pt x="1" y="42"/>
                  </a:cubicBezTo>
                  <a:cubicBezTo>
                    <a:pt x="0" y="43"/>
                    <a:pt x="0" y="45"/>
                    <a:pt x="1" y="46"/>
                  </a:cubicBezTo>
                  <a:cubicBezTo>
                    <a:pt x="20" y="64"/>
                    <a:pt x="20" y="64"/>
                    <a:pt x="20" y="64"/>
                  </a:cubicBezTo>
                  <a:cubicBezTo>
                    <a:pt x="21" y="65"/>
                    <a:pt x="22" y="65"/>
                    <a:pt x="23" y="64"/>
                  </a:cubicBezTo>
                  <a:cubicBezTo>
                    <a:pt x="36" y="52"/>
                    <a:pt x="36" y="52"/>
                    <a:pt x="36" y="52"/>
                  </a:cubicBezTo>
                  <a:cubicBezTo>
                    <a:pt x="62" y="48"/>
                    <a:pt x="62" y="48"/>
                    <a:pt x="62" y="48"/>
                  </a:cubicBezTo>
                  <a:cubicBezTo>
                    <a:pt x="64" y="48"/>
                    <a:pt x="65" y="46"/>
                    <a:pt x="65" y="45"/>
                  </a:cubicBezTo>
                  <a:cubicBezTo>
                    <a:pt x="65" y="43"/>
                    <a:pt x="65" y="42"/>
                    <a:pt x="64" y="41"/>
                  </a:cubicBezTo>
                  <a:lnTo>
                    <a:pt x="24" y="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sp>
        <p:nvSpPr>
          <p:cNvPr id="38" name="Freeform 26"/>
          <p:cNvSpPr>
            <a:spLocks/>
          </p:cNvSpPr>
          <p:nvPr userDrawn="1"/>
        </p:nvSpPr>
        <p:spPr bwMode="auto">
          <a:xfrm>
            <a:off x="5710767" y="1782763"/>
            <a:ext cx="474133" cy="409575"/>
          </a:xfrm>
          <a:custGeom>
            <a:avLst/>
            <a:gdLst>
              <a:gd name="T0" fmla="*/ 90 w 92"/>
              <a:gd name="T1" fmla="*/ 49 h 106"/>
              <a:gd name="T2" fmla="*/ 6 w 92"/>
              <a:gd name="T3" fmla="*/ 1 h 106"/>
              <a:gd name="T4" fmla="*/ 2 w 92"/>
              <a:gd name="T5" fmla="*/ 1 h 106"/>
              <a:gd name="T6" fmla="*/ 0 w 92"/>
              <a:gd name="T7" fmla="*/ 4 h 106"/>
              <a:gd name="T8" fmla="*/ 0 w 92"/>
              <a:gd name="T9" fmla="*/ 102 h 106"/>
              <a:gd name="T10" fmla="*/ 2 w 92"/>
              <a:gd name="T11" fmla="*/ 105 h 106"/>
              <a:gd name="T12" fmla="*/ 4 w 92"/>
              <a:gd name="T13" fmla="*/ 106 h 106"/>
              <a:gd name="T14" fmla="*/ 6 w 92"/>
              <a:gd name="T15" fmla="*/ 105 h 106"/>
              <a:gd name="T16" fmla="*/ 90 w 92"/>
              <a:gd name="T17" fmla="*/ 56 h 106"/>
              <a:gd name="T18" fmla="*/ 92 w 92"/>
              <a:gd name="T19" fmla="*/ 53 h 106"/>
              <a:gd name="T20" fmla="*/ 90 w 92"/>
              <a:gd name="T21" fmla="*/ 4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06">
                <a:moveTo>
                  <a:pt x="90" y="49"/>
                </a:moveTo>
                <a:cubicBezTo>
                  <a:pt x="6" y="1"/>
                  <a:pt x="6" y="1"/>
                  <a:pt x="6" y="1"/>
                </a:cubicBezTo>
                <a:cubicBezTo>
                  <a:pt x="4" y="0"/>
                  <a:pt x="3" y="0"/>
                  <a:pt x="2" y="1"/>
                </a:cubicBezTo>
                <a:cubicBezTo>
                  <a:pt x="0" y="1"/>
                  <a:pt x="0" y="3"/>
                  <a:pt x="0" y="4"/>
                </a:cubicBezTo>
                <a:cubicBezTo>
                  <a:pt x="0" y="102"/>
                  <a:pt x="0" y="102"/>
                  <a:pt x="0" y="102"/>
                </a:cubicBezTo>
                <a:cubicBezTo>
                  <a:pt x="0" y="103"/>
                  <a:pt x="0" y="105"/>
                  <a:pt x="2" y="105"/>
                </a:cubicBezTo>
                <a:cubicBezTo>
                  <a:pt x="2" y="106"/>
                  <a:pt x="3" y="106"/>
                  <a:pt x="4" y="106"/>
                </a:cubicBezTo>
                <a:cubicBezTo>
                  <a:pt x="4" y="106"/>
                  <a:pt x="5" y="106"/>
                  <a:pt x="6" y="105"/>
                </a:cubicBezTo>
                <a:cubicBezTo>
                  <a:pt x="90" y="56"/>
                  <a:pt x="90" y="56"/>
                  <a:pt x="90" y="56"/>
                </a:cubicBezTo>
                <a:cubicBezTo>
                  <a:pt x="92" y="56"/>
                  <a:pt x="92" y="54"/>
                  <a:pt x="92" y="53"/>
                </a:cubicBezTo>
                <a:cubicBezTo>
                  <a:pt x="92" y="51"/>
                  <a:pt x="92" y="50"/>
                  <a:pt x="90" y="4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nvGrpSpPr>
          <p:cNvPr id="39" name="Group 38"/>
          <p:cNvGrpSpPr/>
          <p:nvPr userDrawn="1"/>
        </p:nvGrpSpPr>
        <p:grpSpPr>
          <a:xfrm>
            <a:off x="8151285" y="3044825"/>
            <a:ext cx="613833" cy="158750"/>
            <a:chOff x="6113463" y="3044825"/>
            <a:chExt cx="460375" cy="158750"/>
          </a:xfrm>
        </p:grpSpPr>
        <p:sp>
          <p:nvSpPr>
            <p:cNvPr id="40" name="Freeform 27"/>
            <p:cNvSpPr>
              <a:spLocks/>
            </p:cNvSpPr>
            <p:nvPr userDrawn="1"/>
          </p:nvSpPr>
          <p:spPr bwMode="auto">
            <a:xfrm>
              <a:off x="6242050" y="3103563"/>
              <a:ext cx="204788" cy="42863"/>
            </a:xfrm>
            <a:custGeom>
              <a:avLst/>
              <a:gdLst>
                <a:gd name="T0" fmla="*/ 6 w 53"/>
                <a:gd name="T1" fmla="*/ 11 h 11"/>
                <a:gd name="T2" fmla="*/ 47 w 53"/>
                <a:gd name="T3" fmla="*/ 11 h 11"/>
                <a:gd name="T4" fmla="*/ 53 w 53"/>
                <a:gd name="T5" fmla="*/ 6 h 11"/>
                <a:gd name="T6" fmla="*/ 47 w 53"/>
                <a:gd name="T7" fmla="*/ 0 h 11"/>
                <a:gd name="T8" fmla="*/ 6 w 53"/>
                <a:gd name="T9" fmla="*/ 0 h 11"/>
                <a:gd name="T10" fmla="*/ 0 w 53"/>
                <a:gd name="T11" fmla="*/ 6 h 11"/>
                <a:gd name="T12" fmla="*/ 6 w 53"/>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53" h="11">
                  <a:moveTo>
                    <a:pt x="6" y="11"/>
                  </a:moveTo>
                  <a:cubicBezTo>
                    <a:pt x="47" y="11"/>
                    <a:pt x="47" y="11"/>
                    <a:pt x="47" y="11"/>
                  </a:cubicBezTo>
                  <a:cubicBezTo>
                    <a:pt x="50" y="11"/>
                    <a:pt x="53" y="8"/>
                    <a:pt x="53" y="6"/>
                  </a:cubicBezTo>
                  <a:cubicBezTo>
                    <a:pt x="53" y="3"/>
                    <a:pt x="50" y="0"/>
                    <a:pt x="47" y="0"/>
                  </a:cubicBezTo>
                  <a:cubicBezTo>
                    <a:pt x="6" y="0"/>
                    <a:pt x="6" y="0"/>
                    <a:pt x="6" y="0"/>
                  </a:cubicBezTo>
                  <a:cubicBezTo>
                    <a:pt x="3" y="0"/>
                    <a:pt x="0" y="3"/>
                    <a:pt x="0" y="6"/>
                  </a:cubicBezTo>
                  <a:cubicBezTo>
                    <a:pt x="0" y="8"/>
                    <a:pt x="3" y="11"/>
                    <a:pt x="6" y="1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41" name="Freeform 28"/>
            <p:cNvSpPr>
              <a:spLocks/>
            </p:cNvSpPr>
            <p:nvPr userDrawn="1"/>
          </p:nvSpPr>
          <p:spPr bwMode="auto">
            <a:xfrm>
              <a:off x="6113463" y="3044825"/>
              <a:ext cx="209550" cy="158750"/>
            </a:xfrm>
            <a:custGeom>
              <a:avLst/>
              <a:gdLst>
                <a:gd name="T0" fmla="*/ 54 w 54"/>
                <a:gd name="T1" fmla="*/ 29 h 41"/>
                <a:gd name="T2" fmla="*/ 44 w 54"/>
                <a:gd name="T3" fmla="*/ 29 h 41"/>
                <a:gd name="T4" fmla="*/ 40 w 54"/>
                <a:gd name="T5" fmla="*/ 31 h 41"/>
                <a:gd name="T6" fmla="*/ 13 w 54"/>
                <a:gd name="T7" fmla="*/ 31 h 41"/>
                <a:gd name="T8" fmla="*/ 9 w 54"/>
                <a:gd name="T9" fmla="*/ 27 h 41"/>
                <a:gd name="T10" fmla="*/ 9 w 54"/>
                <a:gd name="T11" fmla="*/ 14 h 41"/>
                <a:gd name="T12" fmla="*/ 13 w 54"/>
                <a:gd name="T13" fmla="*/ 10 h 41"/>
                <a:gd name="T14" fmla="*/ 40 w 54"/>
                <a:gd name="T15" fmla="*/ 10 h 41"/>
                <a:gd name="T16" fmla="*/ 44 w 54"/>
                <a:gd name="T17" fmla="*/ 12 h 41"/>
                <a:gd name="T18" fmla="*/ 54 w 54"/>
                <a:gd name="T19" fmla="*/ 12 h 41"/>
                <a:gd name="T20" fmla="*/ 40 w 54"/>
                <a:gd name="T21" fmla="*/ 0 h 41"/>
                <a:gd name="T22" fmla="*/ 13 w 54"/>
                <a:gd name="T23" fmla="*/ 0 h 41"/>
                <a:gd name="T24" fmla="*/ 0 w 54"/>
                <a:gd name="T25" fmla="*/ 14 h 41"/>
                <a:gd name="T26" fmla="*/ 0 w 54"/>
                <a:gd name="T27" fmla="*/ 27 h 41"/>
                <a:gd name="T28" fmla="*/ 13 w 54"/>
                <a:gd name="T29" fmla="*/ 41 h 41"/>
                <a:gd name="T30" fmla="*/ 40 w 54"/>
                <a:gd name="T31" fmla="*/ 41 h 41"/>
                <a:gd name="T32" fmla="*/ 54 w 54"/>
                <a:gd name="T33"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1">
                  <a:moveTo>
                    <a:pt x="54" y="29"/>
                  </a:moveTo>
                  <a:cubicBezTo>
                    <a:pt x="44" y="29"/>
                    <a:pt x="44" y="29"/>
                    <a:pt x="44" y="29"/>
                  </a:cubicBezTo>
                  <a:cubicBezTo>
                    <a:pt x="43" y="30"/>
                    <a:pt x="42" y="31"/>
                    <a:pt x="40" y="31"/>
                  </a:cubicBezTo>
                  <a:cubicBezTo>
                    <a:pt x="13" y="31"/>
                    <a:pt x="13" y="31"/>
                    <a:pt x="13" y="31"/>
                  </a:cubicBezTo>
                  <a:cubicBezTo>
                    <a:pt x="11" y="31"/>
                    <a:pt x="9" y="29"/>
                    <a:pt x="9" y="27"/>
                  </a:cubicBezTo>
                  <a:cubicBezTo>
                    <a:pt x="9" y="14"/>
                    <a:pt x="9" y="14"/>
                    <a:pt x="9" y="14"/>
                  </a:cubicBezTo>
                  <a:cubicBezTo>
                    <a:pt x="9" y="12"/>
                    <a:pt x="11" y="10"/>
                    <a:pt x="13" y="10"/>
                  </a:cubicBezTo>
                  <a:cubicBezTo>
                    <a:pt x="40" y="10"/>
                    <a:pt x="40" y="10"/>
                    <a:pt x="40" y="10"/>
                  </a:cubicBezTo>
                  <a:cubicBezTo>
                    <a:pt x="42" y="10"/>
                    <a:pt x="43" y="11"/>
                    <a:pt x="44" y="12"/>
                  </a:cubicBezTo>
                  <a:cubicBezTo>
                    <a:pt x="54" y="12"/>
                    <a:pt x="54" y="12"/>
                    <a:pt x="54" y="12"/>
                  </a:cubicBezTo>
                  <a:cubicBezTo>
                    <a:pt x="53" y="6"/>
                    <a:pt x="47" y="0"/>
                    <a:pt x="40" y="0"/>
                  </a:cubicBezTo>
                  <a:cubicBezTo>
                    <a:pt x="13" y="0"/>
                    <a:pt x="13" y="0"/>
                    <a:pt x="13" y="0"/>
                  </a:cubicBezTo>
                  <a:cubicBezTo>
                    <a:pt x="6" y="0"/>
                    <a:pt x="0" y="7"/>
                    <a:pt x="0" y="14"/>
                  </a:cubicBezTo>
                  <a:cubicBezTo>
                    <a:pt x="0" y="27"/>
                    <a:pt x="0" y="27"/>
                    <a:pt x="0" y="27"/>
                  </a:cubicBezTo>
                  <a:cubicBezTo>
                    <a:pt x="0" y="34"/>
                    <a:pt x="6" y="41"/>
                    <a:pt x="13" y="41"/>
                  </a:cubicBezTo>
                  <a:cubicBezTo>
                    <a:pt x="40" y="41"/>
                    <a:pt x="40" y="41"/>
                    <a:pt x="40" y="41"/>
                  </a:cubicBezTo>
                  <a:cubicBezTo>
                    <a:pt x="47" y="41"/>
                    <a:pt x="53" y="35"/>
                    <a:pt x="54" y="2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42" name="Freeform 29"/>
            <p:cNvSpPr>
              <a:spLocks/>
            </p:cNvSpPr>
            <p:nvPr userDrawn="1"/>
          </p:nvSpPr>
          <p:spPr bwMode="auto">
            <a:xfrm>
              <a:off x="6364288" y="3044825"/>
              <a:ext cx="209550" cy="158750"/>
            </a:xfrm>
            <a:custGeom>
              <a:avLst/>
              <a:gdLst>
                <a:gd name="T0" fmla="*/ 54 w 54"/>
                <a:gd name="T1" fmla="*/ 27 h 41"/>
                <a:gd name="T2" fmla="*/ 54 w 54"/>
                <a:gd name="T3" fmla="*/ 14 h 41"/>
                <a:gd name="T4" fmla="*/ 41 w 54"/>
                <a:gd name="T5" fmla="*/ 0 h 41"/>
                <a:gd name="T6" fmla="*/ 14 w 54"/>
                <a:gd name="T7" fmla="*/ 0 h 41"/>
                <a:gd name="T8" fmla="*/ 0 w 54"/>
                <a:gd name="T9" fmla="*/ 12 h 41"/>
                <a:gd name="T10" fmla="*/ 10 w 54"/>
                <a:gd name="T11" fmla="*/ 12 h 41"/>
                <a:gd name="T12" fmla="*/ 14 w 54"/>
                <a:gd name="T13" fmla="*/ 10 h 41"/>
                <a:gd name="T14" fmla="*/ 41 w 54"/>
                <a:gd name="T15" fmla="*/ 10 h 41"/>
                <a:gd name="T16" fmla="*/ 45 w 54"/>
                <a:gd name="T17" fmla="*/ 14 h 41"/>
                <a:gd name="T18" fmla="*/ 45 w 54"/>
                <a:gd name="T19" fmla="*/ 27 h 41"/>
                <a:gd name="T20" fmla="*/ 41 w 54"/>
                <a:gd name="T21" fmla="*/ 31 h 41"/>
                <a:gd name="T22" fmla="*/ 14 w 54"/>
                <a:gd name="T23" fmla="*/ 31 h 41"/>
                <a:gd name="T24" fmla="*/ 10 w 54"/>
                <a:gd name="T25" fmla="*/ 29 h 41"/>
                <a:gd name="T26" fmla="*/ 0 w 54"/>
                <a:gd name="T27" fmla="*/ 29 h 41"/>
                <a:gd name="T28" fmla="*/ 14 w 54"/>
                <a:gd name="T29" fmla="*/ 41 h 41"/>
                <a:gd name="T30" fmla="*/ 41 w 54"/>
                <a:gd name="T31" fmla="*/ 41 h 41"/>
                <a:gd name="T32" fmla="*/ 54 w 54"/>
                <a:gd name="T33"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1">
                  <a:moveTo>
                    <a:pt x="54" y="27"/>
                  </a:moveTo>
                  <a:cubicBezTo>
                    <a:pt x="54" y="14"/>
                    <a:pt x="54" y="14"/>
                    <a:pt x="54" y="14"/>
                  </a:cubicBezTo>
                  <a:cubicBezTo>
                    <a:pt x="54" y="7"/>
                    <a:pt x="48" y="0"/>
                    <a:pt x="41" y="0"/>
                  </a:cubicBezTo>
                  <a:cubicBezTo>
                    <a:pt x="14" y="0"/>
                    <a:pt x="14" y="0"/>
                    <a:pt x="14" y="0"/>
                  </a:cubicBezTo>
                  <a:cubicBezTo>
                    <a:pt x="7" y="0"/>
                    <a:pt x="1" y="6"/>
                    <a:pt x="0" y="12"/>
                  </a:cubicBezTo>
                  <a:cubicBezTo>
                    <a:pt x="10" y="12"/>
                    <a:pt x="10" y="12"/>
                    <a:pt x="10" y="12"/>
                  </a:cubicBezTo>
                  <a:cubicBezTo>
                    <a:pt x="11" y="11"/>
                    <a:pt x="12" y="10"/>
                    <a:pt x="14" y="10"/>
                  </a:cubicBezTo>
                  <a:cubicBezTo>
                    <a:pt x="41" y="10"/>
                    <a:pt x="41" y="10"/>
                    <a:pt x="41" y="10"/>
                  </a:cubicBezTo>
                  <a:cubicBezTo>
                    <a:pt x="43" y="10"/>
                    <a:pt x="45" y="12"/>
                    <a:pt x="45" y="14"/>
                  </a:cubicBezTo>
                  <a:cubicBezTo>
                    <a:pt x="45" y="27"/>
                    <a:pt x="45" y="27"/>
                    <a:pt x="45" y="27"/>
                  </a:cubicBezTo>
                  <a:cubicBezTo>
                    <a:pt x="45" y="29"/>
                    <a:pt x="43" y="31"/>
                    <a:pt x="41" y="31"/>
                  </a:cubicBezTo>
                  <a:cubicBezTo>
                    <a:pt x="14" y="31"/>
                    <a:pt x="14" y="31"/>
                    <a:pt x="14" y="31"/>
                  </a:cubicBezTo>
                  <a:cubicBezTo>
                    <a:pt x="12" y="31"/>
                    <a:pt x="11" y="30"/>
                    <a:pt x="10" y="29"/>
                  </a:cubicBezTo>
                  <a:cubicBezTo>
                    <a:pt x="0" y="29"/>
                    <a:pt x="0" y="29"/>
                    <a:pt x="0" y="29"/>
                  </a:cubicBezTo>
                  <a:cubicBezTo>
                    <a:pt x="1" y="35"/>
                    <a:pt x="7" y="41"/>
                    <a:pt x="14" y="41"/>
                  </a:cubicBezTo>
                  <a:cubicBezTo>
                    <a:pt x="41" y="41"/>
                    <a:pt x="41" y="41"/>
                    <a:pt x="41" y="41"/>
                  </a:cubicBezTo>
                  <a:cubicBezTo>
                    <a:pt x="48" y="41"/>
                    <a:pt x="54" y="34"/>
                    <a:pt x="54" y="2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grpSp>
        <p:nvGrpSpPr>
          <p:cNvPr id="43" name="Group 42"/>
          <p:cNvGrpSpPr/>
          <p:nvPr userDrawn="1"/>
        </p:nvGrpSpPr>
        <p:grpSpPr>
          <a:xfrm>
            <a:off x="6426201" y="1831976"/>
            <a:ext cx="582084" cy="441325"/>
            <a:chOff x="4819650" y="1831975"/>
            <a:chExt cx="436563" cy="441325"/>
          </a:xfrm>
        </p:grpSpPr>
        <p:sp>
          <p:nvSpPr>
            <p:cNvPr id="44" name="Freeform 30"/>
            <p:cNvSpPr>
              <a:spLocks noEditPoints="1"/>
            </p:cNvSpPr>
            <p:nvPr userDrawn="1"/>
          </p:nvSpPr>
          <p:spPr bwMode="auto">
            <a:xfrm>
              <a:off x="4819650" y="1831975"/>
              <a:ext cx="436563" cy="441325"/>
            </a:xfrm>
            <a:custGeom>
              <a:avLst/>
              <a:gdLst>
                <a:gd name="T0" fmla="*/ 57 w 113"/>
                <a:gd name="T1" fmla="*/ 114 h 114"/>
                <a:gd name="T2" fmla="*/ 16 w 113"/>
                <a:gd name="T3" fmla="*/ 97 h 114"/>
                <a:gd name="T4" fmla="*/ 0 w 113"/>
                <a:gd name="T5" fmla="*/ 57 h 114"/>
                <a:gd name="T6" fmla="*/ 16 w 113"/>
                <a:gd name="T7" fmla="*/ 17 h 114"/>
                <a:gd name="T8" fmla="*/ 57 w 113"/>
                <a:gd name="T9" fmla="*/ 0 h 114"/>
                <a:gd name="T10" fmla="*/ 97 w 113"/>
                <a:gd name="T11" fmla="*/ 17 h 114"/>
                <a:gd name="T12" fmla="*/ 113 w 113"/>
                <a:gd name="T13" fmla="*/ 57 h 114"/>
                <a:gd name="T14" fmla="*/ 97 w 113"/>
                <a:gd name="T15" fmla="*/ 97 h 114"/>
                <a:gd name="T16" fmla="*/ 57 w 113"/>
                <a:gd name="T17" fmla="*/ 114 h 114"/>
                <a:gd name="T18" fmla="*/ 57 w 113"/>
                <a:gd name="T19" fmla="*/ 4 h 114"/>
                <a:gd name="T20" fmla="*/ 20 w 113"/>
                <a:gd name="T21" fmla="*/ 20 h 114"/>
                <a:gd name="T22" fmla="*/ 4 w 113"/>
                <a:gd name="T23" fmla="*/ 57 h 114"/>
                <a:gd name="T24" fmla="*/ 20 w 113"/>
                <a:gd name="T25" fmla="*/ 94 h 114"/>
                <a:gd name="T26" fmla="*/ 57 w 113"/>
                <a:gd name="T27" fmla="*/ 109 h 114"/>
                <a:gd name="T28" fmla="*/ 94 w 113"/>
                <a:gd name="T29" fmla="*/ 94 h 114"/>
                <a:gd name="T30" fmla="*/ 109 w 113"/>
                <a:gd name="T31" fmla="*/ 57 h 114"/>
                <a:gd name="T32" fmla="*/ 94 w 113"/>
                <a:gd name="T33" fmla="*/ 20 h 114"/>
                <a:gd name="T34" fmla="*/ 57 w 113"/>
                <a:gd name="T35" fmla="*/ 4 h 114"/>
                <a:gd name="T36" fmla="*/ 57 w 113"/>
                <a:gd name="T37" fmla="*/ 107 h 114"/>
                <a:gd name="T38" fmla="*/ 6 w 113"/>
                <a:gd name="T39" fmla="*/ 57 h 114"/>
                <a:gd name="T40" fmla="*/ 57 w 113"/>
                <a:gd name="T41" fmla="*/ 6 h 114"/>
                <a:gd name="T42" fmla="*/ 107 w 113"/>
                <a:gd name="T43" fmla="*/ 57 h 114"/>
                <a:gd name="T44" fmla="*/ 57 w 113"/>
                <a:gd name="T45" fmla="*/ 107 h 114"/>
                <a:gd name="T46" fmla="*/ 57 w 113"/>
                <a:gd name="T47" fmla="*/ 11 h 114"/>
                <a:gd name="T48" fmla="*/ 10 w 113"/>
                <a:gd name="T49" fmla="*/ 57 h 114"/>
                <a:gd name="T50" fmla="*/ 57 w 113"/>
                <a:gd name="T51" fmla="*/ 103 h 114"/>
                <a:gd name="T52" fmla="*/ 103 w 113"/>
                <a:gd name="T53" fmla="*/ 57 h 114"/>
                <a:gd name="T54" fmla="*/ 57 w 113"/>
                <a:gd name="T55" fmla="*/ 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3" h="114">
                  <a:moveTo>
                    <a:pt x="57" y="114"/>
                  </a:moveTo>
                  <a:cubicBezTo>
                    <a:pt x="41" y="114"/>
                    <a:pt x="27" y="108"/>
                    <a:pt x="16" y="97"/>
                  </a:cubicBezTo>
                  <a:cubicBezTo>
                    <a:pt x="6" y="86"/>
                    <a:pt x="0" y="72"/>
                    <a:pt x="0" y="57"/>
                  </a:cubicBezTo>
                  <a:cubicBezTo>
                    <a:pt x="0" y="42"/>
                    <a:pt x="6" y="27"/>
                    <a:pt x="16" y="17"/>
                  </a:cubicBezTo>
                  <a:cubicBezTo>
                    <a:pt x="27" y="6"/>
                    <a:pt x="41" y="0"/>
                    <a:pt x="57" y="0"/>
                  </a:cubicBezTo>
                  <a:cubicBezTo>
                    <a:pt x="72" y="0"/>
                    <a:pt x="86" y="6"/>
                    <a:pt x="97" y="17"/>
                  </a:cubicBezTo>
                  <a:cubicBezTo>
                    <a:pt x="108" y="27"/>
                    <a:pt x="113" y="42"/>
                    <a:pt x="113" y="57"/>
                  </a:cubicBezTo>
                  <a:cubicBezTo>
                    <a:pt x="113" y="72"/>
                    <a:pt x="108" y="86"/>
                    <a:pt x="97" y="97"/>
                  </a:cubicBezTo>
                  <a:cubicBezTo>
                    <a:pt x="86" y="108"/>
                    <a:pt x="72" y="114"/>
                    <a:pt x="57" y="114"/>
                  </a:cubicBezTo>
                  <a:close/>
                  <a:moveTo>
                    <a:pt x="57" y="4"/>
                  </a:moveTo>
                  <a:cubicBezTo>
                    <a:pt x="43" y="4"/>
                    <a:pt x="30" y="10"/>
                    <a:pt x="20" y="20"/>
                  </a:cubicBezTo>
                  <a:cubicBezTo>
                    <a:pt x="10" y="30"/>
                    <a:pt x="4" y="43"/>
                    <a:pt x="4" y="57"/>
                  </a:cubicBezTo>
                  <a:cubicBezTo>
                    <a:pt x="4" y="71"/>
                    <a:pt x="10" y="84"/>
                    <a:pt x="20" y="94"/>
                  </a:cubicBezTo>
                  <a:cubicBezTo>
                    <a:pt x="30" y="104"/>
                    <a:pt x="43" y="109"/>
                    <a:pt x="57" y="109"/>
                  </a:cubicBezTo>
                  <a:cubicBezTo>
                    <a:pt x="71" y="109"/>
                    <a:pt x="84" y="104"/>
                    <a:pt x="94" y="94"/>
                  </a:cubicBezTo>
                  <a:cubicBezTo>
                    <a:pt x="104" y="84"/>
                    <a:pt x="109" y="71"/>
                    <a:pt x="109" y="57"/>
                  </a:cubicBezTo>
                  <a:cubicBezTo>
                    <a:pt x="109" y="43"/>
                    <a:pt x="104" y="30"/>
                    <a:pt x="94" y="20"/>
                  </a:cubicBezTo>
                  <a:cubicBezTo>
                    <a:pt x="84" y="10"/>
                    <a:pt x="71" y="4"/>
                    <a:pt x="57" y="4"/>
                  </a:cubicBezTo>
                  <a:close/>
                  <a:moveTo>
                    <a:pt x="57" y="107"/>
                  </a:moveTo>
                  <a:cubicBezTo>
                    <a:pt x="29" y="107"/>
                    <a:pt x="6" y="85"/>
                    <a:pt x="6" y="57"/>
                  </a:cubicBezTo>
                  <a:cubicBezTo>
                    <a:pt x="6" y="29"/>
                    <a:pt x="29" y="6"/>
                    <a:pt x="57" y="6"/>
                  </a:cubicBezTo>
                  <a:cubicBezTo>
                    <a:pt x="85" y="6"/>
                    <a:pt x="107" y="29"/>
                    <a:pt x="107" y="57"/>
                  </a:cubicBezTo>
                  <a:cubicBezTo>
                    <a:pt x="107" y="85"/>
                    <a:pt x="85" y="107"/>
                    <a:pt x="57" y="107"/>
                  </a:cubicBezTo>
                  <a:close/>
                  <a:moveTo>
                    <a:pt x="57" y="11"/>
                  </a:moveTo>
                  <a:cubicBezTo>
                    <a:pt x="31" y="11"/>
                    <a:pt x="10" y="31"/>
                    <a:pt x="10" y="57"/>
                  </a:cubicBezTo>
                  <a:cubicBezTo>
                    <a:pt x="10" y="82"/>
                    <a:pt x="31" y="103"/>
                    <a:pt x="57" y="103"/>
                  </a:cubicBezTo>
                  <a:cubicBezTo>
                    <a:pt x="82" y="103"/>
                    <a:pt x="103" y="82"/>
                    <a:pt x="103" y="57"/>
                  </a:cubicBezTo>
                  <a:cubicBezTo>
                    <a:pt x="103" y="31"/>
                    <a:pt x="82" y="11"/>
                    <a:pt x="57" y="1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45" name="Freeform 31"/>
            <p:cNvSpPr>
              <a:spLocks/>
            </p:cNvSpPr>
            <p:nvPr userDrawn="1"/>
          </p:nvSpPr>
          <p:spPr bwMode="auto">
            <a:xfrm>
              <a:off x="5013325" y="1898650"/>
              <a:ext cx="50800" cy="53975"/>
            </a:xfrm>
            <a:custGeom>
              <a:avLst/>
              <a:gdLst>
                <a:gd name="T0" fmla="*/ 0 w 13"/>
                <a:gd name="T1" fmla="*/ 2 h 14"/>
                <a:gd name="T2" fmla="*/ 3 w 13"/>
                <a:gd name="T3" fmla="*/ 0 h 14"/>
                <a:gd name="T4" fmla="*/ 4 w 13"/>
                <a:gd name="T5" fmla="*/ 1 h 14"/>
                <a:gd name="T6" fmla="*/ 10 w 13"/>
                <a:gd name="T7" fmla="*/ 10 h 14"/>
                <a:gd name="T8" fmla="*/ 10 w 13"/>
                <a:gd name="T9" fmla="*/ 10 h 14"/>
                <a:gd name="T10" fmla="*/ 10 w 13"/>
                <a:gd name="T11" fmla="*/ 1 h 14"/>
                <a:gd name="T12" fmla="*/ 11 w 13"/>
                <a:gd name="T13" fmla="*/ 0 h 14"/>
                <a:gd name="T14" fmla="*/ 13 w 13"/>
                <a:gd name="T15" fmla="*/ 1 h 14"/>
                <a:gd name="T16" fmla="*/ 13 w 13"/>
                <a:gd name="T17" fmla="*/ 12 h 14"/>
                <a:gd name="T18" fmla="*/ 11 w 13"/>
                <a:gd name="T19" fmla="*/ 14 h 14"/>
                <a:gd name="T20" fmla="*/ 9 w 13"/>
                <a:gd name="T21" fmla="*/ 14 h 14"/>
                <a:gd name="T22" fmla="*/ 4 w 13"/>
                <a:gd name="T23" fmla="*/ 5 h 14"/>
                <a:gd name="T24" fmla="*/ 4 w 13"/>
                <a:gd name="T25" fmla="*/ 5 h 14"/>
                <a:gd name="T26" fmla="*/ 4 w 13"/>
                <a:gd name="T27" fmla="*/ 13 h 14"/>
                <a:gd name="T28" fmla="*/ 2 w 13"/>
                <a:gd name="T29" fmla="*/ 14 h 14"/>
                <a:gd name="T30" fmla="*/ 0 w 13"/>
                <a:gd name="T31" fmla="*/ 13 h 14"/>
                <a:gd name="T32" fmla="*/ 0 w 13"/>
                <a:gd name="T3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4">
                  <a:moveTo>
                    <a:pt x="0" y="2"/>
                  </a:moveTo>
                  <a:cubicBezTo>
                    <a:pt x="0" y="0"/>
                    <a:pt x="1" y="0"/>
                    <a:pt x="3" y="0"/>
                  </a:cubicBezTo>
                  <a:cubicBezTo>
                    <a:pt x="3" y="0"/>
                    <a:pt x="4" y="0"/>
                    <a:pt x="4" y="1"/>
                  </a:cubicBezTo>
                  <a:cubicBezTo>
                    <a:pt x="10" y="10"/>
                    <a:pt x="10" y="10"/>
                    <a:pt x="10" y="10"/>
                  </a:cubicBezTo>
                  <a:cubicBezTo>
                    <a:pt x="10" y="10"/>
                    <a:pt x="10" y="10"/>
                    <a:pt x="10" y="10"/>
                  </a:cubicBezTo>
                  <a:cubicBezTo>
                    <a:pt x="10" y="1"/>
                    <a:pt x="10" y="1"/>
                    <a:pt x="10" y="1"/>
                  </a:cubicBezTo>
                  <a:cubicBezTo>
                    <a:pt x="10" y="0"/>
                    <a:pt x="10" y="0"/>
                    <a:pt x="11" y="0"/>
                  </a:cubicBezTo>
                  <a:cubicBezTo>
                    <a:pt x="12" y="0"/>
                    <a:pt x="13" y="0"/>
                    <a:pt x="13" y="1"/>
                  </a:cubicBezTo>
                  <a:cubicBezTo>
                    <a:pt x="13" y="12"/>
                    <a:pt x="13" y="12"/>
                    <a:pt x="13" y="12"/>
                  </a:cubicBezTo>
                  <a:cubicBezTo>
                    <a:pt x="13" y="14"/>
                    <a:pt x="12" y="14"/>
                    <a:pt x="11" y="14"/>
                  </a:cubicBezTo>
                  <a:cubicBezTo>
                    <a:pt x="10" y="14"/>
                    <a:pt x="10" y="14"/>
                    <a:pt x="9" y="14"/>
                  </a:cubicBezTo>
                  <a:cubicBezTo>
                    <a:pt x="4" y="5"/>
                    <a:pt x="4" y="5"/>
                    <a:pt x="4" y="5"/>
                  </a:cubicBezTo>
                  <a:cubicBezTo>
                    <a:pt x="4" y="5"/>
                    <a:pt x="4" y="5"/>
                    <a:pt x="4" y="5"/>
                  </a:cubicBezTo>
                  <a:cubicBezTo>
                    <a:pt x="4" y="13"/>
                    <a:pt x="4" y="13"/>
                    <a:pt x="4" y="13"/>
                  </a:cubicBezTo>
                  <a:cubicBezTo>
                    <a:pt x="4" y="14"/>
                    <a:pt x="3" y="14"/>
                    <a:pt x="2" y="14"/>
                  </a:cubicBezTo>
                  <a:cubicBezTo>
                    <a:pt x="1" y="14"/>
                    <a:pt x="0" y="14"/>
                    <a:pt x="0" y="13"/>
                  </a:cubicBezTo>
                  <a:lnTo>
                    <a:pt x="0" y="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46" name="Freeform 32"/>
            <p:cNvSpPr>
              <a:spLocks/>
            </p:cNvSpPr>
            <p:nvPr userDrawn="1"/>
          </p:nvSpPr>
          <p:spPr bwMode="auto">
            <a:xfrm>
              <a:off x="5153025" y="2020888"/>
              <a:ext cx="41275" cy="55563"/>
            </a:xfrm>
            <a:custGeom>
              <a:avLst/>
              <a:gdLst>
                <a:gd name="T0" fmla="*/ 0 w 11"/>
                <a:gd name="T1" fmla="*/ 1 h 14"/>
                <a:gd name="T2" fmla="*/ 2 w 11"/>
                <a:gd name="T3" fmla="*/ 0 h 14"/>
                <a:gd name="T4" fmla="*/ 9 w 11"/>
                <a:gd name="T5" fmla="*/ 0 h 14"/>
                <a:gd name="T6" fmla="*/ 11 w 11"/>
                <a:gd name="T7" fmla="*/ 1 h 14"/>
                <a:gd name="T8" fmla="*/ 9 w 11"/>
                <a:gd name="T9" fmla="*/ 2 h 14"/>
                <a:gd name="T10" fmla="*/ 3 w 11"/>
                <a:gd name="T11" fmla="*/ 2 h 14"/>
                <a:gd name="T12" fmla="*/ 3 w 11"/>
                <a:gd name="T13" fmla="*/ 5 h 14"/>
                <a:gd name="T14" fmla="*/ 9 w 11"/>
                <a:gd name="T15" fmla="*/ 5 h 14"/>
                <a:gd name="T16" fmla="*/ 10 w 11"/>
                <a:gd name="T17" fmla="*/ 6 h 14"/>
                <a:gd name="T18" fmla="*/ 9 w 11"/>
                <a:gd name="T19" fmla="*/ 8 h 14"/>
                <a:gd name="T20" fmla="*/ 3 w 11"/>
                <a:gd name="T21" fmla="*/ 8 h 14"/>
                <a:gd name="T22" fmla="*/ 3 w 11"/>
                <a:gd name="T23" fmla="*/ 11 h 14"/>
                <a:gd name="T24" fmla="*/ 10 w 11"/>
                <a:gd name="T25" fmla="*/ 11 h 14"/>
                <a:gd name="T26" fmla="*/ 11 w 11"/>
                <a:gd name="T27" fmla="*/ 12 h 14"/>
                <a:gd name="T28" fmla="*/ 10 w 11"/>
                <a:gd name="T29" fmla="*/ 14 h 14"/>
                <a:gd name="T30" fmla="*/ 2 w 11"/>
                <a:gd name="T31" fmla="*/ 14 h 14"/>
                <a:gd name="T32" fmla="*/ 0 w 11"/>
                <a:gd name="T33" fmla="*/ 12 h 14"/>
                <a:gd name="T34" fmla="*/ 0 w 11"/>
                <a:gd name="T3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4">
                  <a:moveTo>
                    <a:pt x="0" y="1"/>
                  </a:moveTo>
                  <a:cubicBezTo>
                    <a:pt x="0" y="0"/>
                    <a:pt x="1" y="0"/>
                    <a:pt x="2" y="0"/>
                  </a:cubicBezTo>
                  <a:cubicBezTo>
                    <a:pt x="9" y="0"/>
                    <a:pt x="9" y="0"/>
                    <a:pt x="9" y="0"/>
                  </a:cubicBezTo>
                  <a:cubicBezTo>
                    <a:pt x="10" y="0"/>
                    <a:pt x="11" y="0"/>
                    <a:pt x="11" y="1"/>
                  </a:cubicBezTo>
                  <a:cubicBezTo>
                    <a:pt x="11" y="2"/>
                    <a:pt x="10" y="2"/>
                    <a:pt x="9" y="2"/>
                  </a:cubicBezTo>
                  <a:cubicBezTo>
                    <a:pt x="3" y="2"/>
                    <a:pt x="3" y="2"/>
                    <a:pt x="3" y="2"/>
                  </a:cubicBezTo>
                  <a:cubicBezTo>
                    <a:pt x="3" y="5"/>
                    <a:pt x="3" y="5"/>
                    <a:pt x="3" y="5"/>
                  </a:cubicBezTo>
                  <a:cubicBezTo>
                    <a:pt x="9" y="5"/>
                    <a:pt x="9" y="5"/>
                    <a:pt x="9" y="5"/>
                  </a:cubicBezTo>
                  <a:cubicBezTo>
                    <a:pt x="10" y="5"/>
                    <a:pt x="10" y="5"/>
                    <a:pt x="10" y="6"/>
                  </a:cubicBezTo>
                  <a:cubicBezTo>
                    <a:pt x="10" y="7"/>
                    <a:pt x="10" y="8"/>
                    <a:pt x="9" y="8"/>
                  </a:cubicBezTo>
                  <a:cubicBezTo>
                    <a:pt x="3" y="8"/>
                    <a:pt x="3" y="8"/>
                    <a:pt x="3" y="8"/>
                  </a:cubicBezTo>
                  <a:cubicBezTo>
                    <a:pt x="3" y="11"/>
                    <a:pt x="3" y="11"/>
                    <a:pt x="3" y="11"/>
                  </a:cubicBezTo>
                  <a:cubicBezTo>
                    <a:pt x="10" y="11"/>
                    <a:pt x="10" y="11"/>
                    <a:pt x="10" y="11"/>
                  </a:cubicBezTo>
                  <a:cubicBezTo>
                    <a:pt x="11" y="11"/>
                    <a:pt x="11" y="11"/>
                    <a:pt x="11" y="12"/>
                  </a:cubicBezTo>
                  <a:cubicBezTo>
                    <a:pt x="11" y="13"/>
                    <a:pt x="11" y="14"/>
                    <a:pt x="10" y="14"/>
                  </a:cubicBezTo>
                  <a:cubicBezTo>
                    <a:pt x="2" y="14"/>
                    <a:pt x="2" y="14"/>
                    <a:pt x="2" y="14"/>
                  </a:cubicBezTo>
                  <a:cubicBezTo>
                    <a:pt x="1" y="14"/>
                    <a:pt x="0" y="13"/>
                    <a:pt x="0" y="12"/>
                  </a:cubicBezTo>
                  <a:lnTo>
                    <a:pt x="0" y="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47" name="Freeform 33"/>
            <p:cNvSpPr>
              <a:spLocks/>
            </p:cNvSpPr>
            <p:nvPr userDrawn="1"/>
          </p:nvSpPr>
          <p:spPr bwMode="auto">
            <a:xfrm>
              <a:off x="5016500" y="2149475"/>
              <a:ext cx="42863" cy="53975"/>
            </a:xfrm>
            <a:custGeom>
              <a:avLst/>
              <a:gdLst>
                <a:gd name="T0" fmla="*/ 8 w 11"/>
                <a:gd name="T1" fmla="*/ 6 h 14"/>
                <a:gd name="T2" fmla="*/ 11 w 11"/>
                <a:gd name="T3" fmla="*/ 10 h 14"/>
                <a:gd name="T4" fmla="*/ 6 w 11"/>
                <a:gd name="T5" fmla="*/ 14 h 14"/>
                <a:gd name="T6" fmla="*/ 0 w 11"/>
                <a:gd name="T7" fmla="*/ 11 h 14"/>
                <a:gd name="T8" fmla="*/ 1 w 11"/>
                <a:gd name="T9" fmla="*/ 9 h 14"/>
                <a:gd name="T10" fmla="*/ 6 w 11"/>
                <a:gd name="T11" fmla="*/ 12 h 14"/>
                <a:gd name="T12" fmla="*/ 8 w 11"/>
                <a:gd name="T13" fmla="*/ 10 h 14"/>
                <a:gd name="T14" fmla="*/ 7 w 11"/>
                <a:gd name="T15" fmla="*/ 9 h 14"/>
                <a:gd name="T16" fmla="*/ 3 w 11"/>
                <a:gd name="T17" fmla="*/ 8 h 14"/>
                <a:gd name="T18" fmla="*/ 0 w 11"/>
                <a:gd name="T19" fmla="*/ 4 h 14"/>
                <a:gd name="T20" fmla="*/ 5 w 11"/>
                <a:gd name="T21" fmla="*/ 0 h 14"/>
                <a:gd name="T22" fmla="*/ 11 w 11"/>
                <a:gd name="T23" fmla="*/ 3 h 14"/>
                <a:gd name="T24" fmla="*/ 9 w 11"/>
                <a:gd name="T25" fmla="*/ 4 h 14"/>
                <a:gd name="T26" fmla="*/ 5 w 11"/>
                <a:gd name="T27" fmla="*/ 2 h 14"/>
                <a:gd name="T28" fmla="*/ 3 w 11"/>
                <a:gd name="T29" fmla="*/ 4 h 14"/>
                <a:gd name="T30" fmla="*/ 5 w 11"/>
                <a:gd name="T31" fmla="*/ 5 h 14"/>
                <a:gd name="T32" fmla="*/ 8 w 11"/>
                <a:gd name="T3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4">
                  <a:moveTo>
                    <a:pt x="8" y="6"/>
                  </a:moveTo>
                  <a:cubicBezTo>
                    <a:pt x="11" y="6"/>
                    <a:pt x="11" y="8"/>
                    <a:pt x="11" y="10"/>
                  </a:cubicBezTo>
                  <a:cubicBezTo>
                    <a:pt x="11" y="12"/>
                    <a:pt x="10" y="14"/>
                    <a:pt x="6" y="14"/>
                  </a:cubicBezTo>
                  <a:cubicBezTo>
                    <a:pt x="2" y="14"/>
                    <a:pt x="0" y="12"/>
                    <a:pt x="0" y="11"/>
                  </a:cubicBezTo>
                  <a:cubicBezTo>
                    <a:pt x="0" y="10"/>
                    <a:pt x="0" y="9"/>
                    <a:pt x="1" y="9"/>
                  </a:cubicBezTo>
                  <a:cubicBezTo>
                    <a:pt x="3" y="9"/>
                    <a:pt x="2" y="12"/>
                    <a:pt x="6" y="12"/>
                  </a:cubicBezTo>
                  <a:cubicBezTo>
                    <a:pt x="7" y="12"/>
                    <a:pt x="8" y="11"/>
                    <a:pt x="8" y="10"/>
                  </a:cubicBezTo>
                  <a:cubicBezTo>
                    <a:pt x="8" y="10"/>
                    <a:pt x="8" y="9"/>
                    <a:pt x="7" y="9"/>
                  </a:cubicBezTo>
                  <a:cubicBezTo>
                    <a:pt x="3" y="8"/>
                    <a:pt x="3" y="8"/>
                    <a:pt x="3" y="8"/>
                  </a:cubicBezTo>
                  <a:cubicBezTo>
                    <a:pt x="0" y="7"/>
                    <a:pt x="0" y="5"/>
                    <a:pt x="0" y="4"/>
                  </a:cubicBezTo>
                  <a:cubicBezTo>
                    <a:pt x="0" y="1"/>
                    <a:pt x="3" y="0"/>
                    <a:pt x="5" y="0"/>
                  </a:cubicBezTo>
                  <a:cubicBezTo>
                    <a:pt x="8" y="0"/>
                    <a:pt x="11" y="1"/>
                    <a:pt x="11" y="3"/>
                  </a:cubicBezTo>
                  <a:cubicBezTo>
                    <a:pt x="11" y="4"/>
                    <a:pt x="10" y="4"/>
                    <a:pt x="9" y="4"/>
                  </a:cubicBezTo>
                  <a:cubicBezTo>
                    <a:pt x="8" y="4"/>
                    <a:pt x="8" y="2"/>
                    <a:pt x="5" y="2"/>
                  </a:cubicBezTo>
                  <a:cubicBezTo>
                    <a:pt x="4" y="2"/>
                    <a:pt x="3" y="3"/>
                    <a:pt x="3" y="4"/>
                  </a:cubicBezTo>
                  <a:cubicBezTo>
                    <a:pt x="3" y="5"/>
                    <a:pt x="4" y="5"/>
                    <a:pt x="5" y="5"/>
                  </a:cubicBezTo>
                  <a:lnTo>
                    <a:pt x="8" y="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48" name="Freeform 34"/>
            <p:cNvSpPr>
              <a:spLocks/>
            </p:cNvSpPr>
            <p:nvPr userDrawn="1"/>
          </p:nvSpPr>
          <p:spPr bwMode="auto">
            <a:xfrm>
              <a:off x="4881563" y="2017713"/>
              <a:ext cx="66675" cy="58738"/>
            </a:xfrm>
            <a:custGeom>
              <a:avLst/>
              <a:gdLst>
                <a:gd name="T0" fmla="*/ 15 w 17"/>
                <a:gd name="T1" fmla="*/ 13 h 15"/>
                <a:gd name="T2" fmla="*/ 13 w 17"/>
                <a:gd name="T3" fmla="*/ 15 h 15"/>
                <a:gd name="T4" fmla="*/ 11 w 17"/>
                <a:gd name="T5" fmla="*/ 13 h 15"/>
                <a:gd name="T6" fmla="*/ 9 w 17"/>
                <a:gd name="T7" fmla="*/ 5 h 15"/>
                <a:gd name="T8" fmla="*/ 9 w 17"/>
                <a:gd name="T9" fmla="*/ 5 h 15"/>
                <a:gd name="T10" fmla="*/ 7 w 17"/>
                <a:gd name="T11" fmla="*/ 13 h 15"/>
                <a:gd name="T12" fmla="*/ 5 w 17"/>
                <a:gd name="T13" fmla="*/ 15 h 15"/>
                <a:gd name="T14" fmla="*/ 3 w 17"/>
                <a:gd name="T15" fmla="*/ 13 h 15"/>
                <a:gd name="T16" fmla="*/ 0 w 17"/>
                <a:gd name="T17" fmla="*/ 3 h 15"/>
                <a:gd name="T18" fmla="*/ 0 w 17"/>
                <a:gd name="T19" fmla="*/ 2 h 15"/>
                <a:gd name="T20" fmla="*/ 1 w 17"/>
                <a:gd name="T21" fmla="*/ 0 h 15"/>
                <a:gd name="T22" fmla="*/ 3 w 17"/>
                <a:gd name="T23" fmla="*/ 2 h 15"/>
                <a:gd name="T24" fmla="*/ 5 w 17"/>
                <a:gd name="T25" fmla="*/ 11 h 15"/>
                <a:gd name="T26" fmla="*/ 5 w 17"/>
                <a:gd name="T27" fmla="*/ 11 h 15"/>
                <a:gd name="T28" fmla="*/ 7 w 17"/>
                <a:gd name="T29" fmla="*/ 2 h 15"/>
                <a:gd name="T30" fmla="*/ 9 w 17"/>
                <a:gd name="T31" fmla="*/ 0 h 15"/>
                <a:gd name="T32" fmla="*/ 10 w 17"/>
                <a:gd name="T33" fmla="*/ 2 h 15"/>
                <a:gd name="T34" fmla="*/ 13 w 17"/>
                <a:gd name="T35" fmla="*/ 11 h 15"/>
                <a:gd name="T36" fmla="*/ 13 w 17"/>
                <a:gd name="T37" fmla="*/ 11 h 15"/>
                <a:gd name="T38" fmla="*/ 15 w 17"/>
                <a:gd name="T39" fmla="*/ 2 h 15"/>
                <a:gd name="T40" fmla="*/ 16 w 17"/>
                <a:gd name="T41" fmla="*/ 0 h 15"/>
                <a:gd name="T42" fmla="*/ 17 w 17"/>
                <a:gd name="T43" fmla="*/ 2 h 15"/>
                <a:gd name="T44" fmla="*/ 17 w 17"/>
                <a:gd name="T45" fmla="*/ 3 h 15"/>
                <a:gd name="T46" fmla="*/ 15 w 17"/>
                <a:gd name="T4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15">
                  <a:moveTo>
                    <a:pt x="15" y="13"/>
                  </a:moveTo>
                  <a:cubicBezTo>
                    <a:pt x="14" y="14"/>
                    <a:pt x="14" y="15"/>
                    <a:pt x="13" y="15"/>
                  </a:cubicBezTo>
                  <a:cubicBezTo>
                    <a:pt x="11" y="15"/>
                    <a:pt x="11" y="14"/>
                    <a:pt x="11" y="13"/>
                  </a:cubicBezTo>
                  <a:cubicBezTo>
                    <a:pt x="9" y="5"/>
                    <a:pt x="9" y="5"/>
                    <a:pt x="9" y="5"/>
                  </a:cubicBezTo>
                  <a:cubicBezTo>
                    <a:pt x="9" y="5"/>
                    <a:pt x="9" y="5"/>
                    <a:pt x="9" y="5"/>
                  </a:cubicBezTo>
                  <a:cubicBezTo>
                    <a:pt x="7" y="13"/>
                    <a:pt x="7" y="13"/>
                    <a:pt x="7" y="13"/>
                  </a:cubicBezTo>
                  <a:cubicBezTo>
                    <a:pt x="6" y="14"/>
                    <a:pt x="6" y="15"/>
                    <a:pt x="5" y="15"/>
                  </a:cubicBezTo>
                  <a:cubicBezTo>
                    <a:pt x="3" y="15"/>
                    <a:pt x="3" y="14"/>
                    <a:pt x="3" y="13"/>
                  </a:cubicBezTo>
                  <a:cubicBezTo>
                    <a:pt x="0" y="3"/>
                    <a:pt x="0" y="3"/>
                    <a:pt x="0" y="3"/>
                  </a:cubicBezTo>
                  <a:cubicBezTo>
                    <a:pt x="0" y="2"/>
                    <a:pt x="0" y="2"/>
                    <a:pt x="0" y="2"/>
                  </a:cubicBezTo>
                  <a:cubicBezTo>
                    <a:pt x="0" y="1"/>
                    <a:pt x="1" y="0"/>
                    <a:pt x="1" y="0"/>
                  </a:cubicBezTo>
                  <a:cubicBezTo>
                    <a:pt x="2" y="0"/>
                    <a:pt x="3" y="1"/>
                    <a:pt x="3" y="2"/>
                  </a:cubicBezTo>
                  <a:cubicBezTo>
                    <a:pt x="5" y="11"/>
                    <a:pt x="5" y="11"/>
                    <a:pt x="5" y="11"/>
                  </a:cubicBezTo>
                  <a:cubicBezTo>
                    <a:pt x="5" y="11"/>
                    <a:pt x="5" y="11"/>
                    <a:pt x="5" y="11"/>
                  </a:cubicBezTo>
                  <a:cubicBezTo>
                    <a:pt x="7" y="2"/>
                    <a:pt x="7" y="2"/>
                    <a:pt x="7" y="2"/>
                  </a:cubicBezTo>
                  <a:cubicBezTo>
                    <a:pt x="7" y="1"/>
                    <a:pt x="7" y="0"/>
                    <a:pt x="9" y="0"/>
                  </a:cubicBezTo>
                  <a:cubicBezTo>
                    <a:pt x="10" y="0"/>
                    <a:pt x="10" y="1"/>
                    <a:pt x="10" y="2"/>
                  </a:cubicBezTo>
                  <a:cubicBezTo>
                    <a:pt x="13" y="11"/>
                    <a:pt x="13" y="11"/>
                    <a:pt x="13" y="11"/>
                  </a:cubicBezTo>
                  <a:cubicBezTo>
                    <a:pt x="13" y="11"/>
                    <a:pt x="13" y="11"/>
                    <a:pt x="13" y="11"/>
                  </a:cubicBezTo>
                  <a:cubicBezTo>
                    <a:pt x="15" y="2"/>
                    <a:pt x="15" y="2"/>
                    <a:pt x="15" y="2"/>
                  </a:cubicBezTo>
                  <a:cubicBezTo>
                    <a:pt x="15" y="1"/>
                    <a:pt x="15" y="0"/>
                    <a:pt x="16" y="0"/>
                  </a:cubicBezTo>
                  <a:cubicBezTo>
                    <a:pt x="17" y="0"/>
                    <a:pt x="17" y="1"/>
                    <a:pt x="17" y="2"/>
                  </a:cubicBezTo>
                  <a:cubicBezTo>
                    <a:pt x="17" y="2"/>
                    <a:pt x="17" y="2"/>
                    <a:pt x="17" y="3"/>
                  </a:cubicBezTo>
                  <a:lnTo>
                    <a:pt x="15" y="1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49" name="Freeform 35"/>
            <p:cNvSpPr>
              <a:spLocks noEditPoints="1"/>
            </p:cNvSpPr>
            <p:nvPr userDrawn="1"/>
          </p:nvSpPr>
          <p:spPr bwMode="auto">
            <a:xfrm>
              <a:off x="5021263" y="2036763"/>
              <a:ext cx="34925" cy="31750"/>
            </a:xfrm>
            <a:custGeom>
              <a:avLst/>
              <a:gdLst>
                <a:gd name="T0" fmla="*/ 5 w 9"/>
                <a:gd name="T1" fmla="*/ 0 h 8"/>
                <a:gd name="T2" fmla="*/ 2 w 9"/>
                <a:gd name="T3" fmla="*/ 1 h 8"/>
                <a:gd name="T4" fmla="*/ 2 w 9"/>
                <a:gd name="T5" fmla="*/ 7 h 8"/>
                <a:gd name="T6" fmla="*/ 5 w 9"/>
                <a:gd name="T7" fmla="*/ 8 h 8"/>
                <a:gd name="T8" fmla="*/ 7 w 9"/>
                <a:gd name="T9" fmla="*/ 7 h 8"/>
                <a:gd name="T10" fmla="*/ 7 w 9"/>
                <a:gd name="T11" fmla="*/ 1 h 8"/>
                <a:gd name="T12" fmla="*/ 5 w 9"/>
                <a:gd name="T13" fmla="*/ 0 h 8"/>
                <a:gd name="T14" fmla="*/ 6 w 9"/>
                <a:gd name="T15" fmla="*/ 6 h 8"/>
                <a:gd name="T16" fmla="*/ 3 w 9"/>
                <a:gd name="T17" fmla="*/ 6 h 8"/>
                <a:gd name="T18" fmla="*/ 3 w 9"/>
                <a:gd name="T19" fmla="*/ 2 h 8"/>
                <a:gd name="T20" fmla="*/ 6 w 9"/>
                <a:gd name="T21" fmla="*/ 2 h 8"/>
                <a:gd name="T22" fmla="*/ 6 w 9"/>
                <a:gd name="T2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5" y="0"/>
                  </a:moveTo>
                  <a:cubicBezTo>
                    <a:pt x="4" y="0"/>
                    <a:pt x="3" y="0"/>
                    <a:pt x="2" y="1"/>
                  </a:cubicBezTo>
                  <a:cubicBezTo>
                    <a:pt x="0" y="3"/>
                    <a:pt x="0" y="5"/>
                    <a:pt x="2" y="7"/>
                  </a:cubicBezTo>
                  <a:cubicBezTo>
                    <a:pt x="3" y="7"/>
                    <a:pt x="4" y="8"/>
                    <a:pt x="5" y="8"/>
                  </a:cubicBezTo>
                  <a:cubicBezTo>
                    <a:pt x="6" y="8"/>
                    <a:pt x="7" y="7"/>
                    <a:pt x="7" y="7"/>
                  </a:cubicBezTo>
                  <a:cubicBezTo>
                    <a:pt x="9" y="5"/>
                    <a:pt x="9" y="3"/>
                    <a:pt x="7" y="1"/>
                  </a:cubicBezTo>
                  <a:cubicBezTo>
                    <a:pt x="7" y="0"/>
                    <a:pt x="6" y="0"/>
                    <a:pt x="5" y="0"/>
                  </a:cubicBezTo>
                  <a:close/>
                  <a:moveTo>
                    <a:pt x="6" y="6"/>
                  </a:moveTo>
                  <a:cubicBezTo>
                    <a:pt x="5" y="7"/>
                    <a:pt x="4" y="7"/>
                    <a:pt x="3" y="6"/>
                  </a:cubicBezTo>
                  <a:cubicBezTo>
                    <a:pt x="2" y="5"/>
                    <a:pt x="2" y="3"/>
                    <a:pt x="3" y="2"/>
                  </a:cubicBezTo>
                  <a:cubicBezTo>
                    <a:pt x="4" y="1"/>
                    <a:pt x="5" y="1"/>
                    <a:pt x="6" y="2"/>
                  </a:cubicBezTo>
                  <a:cubicBezTo>
                    <a:pt x="7" y="3"/>
                    <a:pt x="7" y="5"/>
                    <a:pt x="6" y="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50" name="Freeform 36"/>
            <p:cNvSpPr>
              <a:spLocks noEditPoints="1"/>
            </p:cNvSpPr>
            <p:nvPr userDrawn="1"/>
          </p:nvSpPr>
          <p:spPr bwMode="auto">
            <a:xfrm>
              <a:off x="4948238" y="1960563"/>
              <a:ext cx="180975" cy="184150"/>
            </a:xfrm>
            <a:custGeom>
              <a:avLst/>
              <a:gdLst>
                <a:gd name="T0" fmla="*/ 16 w 47"/>
                <a:gd name="T1" fmla="*/ 17 h 48"/>
                <a:gd name="T2" fmla="*/ 0 w 47"/>
                <a:gd name="T3" fmla="*/ 48 h 48"/>
                <a:gd name="T4" fmla="*/ 31 w 47"/>
                <a:gd name="T5" fmla="*/ 31 h 48"/>
                <a:gd name="T6" fmla="*/ 47 w 47"/>
                <a:gd name="T7" fmla="*/ 0 h 48"/>
                <a:gd name="T8" fmla="*/ 16 w 47"/>
                <a:gd name="T9" fmla="*/ 17 h 48"/>
                <a:gd name="T10" fmla="*/ 27 w 47"/>
                <a:gd name="T11" fmla="*/ 27 h 48"/>
                <a:gd name="T12" fmla="*/ 24 w 47"/>
                <a:gd name="T13" fmla="*/ 29 h 48"/>
                <a:gd name="T14" fmla="*/ 20 w 47"/>
                <a:gd name="T15" fmla="*/ 27 h 48"/>
                <a:gd name="T16" fmla="*/ 20 w 47"/>
                <a:gd name="T17" fmla="*/ 20 h 48"/>
                <a:gd name="T18" fmla="*/ 24 w 47"/>
                <a:gd name="T19" fmla="*/ 19 h 48"/>
                <a:gd name="T20" fmla="*/ 27 w 47"/>
                <a:gd name="T21" fmla="*/ 20 h 48"/>
                <a:gd name="T22" fmla="*/ 27 w 47"/>
                <a:gd name="T23"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48">
                  <a:moveTo>
                    <a:pt x="16" y="17"/>
                  </a:moveTo>
                  <a:cubicBezTo>
                    <a:pt x="0" y="48"/>
                    <a:pt x="0" y="48"/>
                    <a:pt x="0" y="48"/>
                  </a:cubicBezTo>
                  <a:cubicBezTo>
                    <a:pt x="31" y="31"/>
                    <a:pt x="31" y="31"/>
                    <a:pt x="31" y="31"/>
                  </a:cubicBezTo>
                  <a:cubicBezTo>
                    <a:pt x="47" y="0"/>
                    <a:pt x="47" y="0"/>
                    <a:pt x="47" y="0"/>
                  </a:cubicBezTo>
                  <a:lnTo>
                    <a:pt x="16" y="17"/>
                  </a:lnTo>
                  <a:close/>
                  <a:moveTo>
                    <a:pt x="27" y="27"/>
                  </a:moveTo>
                  <a:cubicBezTo>
                    <a:pt x="26" y="28"/>
                    <a:pt x="25" y="29"/>
                    <a:pt x="24" y="29"/>
                  </a:cubicBezTo>
                  <a:cubicBezTo>
                    <a:pt x="22" y="29"/>
                    <a:pt x="21" y="28"/>
                    <a:pt x="20" y="27"/>
                  </a:cubicBezTo>
                  <a:cubicBezTo>
                    <a:pt x="18" y="25"/>
                    <a:pt x="18" y="22"/>
                    <a:pt x="20" y="20"/>
                  </a:cubicBezTo>
                  <a:cubicBezTo>
                    <a:pt x="21" y="19"/>
                    <a:pt x="22" y="19"/>
                    <a:pt x="24" y="19"/>
                  </a:cubicBezTo>
                  <a:cubicBezTo>
                    <a:pt x="25" y="19"/>
                    <a:pt x="26" y="19"/>
                    <a:pt x="27" y="20"/>
                  </a:cubicBezTo>
                  <a:cubicBezTo>
                    <a:pt x="29" y="22"/>
                    <a:pt x="29" y="25"/>
                    <a:pt x="27" y="2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51" name="Rectangle 37"/>
            <p:cNvSpPr>
              <a:spLocks noChangeArrowheads="1"/>
            </p:cNvSpPr>
            <p:nvPr userDrawn="1"/>
          </p:nvSpPr>
          <p:spPr bwMode="auto">
            <a:xfrm>
              <a:off x="4867275" y="2049463"/>
              <a:ext cx="14288" cy="31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52" name="Freeform 38"/>
            <p:cNvSpPr>
              <a:spLocks/>
            </p:cNvSpPr>
            <p:nvPr userDrawn="1"/>
          </p:nvSpPr>
          <p:spPr bwMode="auto">
            <a:xfrm>
              <a:off x="4916488" y="2160588"/>
              <a:ext cx="12700" cy="15875"/>
            </a:xfrm>
            <a:custGeom>
              <a:avLst/>
              <a:gdLst>
                <a:gd name="T0" fmla="*/ 0 w 8"/>
                <a:gd name="T1" fmla="*/ 10 h 10"/>
                <a:gd name="T2" fmla="*/ 0 w 8"/>
                <a:gd name="T3" fmla="*/ 7 h 10"/>
                <a:gd name="T4" fmla="*/ 5 w 8"/>
                <a:gd name="T5" fmla="*/ 0 h 10"/>
                <a:gd name="T6" fmla="*/ 8 w 8"/>
                <a:gd name="T7" fmla="*/ 3 h 10"/>
                <a:gd name="T8" fmla="*/ 0 w 8"/>
                <a:gd name="T9" fmla="*/ 10 h 10"/>
              </a:gdLst>
              <a:ahLst/>
              <a:cxnLst>
                <a:cxn ang="0">
                  <a:pos x="T0" y="T1"/>
                </a:cxn>
                <a:cxn ang="0">
                  <a:pos x="T2" y="T3"/>
                </a:cxn>
                <a:cxn ang="0">
                  <a:pos x="T4" y="T5"/>
                </a:cxn>
                <a:cxn ang="0">
                  <a:pos x="T6" y="T7"/>
                </a:cxn>
                <a:cxn ang="0">
                  <a:pos x="T8" y="T9"/>
                </a:cxn>
              </a:cxnLst>
              <a:rect l="0" t="0" r="r" b="b"/>
              <a:pathLst>
                <a:path w="8" h="10">
                  <a:moveTo>
                    <a:pt x="0" y="10"/>
                  </a:moveTo>
                  <a:lnTo>
                    <a:pt x="0" y="7"/>
                  </a:lnTo>
                  <a:lnTo>
                    <a:pt x="5" y="0"/>
                  </a:lnTo>
                  <a:lnTo>
                    <a:pt x="8" y="3"/>
                  </a:lnTo>
                  <a:lnTo>
                    <a:pt x="0" y="1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53" name="Rectangle 39"/>
            <p:cNvSpPr>
              <a:spLocks noChangeArrowheads="1"/>
            </p:cNvSpPr>
            <p:nvPr userDrawn="1"/>
          </p:nvSpPr>
          <p:spPr bwMode="auto">
            <a:xfrm>
              <a:off x="5037138" y="2211388"/>
              <a:ext cx="3175" cy="111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54" name="Freeform 40"/>
            <p:cNvSpPr>
              <a:spLocks/>
            </p:cNvSpPr>
            <p:nvPr userDrawn="1"/>
          </p:nvSpPr>
          <p:spPr bwMode="auto">
            <a:xfrm>
              <a:off x="5148263" y="2160588"/>
              <a:ext cx="15875" cy="15875"/>
            </a:xfrm>
            <a:custGeom>
              <a:avLst/>
              <a:gdLst>
                <a:gd name="T0" fmla="*/ 8 w 10"/>
                <a:gd name="T1" fmla="*/ 10 h 10"/>
                <a:gd name="T2" fmla="*/ 0 w 10"/>
                <a:gd name="T3" fmla="*/ 3 h 10"/>
                <a:gd name="T4" fmla="*/ 3 w 10"/>
                <a:gd name="T5" fmla="*/ 0 h 10"/>
                <a:gd name="T6" fmla="*/ 10 w 10"/>
                <a:gd name="T7" fmla="*/ 7 h 10"/>
                <a:gd name="T8" fmla="*/ 8 w 10"/>
                <a:gd name="T9" fmla="*/ 10 h 10"/>
              </a:gdLst>
              <a:ahLst/>
              <a:cxnLst>
                <a:cxn ang="0">
                  <a:pos x="T0" y="T1"/>
                </a:cxn>
                <a:cxn ang="0">
                  <a:pos x="T2" y="T3"/>
                </a:cxn>
                <a:cxn ang="0">
                  <a:pos x="T4" y="T5"/>
                </a:cxn>
                <a:cxn ang="0">
                  <a:pos x="T6" y="T7"/>
                </a:cxn>
                <a:cxn ang="0">
                  <a:pos x="T8" y="T9"/>
                </a:cxn>
              </a:cxnLst>
              <a:rect l="0" t="0" r="r" b="b"/>
              <a:pathLst>
                <a:path w="10" h="10">
                  <a:moveTo>
                    <a:pt x="8" y="10"/>
                  </a:moveTo>
                  <a:lnTo>
                    <a:pt x="0" y="3"/>
                  </a:lnTo>
                  <a:lnTo>
                    <a:pt x="3" y="0"/>
                  </a:lnTo>
                  <a:lnTo>
                    <a:pt x="10" y="7"/>
                  </a:lnTo>
                  <a:lnTo>
                    <a:pt x="8" y="1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55" name="Rectangle 41"/>
            <p:cNvSpPr>
              <a:spLocks noChangeArrowheads="1"/>
            </p:cNvSpPr>
            <p:nvPr userDrawn="1"/>
          </p:nvSpPr>
          <p:spPr bwMode="auto">
            <a:xfrm>
              <a:off x="5199063" y="2049463"/>
              <a:ext cx="11113" cy="31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56" name="Freeform 42"/>
            <p:cNvSpPr>
              <a:spLocks/>
            </p:cNvSpPr>
            <p:nvPr userDrawn="1"/>
          </p:nvSpPr>
          <p:spPr bwMode="auto">
            <a:xfrm>
              <a:off x="5148263" y="1925638"/>
              <a:ext cx="15875" cy="14288"/>
            </a:xfrm>
            <a:custGeom>
              <a:avLst/>
              <a:gdLst>
                <a:gd name="T0" fmla="*/ 3 w 10"/>
                <a:gd name="T1" fmla="*/ 9 h 9"/>
                <a:gd name="T2" fmla="*/ 0 w 10"/>
                <a:gd name="T3" fmla="*/ 7 h 9"/>
                <a:gd name="T4" fmla="*/ 8 w 10"/>
                <a:gd name="T5" fmla="*/ 0 h 9"/>
                <a:gd name="T6" fmla="*/ 10 w 10"/>
                <a:gd name="T7" fmla="*/ 2 h 9"/>
                <a:gd name="T8" fmla="*/ 3 w 10"/>
                <a:gd name="T9" fmla="*/ 9 h 9"/>
              </a:gdLst>
              <a:ahLst/>
              <a:cxnLst>
                <a:cxn ang="0">
                  <a:pos x="T0" y="T1"/>
                </a:cxn>
                <a:cxn ang="0">
                  <a:pos x="T2" y="T3"/>
                </a:cxn>
                <a:cxn ang="0">
                  <a:pos x="T4" y="T5"/>
                </a:cxn>
                <a:cxn ang="0">
                  <a:pos x="T6" y="T7"/>
                </a:cxn>
                <a:cxn ang="0">
                  <a:pos x="T8" y="T9"/>
                </a:cxn>
              </a:cxnLst>
              <a:rect l="0" t="0" r="r" b="b"/>
              <a:pathLst>
                <a:path w="10" h="9">
                  <a:moveTo>
                    <a:pt x="3" y="9"/>
                  </a:moveTo>
                  <a:lnTo>
                    <a:pt x="0" y="7"/>
                  </a:lnTo>
                  <a:lnTo>
                    <a:pt x="8" y="0"/>
                  </a:lnTo>
                  <a:lnTo>
                    <a:pt x="10" y="2"/>
                  </a:lnTo>
                  <a:lnTo>
                    <a:pt x="3" y="9"/>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57" name="Rectangle 43"/>
            <p:cNvSpPr>
              <a:spLocks noChangeArrowheads="1"/>
            </p:cNvSpPr>
            <p:nvPr userDrawn="1"/>
          </p:nvSpPr>
          <p:spPr bwMode="auto">
            <a:xfrm>
              <a:off x="5037138" y="1878013"/>
              <a:ext cx="3175" cy="12700"/>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58" name="Freeform 44"/>
            <p:cNvSpPr>
              <a:spLocks/>
            </p:cNvSpPr>
            <p:nvPr userDrawn="1"/>
          </p:nvSpPr>
          <p:spPr bwMode="auto">
            <a:xfrm>
              <a:off x="4916488" y="1925638"/>
              <a:ext cx="12700" cy="14288"/>
            </a:xfrm>
            <a:custGeom>
              <a:avLst/>
              <a:gdLst>
                <a:gd name="T0" fmla="*/ 5 w 8"/>
                <a:gd name="T1" fmla="*/ 9 h 9"/>
                <a:gd name="T2" fmla="*/ 0 w 8"/>
                <a:gd name="T3" fmla="*/ 2 h 9"/>
                <a:gd name="T4" fmla="*/ 0 w 8"/>
                <a:gd name="T5" fmla="*/ 0 h 9"/>
                <a:gd name="T6" fmla="*/ 8 w 8"/>
                <a:gd name="T7" fmla="*/ 7 h 9"/>
                <a:gd name="T8" fmla="*/ 5 w 8"/>
                <a:gd name="T9" fmla="*/ 9 h 9"/>
              </a:gdLst>
              <a:ahLst/>
              <a:cxnLst>
                <a:cxn ang="0">
                  <a:pos x="T0" y="T1"/>
                </a:cxn>
                <a:cxn ang="0">
                  <a:pos x="T2" y="T3"/>
                </a:cxn>
                <a:cxn ang="0">
                  <a:pos x="T4" y="T5"/>
                </a:cxn>
                <a:cxn ang="0">
                  <a:pos x="T6" y="T7"/>
                </a:cxn>
                <a:cxn ang="0">
                  <a:pos x="T8" y="T9"/>
                </a:cxn>
              </a:cxnLst>
              <a:rect l="0" t="0" r="r" b="b"/>
              <a:pathLst>
                <a:path w="8" h="9">
                  <a:moveTo>
                    <a:pt x="5" y="9"/>
                  </a:moveTo>
                  <a:lnTo>
                    <a:pt x="0" y="2"/>
                  </a:lnTo>
                  <a:lnTo>
                    <a:pt x="0" y="0"/>
                  </a:lnTo>
                  <a:lnTo>
                    <a:pt x="8" y="7"/>
                  </a:lnTo>
                  <a:lnTo>
                    <a:pt x="5" y="9"/>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grpSp>
        <p:nvGrpSpPr>
          <p:cNvPr id="59" name="Group 58"/>
          <p:cNvGrpSpPr/>
          <p:nvPr userDrawn="1"/>
        </p:nvGrpSpPr>
        <p:grpSpPr>
          <a:xfrm>
            <a:off x="7116234" y="1831976"/>
            <a:ext cx="599017" cy="449263"/>
            <a:chOff x="5337175" y="1831975"/>
            <a:chExt cx="449263" cy="449263"/>
          </a:xfrm>
        </p:grpSpPr>
        <p:sp>
          <p:nvSpPr>
            <p:cNvPr id="60" name="Freeform 45"/>
            <p:cNvSpPr>
              <a:spLocks noEditPoints="1"/>
            </p:cNvSpPr>
            <p:nvPr userDrawn="1"/>
          </p:nvSpPr>
          <p:spPr bwMode="auto">
            <a:xfrm>
              <a:off x="5337175" y="1831975"/>
              <a:ext cx="449263" cy="449263"/>
            </a:xfrm>
            <a:custGeom>
              <a:avLst/>
              <a:gdLst>
                <a:gd name="T0" fmla="*/ 58 w 116"/>
                <a:gd name="T1" fmla="*/ 116 h 116"/>
                <a:gd name="T2" fmla="*/ 17 w 116"/>
                <a:gd name="T3" fmla="*/ 99 h 116"/>
                <a:gd name="T4" fmla="*/ 0 w 116"/>
                <a:gd name="T5" fmla="*/ 58 h 116"/>
                <a:gd name="T6" fmla="*/ 17 w 116"/>
                <a:gd name="T7" fmla="*/ 17 h 116"/>
                <a:gd name="T8" fmla="*/ 58 w 116"/>
                <a:gd name="T9" fmla="*/ 0 h 116"/>
                <a:gd name="T10" fmla="*/ 99 w 116"/>
                <a:gd name="T11" fmla="*/ 17 h 116"/>
                <a:gd name="T12" fmla="*/ 116 w 116"/>
                <a:gd name="T13" fmla="*/ 58 h 116"/>
                <a:gd name="T14" fmla="*/ 99 w 116"/>
                <a:gd name="T15" fmla="*/ 99 h 116"/>
                <a:gd name="T16" fmla="*/ 58 w 116"/>
                <a:gd name="T17" fmla="*/ 116 h 116"/>
                <a:gd name="T18" fmla="*/ 58 w 116"/>
                <a:gd name="T19" fmla="*/ 4 h 116"/>
                <a:gd name="T20" fmla="*/ 20 w 116"/>
                <a:gd name="T21" fmla="*/ 20 h 116"/>
                <a:gd name="T22" fmla="*/ 4 w 116"/>
                <a:gd name="T23" fmla="*/ 58 h 116"/>
                <a:gd name="T24" fmla="*/ 20 w 116"/>
                <a:gd name="T25" fmla="*/ 96 h 116"/>
                <a:gd name="T26" fmla="*/ 58 w 116"/>
                <a:gd name="T27" fmla="*/ 112 h 116"/>
                <a:gd name="T28" fmla="*/ 96 w 116"/>
                <a:gd name="T29" fmla="*/ 96 h 116"/>
                <a:gd name="T30" fmla="*/ 112 w 116"/>
                <a:gd name="T31" fmla="*/ 58 h 116"/>
                <a:gd name="T32" fmla="*/ 96 w 116"/>
                <a:gd name="T33" fmla="*/ 20 h 116"/>
                <a:gd name="T34" fmla="*/ 58 w 116"/>
                <a:gd name="T35" fmla="*/ 4 h 116"/>
                <a:gd name="T36" fmla="*/ 58 w 116"/>
                <a:gd name="T37" fmla="*/ 110 h 116"/>
                <a:gd name="T38" fmla="*/ 6 w 116"/>
                <a:gd name="T39" fmla="*/ 58 h 116"/>
                <a:gd name="T40" fmla="*/ 58 w 116"/>
                <a:gd name="T41" fmla="*/ 6 h 116"/>
                <a:gd name="T42" fmla="*/ 110 w 116"/>
                <a:gd name="T43" fmla="*/ 58 h 116"/>
                <a:gd name="T44" fmla="*/ 58 w 116"/>
                <a:gd name="T45" fmla="*/ 110 h 116"/>
                <a:gd name="T46" fmla="*/ 58 w 116"/>
                <a:gd name="T47" fmla="*/ 11 h 116"/>
                <a:gd name="T48" fmla="*/ 11 w 116"/>
                <a:gd name="T49" fmla="*/ 58 h 116"/>
                <a:gd name="T50" fmla="*/ 58 w 116"/>
                <a:gd name="T51" fmla="*/ 105 h 116"/>
                <a:gd name="T52" fmla="*/ 105 w 116"/>
                <a:gd name="T53" fmla="*/ 58 h 116"/>
                <a:gd name="T54" fmla="*/ 58 w 116"/>
                <a:gd name="T55" fmla="*/ 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6" h="116">
                  <a:moveTo>
                    <a:pt x="58" y="116"/>
                  </a:moveTo>
                  <a:cubicBezTo>
                    <a:pt x="42" y="116"/>
                    <a:pt x="28" y="110"/>
                    <a:pt x="17" y="99"/>
                  </a:cubicBezTo>
                  <a:cubicBezTo>
                    <a:pt x="6" y="88"/>
                    <a:pt x="0" y="74"/>
                    <a:pt x="0" y="58"/>
                  </a:cubicBezTo>
                  <a:cubicBezTo>
                    <a:pt x="0" y="43"/>
                    <a:pt x="6" y="28"/>
                    <a:pt x="17" y="17"/>
                  </a:cubicBezTo>
                  <a:cubicBezTo>
                    <a:pt x="28" y="6"/>
                    <a:pt x="42" y="0"/>
                    <a:pt x="58" y="0"/>
                  </a:cubicBezTo>
                  <a:cubicBezTo>
                    <a:pt x="73" y="0"/>
                    <a:pt x="88" y="6"/>
                    <a:pt x="99" y="17"/>
                  </a:cubicBezTo>
                  <a:cubicBezTo>
                    <a:pt x="110" y="28"/>
                    <a:pt x="116" y="43"/>
                    <a:pt x="116" y="58"/>
                  </a:cubicBezTo>
                  <a:cubicBezTo>
                    <a:pt x="116" y="74"/>
                    <a:pt x="110" y="88"/>
                    <a:pt x="99" y="99"/>
                  </a:cubicBezTo>
                  <a:cubicBezTo>
                    <a:pt x="88" y="110"/>
                    <a:pt x="73" y="116"/>
                    <a:pt x="58" y="116"/>
                  </a:cubicBezTo>
                  <a:close/>
                  <a:moveTo>
                    <a:pt x="58" y="4"/>
                  </a:moveTo>
                  <a:cubicBezTo>
                    <a:pt x="44" y="4"/>
                    <a:pt x="30" y="10"/>
                    <a:pt x="20" y="20"/>
                  </a:cubicBezTo>
                  <a:cubicBezTo>
                    <a:pt x="10" y="30"/>
                    <a:pt x="4" y="44"/>
                    <a:pt x="4" y="58"/>
                  </a:cubicBezTo>
                  <a:cubicBezTo>
                    <a:pt x="4" y="72"/>
                    <a:pt x="10" y="86"/>
                    <a:pt x="20" y="96"/>
                  </a:cubicBezTo>
                  <a:cubicBezTo>
                    <a:pt x="30" y="106"/>
                    <a:pt x="44" y="112"/>
                    <a:pt x="58" y="112"/>
                  </a:cubicBezTo>
                  <a:cubicBezTo>
                    <a:pt x="72" y="112"/>
                    <a:pt x="86" y="106"/>
                    <a:pt x="96" y="96"/>
                  </a:cubicBezTo>
                  <a:cubicBezTo>
                    <a:pt x="106" y="86"/>
                    <a:pt x="112" y="72"/>
                    <a:pt x="112" y="58"/>
                  </a:cubicBezTo>
                  <a:cubicBezTo>
                    <a:pt x="112" y="44"/>
                    <a:pt x="106" y="30"/>
                    <a:pt x="96" y="20"/>
                  </a:cubicBezTo>
                  <a:cubicBezTo>
                    <a:pt x="86" y="10"/>
                    <a:pt x="72" y="4"/>
                    <a:pt x="58" y="4"/>
                  </a:cubicBezTo>
                  <a:close/>
                  <a:moveTo>
                    <a:pt x="58" y="110"/>
                  </a:moveTo>
                  <a:cubicBezTo>
                    <a:pt x="29" y="110"/>
                    <a:pt x="6" y="87"/>
                    <a:pt x="6" y="58"/>
                  </a:cubicBezTo>
                  <a:cubicBezTo>
                    <a:pt x="6" y="30"/>
                    <a:pt x="29" y="6"/>
                    <a:pt x="58" y="6"/>
                  </a:cubicBezTo>
                  <a:cubicBezTo>
                    <a:pt x="86" y="6"/>
                    <a:pt x="110" y="30"/>
                    <a:pt x="110" y="58"/>
                  </a:cubicBezTo>
                  <a:cubicBezTo>
                    <a:pt x="110" y="87"/>
                    <a:pt x="86" y="110"/>
                    <a:pt x="58" y="110"/>
                  </a:cubicBezTo>
                  <a:close/>
                  <a:moveTo>
                    <a:pt x="58" y="11"/>
                  </a:moveTo>
                  <a:cubicBezTo>
                    <a:pt x="32" y="11"/>
                    <a:pt x="11" y="32"/>
                    <a:pt x="11" y="58"/>
                  </a:cubicBezTo>
                  <a:cubicBezTo>
                    <a:pt x="11" y="84"/>
                    <a:pt x="32" y="105"/>
                    <a:pt x="58" y="105"/>
                  </a:cubicBezTo>
                  <a:cubicBezTo>
                    <a:pt x="84" y="105"/>
                    <a:pt x="105" y="84"/>
                    <a:pt x="105" y="58"/>
                  </a:cubicBezTo>
                  <a:cubicBezTo>
                    <a:pt x="105" y="32"/>
                    <a:pt x="84" y="11"/>
                    <a:pt x="58" y="1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61" name="Freeform 46"/>
            <p:cNvSpPr>
              <a:spLocks/>
            </p:cNvSpPr>
            <p:nvPr userDrawn="1"/>
          </p:nvSpPr>
          <p:spPr bwMode="auto">
            <a:xfrm>
              <a:off x="5538788" y="1898650"/>
              <a:ext cx="46038" cy="57150"/>
            </a:xfrm>
            <a:custGeom>
              <a:avLst/>
              <a:gdLst>
                <a:gd name="T0" fmla="*/ 0 w 12"/>
                <a:gd name="T1" fmla="*/ 2 h 15"/>
                <a:gd name="T2" fmla="*/ 2 w 12"/>
                <a:gd name="T3" fmla="*/ 0 h 15"/>
                <a:gd name="T4" fmla="*/ 3 w 12"/>
                <a:gd name="T5" fmla="*/ 1 h 15"/>
                <a:gd name="T6" fmla="*/ 9 w 12"/>
                <a:gd name="T7" fmla="*/ 10 h 15"/>
                <a:gd name="T8" fmla="*/ 9 w 12"/>
                <a:gd name="T9" fmla="*/ 10 h 15"/>
                <a:gd name="T10" fmla="*/ 9 w 12"/>
                <a:gd name="T11" fmla="*/ 2 h 15"/>
                <a:gd name="T12" fmla="*/ 11 w 12"/>
                <a:gd name="T13" fmla="*/ 0 h 15"/>
                <a:gd name="T14" fmla="*/ 12 w 12"/>
                <a:gd name="T15" fmla="*/ 2 h 15"/>
                <a:gd name="T16" fmla="*/ 12 w 12"/>
                <a:gd name="T17" fmla="*/ 13 h 15"/>
                <a:gd name="T18" fmla="*/ 10 w 12"/>
                <a:gd name="T19" fmla="*/ 15 h 15"/>
                <a:gd name="T20" fmla="*/ 9 w 12"/>
                <a:gd name="T21" fmla="*/ 14 h 15"/>
                <a:gd name="T22" fmla="*/ 3 w 12"/>
                <a:gd name="T23" fmla="*/ 5 h 15"/>
                <a:gd name="T24" fmla="*/ 3 w 12"/>
                <a:gd name="T25" fmla="*/ 5 h 15"/>
                <a:gd name="T26" fmla="*/ 3 w 12"/>
                <a:gd name="T27" fmla="*/ 14 h 15"/>
                <a:gd name="T28" fmla="*/ 1 w 12"/>
                <a:gd name="T29" fmla="*/ 15 h 15"/>
                <a:gd name="T30" fmla="*/ 0 w 12"/>
                <a:gd name="T31" fmla="*/ 14 h 15"/>
                <a:gd name="T32" fmla="*/ 0 w 12"/>
                <a:gd name="T3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5">
                  <a:moveTo>
                    <a:pt x="0" y="2"/>
                  </a:moveTo>
                  <a:cubicBezTo>
                    <a:pt x="0" y="1"/>
                    <a:pt x="0" y="0"/>
                    <a:pt x="2" y="0"/>
                  </a:cubicBezTo>
                  <a:cubicBezTo>
                    <a:pt x="2" y="0"/>
                    <a:pt x="3" y="0"/>
                    <a:pt x="3" y="1"/>
                  </a:cubicBezTo>
                  <a:cubicBezTo>
                    <a:pt x="9" y="10"/>
                    <a:pt x="9" y="10"/>
                    <a:pt x="9" y="10"/>
                  </a:cubicBezTo>
                  <a:cubicBezTo>
                    <a:pt x="9" y="10"/>
                    <a:pt x="9" y="10"/>
                    <a:pt x="9" y="10"/>
                  </a:cubicBezTo>
                  <a:cubicBezTo>
                    <a:pt x="9" y="2"/>
                    <a:pt x="9" y="2"/>
                    <a:pt x="9" y="2"/>
                  </a:cubicBezTo>
                  <a:cubicBezTo>
                    <a:pt x="9" y="1"/>
                    <a:pt x="10" y="0"/>
                    <a:pt x="11" y="0"/>
                  </a:cubicBezTo>
                  <a:cubicBezTo>
                    <a:pt x="12" y="0"/>
                    <a:pt x="12" y="1"/>
                    <a:pt x="12" y="2"/>
                  </a:cubicBezTo>
                  <a:cubicBezTo>
                    <a:pt x="12" y="13"/>
                    <a:pt x="12" y="13"/>
                    <a:pt x="12" y="13"/>
                  </a:cubicBezTo>
                  <a:cubicBezTo>
                    <a:pt x="12" y="14"/>
                    <a:pt x="12" y="15"/>
                    <a:pt x="10" y="15"/>
                  </a:cubicBezTo>
                  <a:cubicBezTo>
                    <a:pt x="9" y="15"/>
                    <a:pt x="9" y="15"/>
                    <a:pt x="9" y="14"/>
                  </a:cubicBezTo>
                  <a:cubicBezTo>
                    <a:pt x="3" y="5"/>
                    <a:pt x="3" y="5"/>
                    <a:pt x="3" y="5"/>
                  </a:cubicBezTo>
                  <a:cubicBezTo>
                    <a:pt x="3" y="5"/>
                    <a:pt x="3" y="5"/>
                    <a:pt x="3" y="5"/>
                  </a:cubicBezTo>
                  <a:cubicBezTo>
                    <a:pt x="3" y="14"/>
                    <a:pt x="3" y="14"/>
                    <a:pt x="3" y="14"/>
                  </a:cubicBezTo>
                  <a:cubicBezTo>
                    <a:pt x="3" y="15"/>
                    <a:pt x="2" y="15"/>
                    <a:pt x="1" y="15"/>
                  </a:cubicBezTo>
                  <a:cubicBezTo>
                    <a:pt x="0" y="15"/>
                    <a:pt x="0" y="15"/>
                    <a:pt x="0" y="14"/>
                  </a:cubicBezTo>
                  <a:lnTo>
                    <a:pt x="0" y="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62" name="Freeform 47"/>
            <p:cNvSpPr>
              <a:spLocks/>
            </p:cNvSpPr>
            <p:nvPr userDrawn="1"/>
          </p:nvSpPr>
          <p:spPr bwMode="auto">
            <a:xfrm>
              <a:off x="5676900" y="2025650"/>
              <a:ext cx="42863" cy="53975"/>
            </a:xfrm>
            <a:custGeom>
              <a:avLst/>
              <a:gdLst>
                <a:gd name="T0" fmla="*/ 0 w 11"/>
                <a:gd name="T1" fmla="*/ 2 h 14"/>
                <a:gd name="T2" fmla="*/ 2 w 11"/>
                <a:gd name="T3" fmla="*/ 0 h 14"/>
                <a:gd name="T4" fmla="*/ 10 w 11"/>
                <a:gd name="T5" fmla="*/ 0 h 14"/>
                <a:gd name="T6" fmla="*/ 11 w 11"/>
                <a:gd name="T7" fmla="*/ 1 h 14"/>
                <a:gd name="T8" fmla="*/ 10 w 11"/>
                <a:gd name="T9" fmla="*/ 2 h 14"/>
                <a:gd name="T10" fmla="*/ 3 w 11"/>
                <a:gd name="T11" fmla="*/ 2 h 14"/>
                <a:gd name="T12" fmla="*/ 3 w 11"/>
                <a:gd name="T13" fmla="*/ 5 h 14"/>
                <a:gd name="T14" fmla="*/ 9 w 11"/>
                <a:gd name="T15" fmla="*/ 5 h 14"/>
                <a:gd name="T16" fmla="*/ 10 w 11"/>
                <a:gd name="T17" fmla="*/ 7 h 14"/>
                <a:gd name="T18" fmla="*/ 9 w 11"/>
                <a:gd name="T19" fmla="*/ 8 h 14"/>
                <a:gd name="T20" fmla="*/ 3 w 11"/>
                <a:gd name="T21" fmla="*/ 8 h 14"/>
                <a:gd name="T22" fmla="*/ 3 w 11"/>
                <a:gd name="T23" fmla="*/ 11 h 14"/>
                <a:gd name="T24" fmla="*/ 10 w 11"/>
                <a:gd name="T25" fmla="*/ 11 h 14"/>
                <a:gd name="T26" fmla="*/ 11 w 11"/>
                <a:gd name="T27" fmla="*/ 13 h 14"/>
                <a:gd name="T28" fmla="*/ 10 w 11"/>
                <a:gd name="T29" fmla="*/ 14 h 14"/>
                <a:gd name="T30" fmla="*/ 2 w 11"/>
                <a:gd name="T31" fmla="*/ 14 h 14"/>
                <a:gd name="T32" fmla="*/ 0 w 11"/>
                <a:gd name="T33" fmla="*/ 12 h 14"/>
                <a:gd name="T34" fmla="*/ 0 w 11"/>
                <a:gd name="T3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4">
                  <a:moveTo>
                    <a:pt x="0" y="2"/>
                  </a:moveTo>
                  <a:cubicBezTo>
                    <a:pt x="0" y="0"/>
                    <a:pt x="1" y="0"/>
                    <a:pt x="2" y="0"/>
                  </a:cubicBezTo>
                  <a:cubicBezTo>
                    <a:pt x="10" y="0"/>
                    <a:pt x="10" y="0"/>
                    <a:pt x="10" y="0"/>
                  </a:cubicBezTo>
                  <a:cubicBezTo>
                    <a:pt x="11" y="0"/>
                    <a:pt x="11" y="0"/>
                    <a:pt x="11" y="1"/>
                  </a:cubicBezTo>
                  <a:cubicBezTo>
                    <a:pt x="11" y="2"/>
                    <a:pt x="11" y="2"/>
                    <a:pt x="10" y="2"/>
                  </a:cubicBezTo>
                  <a:cubicBezTo>
                    <a:pt x="3" y="2"/>
                    <a:pt x="3" y="2"/>
                    <a:pt x="3" y="2"/>
                  </a:cubicBezTo>
                  <a:cubicBezTo>
                    <a:pt x="3" y="5"/>
                    <a:pt x="3" y="5"/>
                    <a:pt x="3" y="5"/>
                  </a:cubicBezTo>
                  <a:cubicBezTo>
                    <a:pt x="9" y="5"/>
                    <a:pt x="9" y="5"/>
                    <a:pt x="9" y="5"/>
                  </a:cubicBezTo>
                  <a:cubicBezTo>
                    <a:pt x="10" y="5"/>
                    <a:pt x="10" y="6"/>
                    <a:pt x="10" y="7"/>
                  </a:cubicBezTo>
                  <a:cubicBezTo>
                    <a:pt x="10" y="8"/>
                    <a:pt x="10" y="8"/>
                    <a:pt x="9" y="8"/>
                  </a:cubicBezTo>
                  <a:cubicBezTo>
                    <a:pt x="3" y="8"/>
                    <a:pt x="3" y="8"/>
                    <a:pt x="3" y="8"/>
                  </a:cubicBezTo>
                  <a:cubicBezTo>
                    <a:pt x="3" y="11"/>
                    <a:pt x="3" y="11"/>
                    <a:pt x="3" y="11"/>
                  </a:cubicBezTo>
                  <a:cubicBezTo>
                    <a:pt x="10" y="11"/>
                    <a:pt x="10" y="11"/>
                    <a:pt x="10" y="11"/>
                  </a:cubicBezTo>
                  <a:cubicBezTo>
                    <a:pt x="11" y="11"/>
                    <a:pt x="11" y="12"/>
                    <a:pt x="11" y="13"/>
                  </a:cubicBezTo>
                  <a:cubicBezTo>
                    <a:pt x="11" y="14"/>
                    <a:pt x="11" y="14"/>
                    <a:pt x="10" y="14"/>
                  </a:cubicBezTo>
                  <a:cubicBezTo>
                    <a:pt x="2" y="14"/>
                    <a:pt x="2" y="14"/>
                    <a:pt x="2" y="14"/>
                  </a:cubicBezTo>
                  <a:cubicBezTo>
                    <a:pt x="1" y="14"/>
                    <a:pt x="0" y="14"/>
                    <a:pt x="0" y="12"/>
                  </a:cubicBezTo>
                  <a:lnTo>
                    <a:pt x="0" y="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63" name="Freeform 48"/>
            <p:cNvSpPr>
              <a:spLocks/>
            </p:cNvSpPr>
            <p:nvPr userDrawn="1"/>
          </p:nvSpPr>
          <p:spPr bwMode="auto">
            <a:xfrm>
              <a:off x="5538788" y="2152650"/>
              <a:ext cx="46038" cy="58738"/>
            </a:xfrm>
            <a:custGeom>
              <a:avLst/>
              <a:gdLst>
                <a:gd name="T0" fmla="*/ 8 w 12"/>
                <a:gd name="T1" fmla="*/ 7 h 15"/>
                <a:gd name="T2" fmla="*/ 12 w 12"/>
                <a:gd name="T3" fmla="*/ 11 h 15"/>
                <a:gd name="T4" fmla="*/ 6 w 12"/>
                <a:gd name="T5" fmla="*/ 15 h 15"/>
                <a:gd name="T6" fmla="*/ 0 w 12"/>
                <a:gd name="T7" fmla="*/ 12 h 15"/>
                <a:gd name="T8" fmla="*/ 1 w 12"/>
                <a:gd name="T9" fmla="*/ 10 h 15"/>
                <a:gd name="T10" fmla="*/ 6 w 12"/>
                <a:gd name="T11" fmla="*/ 13 h 15"/>
                <a:gd name="T12" fmla="*/ 9 w 12"/>
                <a:gd name="T13" fmla="*/ 11 h 15"/>
                <a:gd name="T14" fmla="*/ 7 w 12"/>
                <a:gd name="T15" fmla="*/ 10 h 15"/>
                <a:gd name="T16" fmla="*/ 4 w 12"/>
                <a:gd name="T17" fmla="*/ 9 h 15"/>
                <a:gd name="T18" fmla="*/ 0 w 12"/>
                <a:gd name="T19" fmla="*/ 5 h 15"/>
                <a:gd name="T20" fmla="*/ 6 w 12"/>
                <a:gd name="T21" fmla="*/ 0 h 15"/>
                <a:gd name="T22" fmla="*/ 11 w 12"/>
                <a:gd name="T23" fmla="*/ 4 h 15"/>
                <a:gd name="T24" fmla="*/ 10 w 12"/>
                <a:gd name="T25" fmla="*/ 5 h 15"/>
                <a:gd name="T26" fmla="*/ 6 w 12"/>
                <a:gd name="T27" fmla="*/ 3 h 15"/>
                <a:gd name="T28" fmla="*/ 3 w 12"/>
                <a:gd name="T29" fmla="*/ 5 h 15"/>
                <a:gd name="T30" fmla="*/ 5 w 12"/>
                <a:gd name="T31" fmla="*/ 6 h 15"/>
                <a:gd name="T32" fmla="*/ 8 w 12"/>
                <a:gd name="T3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5">
                  <a:moveTo>
                    <a:pt x="8" y="7"/>
                  </a:moveTo>
                  <a:cubicBezTo>
                    <a:pt x="11" y="7"/>
                    <a:pt x="12" y="9"/>
                    <a:pt x="12" y="11"/>
                  </a:cubicBezTo>
                  <a:cubicBezTo>
                    <a:pt x="12" y="13"/>
                    <a:pt x="10" y="15"/>
                    <a:pt x="6" y="15"/>
                  </a:cubicBezTo>
                  <a:cubicBezTo>
                    <a:pt x="2" y="15"/>
                    <a:pt x="0" y="13"/>
                    <a:pt x="0" y="12"/>
                  </a:cubicBezTo>
                  <a:cubicBezTo>
                    <a:pt x="0" y="11"/>
                    <a:pt x="1" y="10"/>
                    <a:pt x="1" y="10"/>
                  </a:cubicBezTo>
                  <a:cubicBezTo>
                    <a:pt x="3" y="10"/>
                    <a:pt x="3" y="13"/>
                    <a:pt x="6" y="13"/>
                  </a:cubicBezTo>
                  <a:cubicBezTo>
                    <a:pt x="8" y="13"/>
                    <a:pt x="9" y="12"/>
                    <a:pt x="9" y="11"/>
                  </a:cubicBezTo>
                  <a:cubicBezTo>
                    <a:pt x="9" y="11"/>
                    <a:pt x="8" y="10"/>
                    <a:pt x="7" y="10"/>
                  </a:cubicBezTo>
                  <a:cubicBezTo>
                    <a:pt x="4" y="9"/>
                    <a:pt x="4" y="9"/>
                    <a:pt x="4" y="9"/>
                  </a:cubicBezTo>
                  <a:cubicBezTo>
                    <a:pt x="1" y="8"/>
                    <a:pt x="0" y="6"/>
                    <a:pt x="0" y="5"/>
                  </a:cubicBezTo>
                  <a:cubicBezTo>
                    <a:pt x="0" y="2"/>
                    <a:pt x="3" y="0"/>
                    <a:pt x="6" y="0"/>
                  </a:cubicBezTo>
                  <a:cubicBezTo>
                    <a:pt x="8" y="0"/>
                    <a:pt x="11" y="2"/>
                    <a:pt x="11" y="4"/>
                  </a:cubicBezTo>
                  <a:cubicBezTo>
                    <a:pt x="11" y="5"/>
                    <a:pt x="11" y="5"/>
                    <a:pt x="10" y="5"/>
                  </a:cubicBezTo>
                  <a:cubicBezTo>
                    <a:pt x="8" y="5"/>
                    <a:pt x="9" y="3"/>
                    <a:pt x="6" y="3"/>
                  </a:cubicBezTo>
                  <a:cubicBezTo>
                    <a:pt x="4" y="3"/>
                    <a:pt x="3" y="4"/>
                    <a:pt x="3" y="5"/>
                  </a:cubicBezTo>
                  <a:cubicBezTo>
                    <a:pt x="3" y="6"/>
                    <a:pt x="4" y="6"/>
                    <a:pt x="5" y="6"/>
                  </a:cubicBezTo>
                  <a:lnTo>
                    <a:pt x="8" y="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64" name="Freeform 49"/>
            <p:cNvSpPr>
              <a:spLocks noEditPoints="1"/>
            </p:cNvSpPr>
            <p:nvPr userDrawn="1"/>
          </p:nvSpPr>
          <p:spPr bwMode="auto">
            <a:xfrm>
              <a:off x="5407025" y="2020888"/>
              <a:ext cx="53975" cy="58738"/>
            </a:xfrm>
            <a:custGeom>
              <a:avLst/>
              <a:gdLst>
                <a:gd name="T0" fmla="*/ 7 w 14"/>
                <a:gd name="T1" fmla="*/ 0 h 15"/>
                <a:gd name="T2" fmla="*/ 14 w 14"/>
                <a:gd name="T3" fmla="*/ 8 h 15"/>
                <a:gd name="T4" fmla="*/ 7 w 14"/>
                <a:gd name="T5" fmla="*/ 15 h 15"/>
                <a:gd name="T6" fmla="*/ 0 w 14"/>
                <a:gd name="T7" fmla="*/ 8 h 15"/>
                <a:gd name="T8" fmla="*/ 7 w 14"/>
                <a:gd name="T9" fmla="*/ 0 h 15"/>
                <a:gd name="T10" fmla="*/ 7 w 14"/>
                <a:gd name="T11" fmla="*/ 13 h 15"/>
                <a:gd name="T12" fmla="*/ 11 w 14"/>
                <a:gd name="T13" fmla="*/ 8 h 15"/>
                <a:gd name="T14" fmla="*/ 7 w 14"/>
                <a:gd name="T15" fmla="*/ 3 h 15"/>
                <a:gd name="T16" fmla="*/ 3 w 14"/>
                <a:gd name="T17" fmla="*/ 8 h 15"/>
                <a:gd name="T18" fmla="*/ 7 w 14"/>
                <a:gd name="T19"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5">
                  <a:moveTo>
                    <a:pt x="7" y="0"/>
                  </a:moveTo>
                  <a:cubicBezTo>
                    <a:pt x="12" y="0"/>
                    <a:pt x="14" y="3"/>
                    <a:pt x="14" y="8"/>
                  </a:cubicBezTo>
                  <a:cubicBezTo>
                    <a:pt x="14" y="12"/>
                    <a:pt x="12" y="15"/>
                    <a:pt x="7" y="15"/>
                  </a:cubicBezTo>
                  <a:cubicBezTo>
                    <a:pt x="2" y="15"/>
                    <a:pt x="0" y="12"/>
                    <a:pt x="0" y="8"/>
                  </a:cubicBezTo>
                  <a:cubicBezTo>
                    <a:pt x="0" y="3"/>
                    <a:pt x="3" y="0"/>
                    <a:pt x="7" y="0"/>
                  </a:cubicBezTo>
                  <a:close/>
                  <a:moveTo>
                    <a:pt x="7" y="13"/>
                  </a:moveTo>
                  <a:cubicBezTo>
                    <a:pt x="10" y="13"/>
                    <a:pt x="11" y="10"/>
                    <a:pt x="11" y="8"/>
                  </a:cubicBezTo>
                  <a:cubicBezTo>
                    <a:pt x="11" y="5"/>
                    <a:pt x="10" y="3"/>
                    <a:pt x="7" y="3"/>
                  </a:cubicBezTo>
                  <a:cubicBezTo>
                    <a:pt x="5" y="3"/>
                    <a:pt x="3" y="5"/>
                    <a:pt x="3" y="8"/>
                  </a:cubicBezTo>
                  <a:cubicBezTo>
                    <a:pt x="3" y="10"/>
                    <a:pt x="4" y="13"/>
                    <a:pt x="7" y="13"/>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65" name="Rectangle 50"/>
            <p:cNvSpPr>
              <a:spLocks noChangeArrowheads="1"/>
            </p:cNvSpPr>
            <p:nvPr userDrawn="1"/>
          </p:nvSpPr>
          <p:spPr bwMode="auto">
            <a:xfrm>
              <a:off x="5384800" y="2052638"/>
              <a:ext cx="14288" cy="31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66" name="Freeform 51"/>
            <p:cNvSpPr>
              <a:spLocks/>
            </p:cNvSpPr>
            <p:nvPr userDrawn="1"/>
          </p:nvSpPr>
          <p:spPr bwMode="auto">
            <a:xfrm>
              <a:off x="5434013" y="2168525"/>
              <a:ext cx="15875" cy="15875"/>
            </a:xfrm>
            <a:custGeom>
              <a:avLst/>
              <a:gdLst>
                <a:gd name="T0" fmla="*/ 3 w 10"/>
                <a:gd name="T1" fmla="*/ 10 h 10"/>
                <a:gd name="T2" fmla="*/ 0 w 10"/>
                <a:gd name="T3" fmla="*/ 7 h 10"/>
                <a:gd name="T4" fmla="*/ 8 w 10"/>
                <a:gd name="T5" fmla="*/ 0 h 10"/>
                <a:gd name="T6" fmla="*/ 10 w 10"/>
                <a:gd name="T7" fmla="*/ 2 h 10"/>
                <a:gd name="T8" fmla="*/ 3 w 10"/>
                <a:gd name="T9" fmla="*/ 10 h 10"/>
              </a:gdLst>
              <a:ahLst/>
              <a:cxnLst>
                <a:cxn ang="0">
                  <a:pos x="T0" y="T1"/>
                </a:cxn>
                <a:cxn ang="0">
                  <a:pos x="T2" y="T3"/>
                </a:cxn>
                <a:cxn ang="0">
                  <a:pos x="T4" y="T5"/>
                </a:cxn>
                <a:cxn ang="0">
                  <a:pos x="T6" y="T7"/>
                </a:cxn>
                <a:cxn ang="0">
                  <a:pos x="T8" y="T9"/>
                </a:cxn>
              </a:cxnLst>
              <a:rect l="0" t="0" r="r" b="b"/>
              <a:pathLst>
                <a:path w="10" h="10">
                  <a:moveTo>
                    <a:pt x="3" y="10"/>
                  </a:moveTo>
                  <a:lnTo>
                    <a:pt x="0" y="7"/>
                  </a:lnTo>
                  <a:lnTo>
                    <a:pt x="8" y="0"/>
                  </a:lnTo>
                  <a:lnTo>
                    <a:pt x="10" y="2"/>
                  </a:lnTo>
                  <a:lnTo>
                    <a:pt x="3" y="1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67" name="Rectangle 52"/>
            <p:cNvSpPr>
              <a:spLocks noChangeArrowheads="1"/>
            </p:cNvSpPr>
            <p:nvPr userDrawn="1"/>
          </p:nvSpPr>
          <p:spPr bwMode="auto">
            <a:xfrm>
              <a:off x="5557838" y="2219325"/>
              <a:ext cx="3175" cy="14288"/>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68" name="Freeform 53"/>
            <p:cNvSpPr>
              <a:spLocks/>
            </p:cNvSpPr>
            <p:nvPr userDrawn="1"/>
          </p:nvSpPr>
          <p:spPr bwMode="auto">
            <a:xfrm>
              <a:off x="5673725" y="2168525"/>
              <a:ext cx="15875" cy="15875"/>
            </a:xfrm>
            <a:custGeom>
              <a:avLst/>
              <a:gdLst>
                <a:gd name="T0" fmla="*/ 7 w 10"/>
                <a:gd name="T1" fmla="*/ 10 h 10"/>
                <a:gd name="T2" fmla="*/ 0 w 10"/>
                <a:gd name="T3" fmla="*/ 2 h 10"/>
                <a:gd name="T4" fmla="*/ 2 w 10"/>
                <a:gd name="T5" fmla="*/ 0 h 10"/>
                <a:gd name="T6" fmla="*/ 10 w 10"/>
                <a:gd name="T7" fmla="*/ 7 h 10"/>
                <a:gd name="T8" fmla="*/ 7 w 10"/>
                <a:gd name="T9" fmla="*/ 10 h 10"/>
              </a:gdLst>
              <a:ahLst/>
              <a:cxnLst>
                <a:cxn ang="0">
                  <a:pos x="T0" y="T1"/>
                </a:cxn>
                <a:cxn ang="0">
                  <a:pos x="T2" y="T3"/>
                </a:cxn>
                <a:cxn ang="0">
                  <a:pos x="T4" y="T5"/>
                </a:cxn>
                <a:cxn ang="0">
                  <a:pos x="T6" y="T7"/>
                </a:cxn>
                <a:cxn ang="0">
                  <a:pos x="T8" y="T9"/>
                </a:cxn>
              </a:cxnLst>
              <a:rect l="0" t="0" r="r" b="b"/>
              <a:pathLst>
                <a:path w="10" h="10">
                  <a:moveTo>
                    <a:pt x="7" y="10"/>
                  </a:moveTo>
                  <a:lnTo>
                    <a:pt x="0" y="2"/>
                  </a:lnTo>
                  <a:lnTo>
                    <a:pt x="2" y="0"/>
                  </a:lnTo>
                  <a:lnTo>
                    <a:pt x="10" y="7"/>
                  </a:lnTo>
                  <a:lnTo>
                    <a:pt x="7" y="1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69" name="Rectangle 54"/>
            <p:cNvSpPr>
              <a:spLocks noChangeArrowheads="1"/>
            </p:cNvSpPr>
            <p:nvPr userDrawn="1"/>
          </p:nvSpPr>
          <p:spPr bwMode="auto">
            <a:xfrm>
              <a:off x="5724525" y="2052638"/>
              <a:ext cx="14288" cy="31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70" name="Freeform 55"/>
            <p:cNvSpPr>
              <a:spLocks/>
            </p:cNvSpPr>
            <p:nvPr userDrawn="1"/>
          </p:nvSpPr>
          <p:spPr bwMode="auto">
            <a:xfrm>
              <a:off x="5673725" y="1928813"/>
              <a:ext cx="15875" cy="11113"/>
            </a:xfrm>
            <a:custGeom>
              <a:avLst/>
              <a:gdLst>
                <a:gd name="T0" fmla="*/ 2 w 10"/>
                <a:gd name="T1" fmla="*/ 7 h 7"/>
                <a:gd name="T2" fmla="*/ 0 w 10"/>
                <a:gd name="T3" fmla="*/ 7 h 7"/>
                <a:gd name="T4" fmla="*/ 7 w 10"/>
                <a:gd name="T5" fmla="*/ 0 h 7"/>
                <a:gd name="T6" fmla="*/ 10 w 10"/>
                <a:gd name="T7" fmla="*/ 3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lnTo>
                    <a:pt x="0" y="7"/>
                  </a:lnTo>
                  <a:lnTo>
                    <a:pt x="7" y="0"/>
                  </a:lnTo>
                  <a:lnTo>
                    <a:pt x="10" y="3"/>
                  </a:lnTo>
                  <a:lnTo>
                    <a:pt x="2" y="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71" name="Rectangle 56"/>
            <p:cNvSpPr>
              <a:spLocks noChangeArrowheads="1"/>
            </p:cNvSpPr>
            <p:nvPr userDrawn="1"/>
          </p:nvSpPr>
          <p:spPr bwMode="auto">
            <a:xfrm>
              <a:off x="5557838" y="1878013"/>
              <a:ext cx="3175" cy="158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72" name="Freeform 57"/>
            <p:cNvSpPr>
              <a:spLocks/>
            </p:cNvSpPr>
            <p:nvPr userDrawn="1"/>
          </p:nvSpPr>
          <p:spPr bwMode="auto">
            <a:xfrm>
              <a:off x="5434013" y="1928813"/>
              <a:ext cx="15875" cy="11113"/>
            </a:xfrm>
            <a:custGeom>
              <a:avLst/>
              <a:gdLst>
                <a:gd name="T0" fmla="*/ 8 w 10"/>
                <a:gd name="T1" fmla="*/ 7 h 7"/>
                <a:gd name="T2" fmla="*/ 0 w 10"/>
                <a:gd name="T3" fmla="*/ 3 h 7"/>
                <a:gd name="T4" fmla="*/ 3 w 10"/>
                <a:gd name="T5" fmla="*/ 0 h 7"/>
                <a:gd name="T6" fmla="*/ 10 w 10"/>
                <a:gd name="T7" fmla="*/ 7 h 7"/>
                <a:gd name="T8" fmla="*/ 8 w 10"/>
                <a:gd name="T9" fmla="*/ 7 h 7"/>
              </a:gdLst>
              <a:ahLst/>
              <a:cxnLst>
                <a:cxn ang="0">
                  <a:pos x="T0" y="T1"/>
                </a:cxn>
                <a:cxn ang="0">
                  <a:pos x="T2" y="T3"/>
                </a:cxn>
                <a:cxn ang="0">
                  <a:pos x="T4" y="T5"/>
                </a:cxn>
                <a:cxn ang="0">
                  <a:pos x="T6" y="T7"/>
                </a:cxn>
                <a:cxn ang="0">
                  <a:pos x="T8" y="T9"/>
                </a:cxn>
              </a:cxnLst>
              <a:rect l="0" t="0" r="r" b="b"/>
              <a:pathLst>
                <a:path w="10" h="7">
                  <a:moveTo>
                    <a:pt x="8" y="7"/>
                  </a:moveTo>
                  <a:lnTo>
                    <a:pt x="0" y="3"/>
                  </a:lnTo>
                  <a:lnTo>
                    <a:pt x="3" y="0"/>
                  </a:lnTo>
                  <a:lnTo>
                    <a:pt x="10" y="7"/>
                  </a:lnTo>
                  <a:lnTo>
                    <a:pt x="8" y="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73" name="Freeform 58"/>
            <p:cNvSpPr>
              <a:spLocks noEditPoints="1"/>
            </p:cNvSpPr>
            <p:nvPr userDrawn="1"/>
          </p:nvSpPr>
          <p:spPr bwMode="auto">
            <a:xfrm>
              <a:off x="5541963" y="2041525"/>
              <a:ext cx="34925" cy="30163"/>
            </a:xfrm>
            <a:custGeom>
              <a:avLst/>
              <a:gdLst>
                <a:gd name="T0" fmla="*/ 5 w 9"/>
                <a:gd name="T1" fmla="*/ 0 h 8"/>
                <a:gd name="T2" fmla="*/ 2 w 9"/>
                <a:gd name="T3" fmla="*/ 1 h 8"/>
                <a:gd name="T4" fmla="*/ 2 w 9"/>
                <a:gd name="T5" fmla="*/ 7 h 8"/>
                <a:gd name="T6" fmla="*/ 5 w 9"/>
                <a:gd name="T7" fmla="*/ 8 h 8"/>
                <a:gd name="T8" fmla="*/ 8 w 9"/>
                <a:gd name="T9" fmla="*/ 7 h 8"/>
                <a:gd name="T10" fmla="*/ 8 w 9"/>
                <a:gd name="T11" fmla="*/ 1 h 8"/>
                <a:gd name="T12" fmla="*/ 5 w 9"/>
                <a:gd name="T13" fmla="*/ 0 h 8"/>
                <a:gd name="T14" fmla="*/ 7 w 9"/>
                <a:gd name="T15" fmla="*/ 6 h 8"/>
                <a:gd name="T16" fmla="*/ 3 w 9"/>
                <a:gd name="T17" fmla="*/ 6 h 8"/>
                <a:gd name="T18" fmla="*/ 3 w 9"/>
                <a:gd name="T19" fmla="*/ 2 h 8"/>
                <a:gd name="T20" fmla="*/ 7 w 9"/>
                <a:gd name="T21" fmla="*/ 2 h 8"/>
                <a:gd name="T22" fmla="*/ 7 w 9"/>
                <a:gd name="T2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5" y="0"/>
                  </a:moveTo>
                  <a:cubicBezTo>
                    <a:pt x="4" y="0"/>
                    <a:pt x="3" y="0"/>
                    <a:pt x="2" y="1"/>
                  </a:cubicBezTo>
                  <a:cubicBezTo>
                    <a:pt x="0" y="3"/>
                    <a:pt x="0" y="5"/>
                    <a:pt x="2" y="7"/>
                  </a:cubicBezTo>
                  <a:cubicBezTo>
                    <a:pt x="3" y="8"/>
                    <a:pt x="4" y="8"/>
                    <a:pt x="5" y="8"/>
                  </a:cubicBezTo>
                  <a:cubicBezTo>
                    <a:pt x="6" y="8"/>
                    <a:pt x="7" y="8"/>
                    <a:pt x="8" y="7"/>
                  </a:cubicBezTo>
                  <a:cubicBezTo>
                    <a:pt x="9" y="5"/>
                    <a:pt x="9" y="3"/>
                    <a:pt x="8" y="1"/>
                  </a:cubicBezTo>
                  <a:cubicBezTo>
                    <a:pt x="7" y="0"/>
                    <a:pt x="6" y="0"/>
                    <a:pt x="5" y="0"/>
                  </a:cubicBezTo>
                  <a:close/>
                  <a:moveTo>
                    <a:pt x="7" y="6"/>
                  </a:moveTo>
                  <a:cubicBezTo>
                    <a:pt x="6" y="7"/>
                    <a:pt x="4" y="7"/>
                    <a:pt x="3" y="6"/>
                  </a:cubicBezTo>
                  <a:cubicBezTo>
                    <a:pt x="2" y="5"/>
                    <a:pt x="2" y="3"/>
                    <a:pt x="3" y="2"/>
                  </a:cubicBezTo>
                  <a:cubicBezTo>
                    <a:pt x="4" y="1"/>
                    <a:pt x="6" y="1"/>
                    <a:pt x="7" y="2"/>
                  </a:cubicBezTo>
                  <a:cubicBezTo>
                    <a:pt x="8" y="3"/>
                    <a:pt x="8" y="5"/>
                    <a:pt x="7" y="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74" name="Freeform 59"/>
            <p:cNvSpPr>
              <a:spLocks noEditPoints="1"/>
            </p:cNvSpPr>
            <p:nvPr userDrawn="1"/>
          </p:nvSpPr>
          <p:spPr bwMode="auto">
            <a:xfrm>
              <a:off x="5468938" y="1963738"/>
              <a:ext cx="185738" cy="185738"/>
            </a:xfrm>
            <a:custGeom>
              <a:avLst/>
              <a:gdLst>
                <a:gd name="T0" fmla="*/ 17 w 48"/>
                <a:gd name="T1" fmla="*/ 17 h 48"/>
                <a:gd name="T2" fmla="*/ 17 w 48"/>
                <a:gd name="T3" fmla="*/ 17 h 48"/>
                <a:gd name="T4" fmla="*/ 0 w 48"/>
                <a:gd name="T5" fmla="*/ 48 h 48"/>
                <a:gd name="T6" fmla="*/ 31 w 48"/>
                <a:gd name="T7" fmla="*/ 31 h 48"/>
                <a:gd name="T8" fmla="*/ 31 w 48"/>
                <a:gd name="T9" fmla="*/ 31 h 48"/>
                <a:gd name="T10" fmla="*/ 48 w 48"/>
                <a:gd name="T11" fmla="*/ 0 h 48"/>
                <a:gd name="T12" fmla="*/ 17 w 48"/>
                <a:gd name="T13" fmla="*/ 17 h 48"/>
                <a:gd name="T14" fmla="*/ 28 w 48"/>
                <a:gd name="T15" fmla="*/ 28 h 48"/>
                <a:gd name="T16" fmla="*/ 24 w 48"/>
                <a:gd name="T17" fmla="*/ 29 h 48"/>
                <a:gd name="T18" fmla="*/ 20 w 48"/>
                <a:gd name="T19" fmla="*/ 28 h 48"/>
                <a:gd name="T20" fmla="*/ 20 w 48"/>
                <a:gd name="T21" fmla="*/ 20 h 48"/>
                <a:gd name="T22" fmla="*/ 24 w 48"/>
                <a:gd name="T23" fmla="*/ 19 h 48"/>
                <a:gd name="T24" fmla="*/ 28 w 48"/>
                <a:gd name="T25" fmla="*/ 20 h 48"/>
                <a:gd name="T26" fmla="*/ 28 w 48"/>
                <a:gd name="T27"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17" y="17"/>
                  </a:moveTo>
                  <a:cubicBezTo>
                    <a:pt x="17" y="17"/>
                    <a:pt x="17" y="17"/>
                    <a:pt x="17" y="17"/>
                  </a:cubicBezTo>
                  <a:cubicBezTo>
                    <a:pt x="0" y="48"/>
                    <a:pt x="0" y="48"/>
                    <a:pt x="0" y="48"/>
                  </a:cubicBezTo>
                  <a:cubicBezTo>
                    <a:pt x="31" y="31"/>
                    <a:pt x="31" y="31"/>
                    <a:pt x="31" y="31"/>
                  </a:cubicBezTo>
                  <a:cubicBezTo>
                    <a:pt x="31" y="31"/>
                    <a:pt x="31" y="31"/>
                    <a:pt x="31" y="31"/>
                  </a:cubicBezTo>
                  <a:cubicBezTo>
                    <a:pt x="48" y="0"/>
                    <a:pt x="48" y="0"/>
                    <a:pt x="48" y="0"/>
                  </a:cubicBezTo>
                  <a:lnTo>
                    <a:pt x="17" y="17"/>
                  </a:lnTo>
                  <a:close/>
                  <a:moveTo>
                    <a:pt x="28" y="28"/>
                  </a:moveTo>
                  <a:cubicBezTo>
                    <a:pt x="27" y="29"/>
                    <a:pt x="25" y="29"/>
                    <a:pt x="24" y="29"/>
                  </a:cubicBezTo>
                  <a:cubicBezTo>
                    <a:pt x="23" y="29"/>
                    <a:pt x="21" y="29"/>
                    <a:pt x="20" y="28"/>
                  </a:cubicBezTo>
                  <a:cubicBezTo>
                    <a:pt x="18" y="26"/>
                    <a:pt x="18" y="22"/>
                    <a:pt x="20" y="20"/>
                  </a:cubicBezTo>
                  <a:cubicBezTo>
                    <a:pt x="21" y="19"/>
                    <a:pt x="23" y="19"/>
                    <a:pt x="24" y="19"/>
                  </a:cubicBezTo>
                  <a:cubicBezTo>
                    <a:pt x="25" y="19"/>
                    <a:pt x="27" y="19"/>
                    <a:pt x="28" y="20"/>
                  </a:cubicBezTo>
                  <a:cubicBezTo>
                    <a:pt x="30" y="22"/>
                    <a:pt x="30" y="26"/>
                    <a:pt x="28" y="2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sp>
        <p:nvSpPr>
          <p:cNvPr id="75" name="Freeform 60"/>
          <p:cNvSpPr>
            <a:spLocks noEditPoints="1"/>
          </p:cNvSpPr>
          <p:nvPr userDrawn="1"/>
        </p:nvSpPr>
        <p:spPr bwMode="auto">
          <a:xfrm>
            <a:off x="7493000" y="966788"/>
            <a:ext cx="287867" cy="215900"/>
          </a:xfrm>
          <a:custGeom>
            <a:avLst/>
            <a:gdLst>
              <a:gd name="T0" fmla="*/ 47 w 56"/>
              <a:gd name="T1" fmla="*/ 16 h 56"/>
              <a:gd name="T2" fmla="*/ 33 w 56"/>
              <a:gd name="T3" fmla="*/ 6 h 56"/>
              <a:gd name="T4" fmla="*/ 15 w 56"/>
              <a:gd name="T5" fmla="*/ 9 h 56"/>
              <a:gd name="T6" fmla="*/ 5 w 56"/>
              <a:gd name="T7" fmla="*/ 23 h 56"/>
              <a:gd name="T8" fmla="*/ 8 w 56"/>
              <a:gd name="T9" fmla="*/ 40 h 56"/>
              <a:gd name="T10" fmla="*/ 23 w 56"/>
              <a:gd name="T11" fmla="*/ 50 h 56"/>
              <a:gd name="T12" fmla="*/ 40 w 56"/>
              <a:gd name="T13" fmla="*/ 47 h 56"/>
              <a:gd name="T14" fmla="*/ 50 w 56"/>
              <a:gd name="T15" fmla="*/ 33 h 56"/>
              <a:gd name="T16" fmla="*/ 42 w 56"/>
              <a:gd name="T17" fmla="*/ 36 h 56"/>
              <a:gd name="T18" fmla="*/ 41 w 56"/>
              <a:gd name="T19" fmla="*/ 38 h 56"/>
              <a:gd name="T20" fmla="*/ 38 w 56"/>
              <a:gd name="T21" fmla="*/ 40 h 56"/>
              <a:gd name="T22" fmla="*/ 36 w 56"/>
              <a:gd name="T23" fmla="*/ 42 h 56"/>
              <a:gd name="T24" fmla="*/ 35 w 56"/>
              <a:gd name="T25" fmla="*/ 42 h 56"/>
              <a:gd name="T26" fmla="*/ 32 w 56"/>
              <a:gd name="T27" fmla="*/ 44 h 56"/>
              <a:gd name="T28" fmla="*/ 30 w 56"/>
              <a:gd name="T29" fmla="*/ 44 h 56"/>
              <a:gd name="T30" fmla="*/ 29 w 56"/>
              <a:gd name="T31" fmla="*/ 44 h 56"/>
              <a:gd name="T32" fmla="*/ 27 w 56"/>
              <a:gd name="T33" fmla="*/ 44 h 56"/>
              <a:gd name="T34" fmla="*/ 25 w 56"/>
              <a:gd name="T35" fmla="*/ 44 h 56"/>
              <a:gd name="T36" fmla="*/ 23 w 56"/>
              <a:gd name="T37" fmla="*/ 44 h 56"/>
              <a:gd name="T38" fmla="*/ 20 w 56"/>
              <a:gd name="T39" fmla="*/ 42 h 56"/>
              <a:gd name="T40" fmla="*/ 19 w 56"/>
              <a:gd name="T41" fmla="*/ 42 h 56"/>
              <a:gd name="T42" fmla="*/ 17 w 56"/>
              <a:gd name="T43" fmla="*/ 40 h 56"/>
              <a:gd name="T44" fmla="*/ 15 w 56"/>
              <a:gd name="T45" fmla="*/ 38 h 56"/>
              <a:gd name="T46" fmla="*/ 13 w 56"/>
              <a:gd name="T47" fmla="*/ 36 h 56"/>
              <a:gd name="T48" fmla="*/ 12 w 56"/>
              <a:gd name="T49" fmla="*/ 31 h 56"/>
              <a:gd name="T50" fmla="*/ 11 w 56"/>
              <a:gd name="T51" fmla="*/ 30 h 56"/>
              <a:gd name="T52" fmla="*/ 11 w 56"/>
              <a:gd name="T53" fmla="*/ 28 h 56"/>
              <a:gd name="T54" fmla="*/ 11 w 56"/>
              <a:gd name="T55" fmla="*/ 26 h 56"/>
              <a:gd name="T56" fmla="*/ 12 w 56"/>
              <a:gd name="T57" fmla="*/ 24 h 56"/>
              <a:gd name="T58" fmla="*/ 12 w 56"/>
              <a:gd name="T59" fmla="*/ 23 h 56"/>
              <a:gd name="T60" fmla="*/ 13 w 56"/>
              <a:gd name="T61" fmla="*/ 20 h 56"/>
              <a:gd name="T62" fmla="*/ 15 w 56"/>
              <a:gd name="T63" fmla="*/ 18 h 56"/>
              <a:gd name="T64" fmla="*/ 17 w 56"/>
              <a:gd name="T65" fmla="*/ 15 h 56"/>
              <a:gd name="T66" fmla="*/ 19 w 56"/>
              <a:gd name="T67" fmla="*/ 14 h 56"/>
              <a:gd name="T68" fmla="*/ 20 w 56"/>
              <a:gd name="T69" fmla="*/ 13 h 56"/>
              <a:gd name="T70" fmla="*/ 23 w 56"/>
              <a:gd name="T71" fmla="*/ 12 h 56"/>
              <a:gd name="T72" fmla="*/ 24 w 56"/>
              <a:gd name="T73" fmla="*/ 12 h 56"/>
              <a:gd name="T74" fmla="*/ 26 w 56"/>
              <a:gd name="T75" fmla="*/ 12 h 56"/>
              <a:gd name="T76" fmla="*/ 28 w 56"/>
              <a:gd name="T77" fmla="*/ 11 h 56"/>
              <a:gd name="T78" fmla="*/ 30 w 56"/>
              <a:gd name="T79" fmla="*/ 12 h 56"/>
              <a:gd name="T80" fmla="*/ 32 w 56"/>
              <a:gd name="T81" fmla="*/ 12 h 56"/>
              <a:gd name="T82" fmla="*/ 33 w 56"/>
              <a:gd name="T83" fmla="*/ 12 h 56"/>
              <a:gd name="T84" fmla="*/ 36 w 56"/>
              <a:gd name="T85" fmla="*/ 14 h 56"/>
              <a:gd name="T86" fmla="*/ 38 w 56"/>
              <a:gd name="T87" fmla="*/ 15 h 56"/>
              <a:gd name="T88" fmla="*/ 40 w 56"/>
              <a:gd name="T89" fmla="*/ 17 h 56"/>
              <a:gd name="T90" fmla="*/ 42 w 56"/>
              <a:gd name="T91" fmla="*/ 19 h 56"/>
              <a:gd name="T92" fmla="*/ 43 w 56"/>
              <a:gd name="T93" fmla="*/ 23 h 56"/>
              <a:gd name="T94" fmla="*/ 44 w 56"/>
              <a:gd name="T95" fmla="*/ 24 h 56"/>
              <a:gd name="T96" fmla="*/ 44 w 56"/>
              <a:gd name="T97" fmla="*/ 25 h 56"/>
              <a:gd name="T98" fmla="*/ 44 w 56"/>
              <a:gd name="T99" fmla="*/ 27 h 56"/>
              <a:gd name="T100" fmla="*/ 44 w 56"/>
              <a:gd name="T101" fmla="*/ 29 h 56"/>
              <a:gd name="T102" fmla="*/ 44 w 56"/>
              <a:gd name="T103" fmla="*/ 31 h 56"/>
              <a:gd name="T104" fmla="*/ 42 w 56"/>
              <a:gd name="T105"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 h="56">
                <a:moveTo>
                  <a:pt x="56" y="33"/>
                </a:moveTo>
                <a:cubicBezTo>
                  <a:pt x="56" y="23"/>
                  <a:pt x="56" y="23"/>
                  <a:pt x="56" y="23"/>
                </a:cubicBezTo>
                <a:cubicBezTo>
                  <a:pt x="50" y="23"/>
                  <a:pt x="50" y="23"/>
                  <a:pt x="50" y="23"/>
                </a:cubicBezTo>
                <a:cubicBezTo>
                  <a:pt x="49" y="20"/>
                  <a:pt x="48" y="18"/>
                  <a:pt x="47" y="16"/>
                </a:cubicBezTo>
                <a:cubicBezTo>
                  <a:pt x="51" y="12"/>
                  <a:pt x="51" y="12"/>
                  <a:pt x="51" y="12"/>
                </a:cubicBezTo>
                <a:cubicBezTo>
                  <a:pt x="44" y="5"/>
                  <a:pt x="44" y="5"/>
                  <a:pt x="44" y="5"/>
                </a:cubicBezTo>
                <a:cubicBezTo>
                  <a:pt x="40" y="9"/>
                  <a:pt x="40" y="9"/>
                  <a:pt x="40" y="9"/>
                </a:cubicBezTo>
                <a:cubicBezTo>
                  <a:pt x="38" y="7"/>
                  <a:pt x="35" y="6"/>
                  <a:pt x="33" y="6"/>
                </a:cubicBezTo>
                <a:cubicBezTo>
                  <a:pt x="33" y="0"/>
                  <a:pt x="33" y="0"/>
                  <a:pt x="33" y="0"/>
                </a:cubicBezTo>
                <a:cubicBezTo>
                  <a:pt x="23" y="0"/>
                  <a:pt x="23" y="0"/>
                  <a:pt x="23" y="0"/>
                </a:cubicBezTo>
                <a:cubicBezTo>
                  <a:pt x="23" y="6"/>
                  <a:pt x="23" y="6"/>
                  <a:pt x="23" y="6"/>
                </a:cubicBezTo>
                <a:cubicBezTo>
                  <a:pt x="20" y="6"/>
                  <a:pt x="18" y="7"/>
                  <a:pt x="15" y="9"/>
                </a:cubicBezTo>
                <a:cubicBezTo>
                  <a:pt x="11" y="5"/>
                  <a:pt x="11" y="5"/>
                  <a:pt x="11" y="5"/>
                </a:cubicBezTo>
                <a:cubicBezTo>
                  <a:pt x="4" y="12"/>
                  <a:pt x="4" y="12"/>
                  <a:pt x="4" y="12"/>
                </a:cubicBezTo>
                <a:cubicBezTo>
                  <a:pt x="8" y="16"/>
                  <a:pt x="8" y="16"/>
                  <a:pt x="8" y="16"/>
                </a:cubicBezTo>
                <a:cubicBezTo>
                  <a:pt x="7" y="18"/>
                  <a:pt x="6" y="20"/>
                  <a:pt x="5" y="23"/>
                </a:cubicBezTo>
                <a:cubicBezTo>
                  <a:pt x="0" y="23"/>
                  <a:pt x="0" y="23"/>
                  <a:pt x="0" y="23"/>
                </a:cubicBezTo>
                <a:cubicBezTo>
                  <a:pt x="0" y="33"/>
                  <a:pt x="0" y="33"/>
                  <a:pt x="0" y="33"/>
                </a:cubicBezTo>
                <a:cubicBezTo>
                  <a:pt x="5" y="33"/>
                  <a:pt x="5" y="33"/>
                  <a:pt x="5" y="33"/>
                </a:cubicBezTo>
                <a:cubicBezTo>
                  <a:pt x="6" y="36"/>
                  <a:pt x="7" y="38"/>
                  <a:pt x="8" y="40"/>
                </a:cubicBezTo>
                <a:cubicBezTo>
                  <a:pt x="4" y="44"/>
                  <a:pt x="4" y="44"/>
                  <a:pt x="4" y="44"/>
                </a:cubicBezTo>
                <a:cubicBezTo>
                  <a:pt x="11" y="51"/>
                  <a:pt x="11" y="51"/>
                  <a:pt x="11" y="51"/>
                </a:cubicBezTo>
                <a:cubicBezTo>
                  <a:pt x="15" y="47"/>
                  <a:pt x="15" y="47"/>
                  <a:pt x="15" y="47"/>
                </a:cubicBezTo>
                <a:cubicBezTo>
                  <a:pt x="18" y="49"/>
                  <a:pt x="20" y="50"/>
                  <a:pt x="23" y="50"/>
                </a:cubicBezTo>
                <a:cubicBezTo>
                  <a:pt x="23" y="56"/>
                  <a:pt x="23" y="56"/>
                  <a:pt x="23" y="56"/>
                </a:cubicBezTo>
                <a:cubicBezTo>
                  <a:pt x="33" y="56"/>
                  <a:pt x="33" y="56"/>
                  <a:pt x="33" y="56"/>
                </a:cubicBezTo>
                <a:cubicBezTo>
                  <a:pt x="33" y="50"/>
                  <a:pt x="33" y="50"/>
                  <a:pt x="33" y="50"/>
                </a:cubicBezTo>
                <a:cubicBezTo>
                  <a:pt x="35" y="50"/>
                  <a:pt x="38" y="49"/>
                  <a:pt x="40" y="47"/>
                </a:cubicBezTo>
                <a:cubicBezTo>
                  <a:pt x="44" y="51"/>
                  <a:pt x="44" y="51"/>
                  <a:pt x="44" y="51"/>
                </a:cubicBezTo>
                <a:cubicBezTo>
                  <a:pt x="51" y="44"/>
                  <a:pt x="51" y="44"/>
                  <a:pt x="51" y="44"/>
                </a:cubicBezTo>
                <a:cubicBezTo>
                  <a:pt x="47" y="40"/>
                  <a:pt x="47" y="40"/>
                  <a:pt x="47" y="40"/>
                </a:cubicBezTo>
                <a:cubicBezTo>
                  <a:pt x="48" y="38"/>
                  <a:pt x="49" y="36"/>
                  <a:pt x="50" y="33"/>
                </a:cubicBezTo>
                <a:lnTo>
                  <a:pt x="56" y="33"/>
                </a:lnTo>
                <a:close/>
                <a:moveTo>
                  <a:pt x="42" y="36"/>
                </a:moveTo>
                <a:cubicBezTo>
                  <a:pt x="42" y="36"/>
                  <a:pt x="42" y="36"/>
                  <a:pt x="42" y="36"/>
                </a:cubicBezTo>
                <a:cubicBezTo>
                  <a:pt x="42" y="36"/>
                  <a:pt x="42" y="36"/>
                  <a:pt x="42" y="36"/>
                </a:cubicBezTo>
                <a:cubicBezTo>
                  <a:pt x="42" y="36"/>
                  <a:pt x="42" y="36"/>
                  <a:pt x="42" y="37"/>
                </a:cubicBezTo>
                <a:cubicBezTo>
                  <a:pt x="42" y="37"/>
                  <a:pt x="42" y="37"/>
                  <a:pt x="42" y="37"/>
                </a:cubicBezTo>
                <a:cubicBezTo>
                  <a:pt x="41" y="37"/>
                  <a:pt x="41" y="38"/>
                  <a:pt x="41" y="38"/>
                </a:cubicBezTo>
                <a:cubicBezTo>
                  <a:pt x="41" y="38"/>
                  <a:pt x="41" y="38"/>
                  <a:pt x="41" y="38"/>
                </a:cubicBezTo>
                <a:cubicBezTo>
                  <a:pt x="40" y="38"/>
                  <a:pt x="40" y="38"/>
                  <a:pt x="40" y="39"/>
                </a:cubicBezTo>
                <a:cubicBezTo>
                  <a:pt x="40" y="39"/>
                  <a:pt x="40" y="39"/>
                  <a:pt x="40" y="39"/>
                </a:cubicBezTo>
                <a:cubicBezTo>
                  <a:pt x="40" y="39"/>
                  <a:pt x="39" y="40"/>
                  <a:pt x="38" y="40"/>
                </a:cubicBezTo>
                <a:cubicBezTo>
                  <a:pt x="38" y="40"/>
                  <a:pt x="38" y="40"/>
                  <a:pt x="38" y="40"/>
                </a:cubicBezTo>
                <a:cubicBezTo>
                  <a:pt x="38" y="41"/>
                  <a:pt x="38" y="41"/>
                  <a:pt x="38" y="41"/>
                </a:cubicBezTo>
                <a:cubicBezTo>
                  <a:pt x="38" y="41"/>
                  <a:pt x="38" y="41"/>
                  <a:pt x="38" y="41"/>
                </a:cubicBezTo>
                <a:cubicBezTo>
                  <a:pt x="37" y="41"/>
                  <a:pt x="37" y="42"/>
                  <a:pt x="36" y="42"/>
                </a:cubicBezTo>
                <a:cubicBezTo>
                  <a:pt x="36" y="42"/>
                  <a:pt x="36" y="42"/>
                  <a:pt x="36" y="42"/>
                </a:cubicBezTo>
                <a:cubicBezTo>
                  <a:pt x="36" y="42"/>
                  <a:pt x="36" y="42"/>
                  <a:pt x="36" y="42"/>
                </a:cubicBezTo>
                <a:cubicBezTo>
                  <a:pt x="36" y="42"/>
                  <a:pt x="36" y="42"/>
                  <a:pt x="36" y="42"/>
                </a:cubicBezTo>
                <a:cubicBezTo>
                  <a:pt x="36" y="42"/>
                  <a:pt x="36" y="42"/>
                  <a:pt x="35" y="42"/>
                </a:cubicBezTo>
                <a:cubicBezTo>
                  <a:pt x="35" y="42"/>
                  <a:pt x="35" y="42"/>
                  <a:pt x="35" y="42"/>
                </a:cubicBezTo>
                <a:cubicBezTo>
                  <a:pt x="34" y="43"/>
                  <a:pt x="34" y="43"/>
                  <a:pt x="33" y="44"/>
                </a:cubicBezTo>
                <a:cubicBezTo>
                  <a:pt x="33" y="44"/>
                  <a:pt x="33" y="44"/>
                  <a:pt x="33" y="44"/>
                </a:cubicBezTo>
                <a:cubicBezTo>
                  <a:pt x="33" y="44"/>
                  <a:pt x="33" y="44"/>
                  <a:pt x="33" y="44"/>
                </a:cubicBezTo>
                <a:cubicBezTo>
                  <a:pt x="32" y="44"/>
                  <a:pt x="32" y="44"/>
                  <a:pt x="32" y="44"/>
                </a:cubicBezTo>
                <a:cubicBezTo>
                  <a:pt x="32" y="44"/>
                  <a:pt x="32" y="44"/>
                  <a:pt x="32" y="44"/>
                </a:cubicBezTo>
                <a:cubicBezTo>
                  <a:pt x="31" y="44"/>
                  <a:pt x="31" y="44"/>
                  <a:pt x="31" y="44"/>
                </a:cubicBezTo>
                <a:cubicBezTo>
                  <a:pt x="31" y="44"/>
                  <a:pt x="31" y="44"/>
                  <a:pt x="31" y="44"/>
                </a:cubicBezTo>
                <a:cubicBezTo>
                  <a:pt x="31" y="44"/>
                  <a:pt x="30" y="44"/>
                  <a:pt x="30" y="44"/>
                </a:cubicBezTo>
                <a:cubicBezTo>
                  <a:pt x="30" y="44"/>
                  <a:pt x="30" y="44"/>
                  <a:pt x="30" y="44"/>
                </a:cubicBezTo>
                <a:cubicBezTo>
                  <a:pt x="30" y="44"/>
                  <a:pt x="30" y="44"/>
                  <a:pt x="29" y="44"/>
                </a:cubicBezTo>
                <a:cubicBezTo>
                  <a:pt x="29" y="44"/>
                  <a:pt x="29" y="44"/>
                  <a:pt x="29" y="44"/>
                </a:cubicBezTo>
                <a:cubicBezTo>
                  <a:pt x="29" y="44"/>
                  <a:pt x="29" y="44"/>
                  <a:pt x="29" y="44"/>
                </a:cubicBezTo>
                <a:cubicBezTo>
                  <a:pt x="29" y="44"/>
                  <a:pt x="29" y="44"/>
                  <a:pt x="28" y="44"/>
                </a:cubicBezTo>
                <a:cubicBezTo>
                  <a:pt x="28" y="44"/>
                  <a:pt x="28" y="44"/>
                  <a:pt x="28" y="44"/>
                </a:cubicBezTo>
                <a:cubicBezTo>
                  <a:pt x="27" y="44"/>
                  <a:pt x="27" y="44"/>
                  <a:pt x="27" y="44"/>
                </a:cubicBezTo>
                <a:cubicBezTo>
                  <a:pt x="27" y="44"/>
                  <a:pt x="27" y="44"/>
                  <a:pt x="27" y="44"/>
                </a:cubicBezTo>
                <a:cubicBezTo>
                  <a:pt x="26" y="44"/>
                  <a:pt x="26" y="44"/>
                  <a:pt x="26" y="44"/>
                </a:cubicBezTo>
                <a:cubicBezTo>
                  <a:pt x="26" y="44"/>
                  <a:pt x="26" y="44"/>
                  <a:pt x="26" y="44"/>
                </a:cubicBezTo>
                <a:cubicBezTo>
                  <a:pt x="26" y="44"/>
                  <a:pt x="25" y="44"/>
                  <a:pt x="25" y="44"/>
                </a:cubicBezTo>
                <a:cubicBezTo>
                  <a:pt x="25" y="44"/>
                  <a:pt x="25" y="44"/>
                  <a:pt x="25" y="44"/>
                </a:cubicBezTo>
                <a:cubicBezTo>
                  <a:pt x="25" y="44"/>
                  <a:pt x="25" y="44"/>
                  <a:pt x="24" y="44"/>
                </a:cubicBezTo>
                <a:cubicBezTo>
                  <a:pt x="24" y="44"/>
                  <a:pt x="24" y="44"/>
                  <a:pt x="24" y="44"/>
                </a:cubicBezTo>
                <a:cubicBezTo>
                  <a:pt x="24" y="44"/>
                  <a:pt x="24" y="44"/>
                  <a:pt x="24" y="44"/>
                </a:cubicBezTo>
                <a:cubicBezTo>
                  <a:pt x="24" y="44"/>
                  <a:pt x="24" y="44"/>
                  <a:pt x="23" y="44"/>
                </a:cubicBezTo>
                <a:cubicBezTo>
                  <a:pt x="23" y="44"/>
                  <a:pt x="23" y="44"/>
                  <a:pt x="23" y="44"/>
                </a:cubicBezTo>
                <a:cubicBezTo>
                  <a:pt x="23" y="44"/>
                  <a:pt x="23" y="44"/>
                  <a:pt x="23" y="44"/>
                </a:cubicBezTo>
                <a:cubicBezTo>
                  <a:pt x="23" y="44"/>
                  <a:pt x="23" y="44"/>
                  <a:pt x="23" y="44"/>
                </a:cubicBezTo>
                <a:cubicBezTo>
                  <a:pt x="22" y="43"/>
                  <a:pt x="21" y="43"/>
                  <a:pt x="20" y="42"/>
                </a:cubicBezTo>
                <a:cubicBezTo>
                  <a:pt x="20" y="42"/>
                  <a:pt x="20" y="42"/>
                  <a:pt x="20" y="42"/>
                </a:cubicBezTo>
                <a:cubicBezTo>
                  <a:pt x="19" y="42"/>
                  <a:pt x="19" y="42"/>
                  <a:pt x="19" y="42"/>
                </a:cubicBezTo>
                <a:cubicBezTo>
                  <a:pt x="19" y="42"/>
                  <a:pt x="19" y="42"/>
                  <a:pt x="19" y="42"/>
                </a:cubicBezTo>
                <a:cubicBezTo>
                  <a:pt x="19" y="42"/>
                  <a:pt x="19" y="42"/>
                  <a:pt x="19" y="42"/>
                </a:cubicBezTo>
                <a:cubicBezTo>
                  <a:pt x="18" y="42"/>
                  <a:pt x="18" y="41"/>
                  <a:pt x="17" y="41"/>
                </a:cubicBezTo>
                <a:cubicBezTo>
                  <a:pt x="17" y="41"/>
                  <a:pt x="17" y="41"/>
                  <a:pt x="17" y="41"/>
                </a:cubicBezTo>
                <a:cubicBezTo>
                  <a:pt x="17" y="41"/>
                  <a:pt x="17" y="41"/>
                  <a:pt x="17" y="40"/>
                </a:cubicBezTo>
                <a:cubicBezTo>
                  <a:pt x="17" y="40"/>
                  <a:pt x="17" y="40"/>
                  <a:pt x="17" y="40"/>
                </a:cubicBezTo>
                <a:cubicBezTo>
                  <a:pt x="16" y="40"/>
                  <a:pt x="16" y="39"/>
                  <a:pt x="15" y="39"/>
                </a:cubicBezTo>
                <a:cubicBezTo>
                  <a:pt x="15" y="39"/>
                  <a:pt x="15" y="39"/>
                  <a:pt x="15" y="39"/>
                </a:cubicBezTo>
                <a:cubicBezTo>
                  <a:pt x="15" y="38"/>
                  <a:pt x="15" y="38"/>
                  <a:pt x="15" y="38"/>
                </a:cubicBezTo>
                <a:cubicBezTo>
                  <a:pt x="15" y="38"/>
                  <a:pt x="15" y="38"/>
                  <a:pt x="15" y="38"/>
                </a:cubicBezTo>
                <a:cubicBezTo>
                  <a:pt x="14" y="38"/>
                  <a:pt x="14" y="37"/>
                  <a:pt x="14" y="37"/>
                </a:cubicBezTo>
                <a:cubicBezTo>
                  <a:pt x="14" y="37"/>
                  <a:pt x="14" y="37"/>
                  <a:pt x="14" y="37"/>
                </a:cubicBezTo>
                <a:cubicBezTo>
                  <a:pt x="14" y="36"/>
                  <a:pt x="14" y="36"/>
                  <a:pt x="13" y="36"/>
                </a:cubicBezTo>
                <a:cubicBezTo>
                  <a:pt x="13" y="36"/>
                  <a:pt x="13" y="36"/>
                  <a:pt x="13" y="36"/>
                </a:cubicBezTo>
                <a:cubicBezTo>
                  <a:pt x="13" y="36"/>
                  <a:pt x="13" y="36"/>
                  <a:pt x="13" y="36"/>
                </a:cubicBezTo>
                <a:cubicBezTo>
                  <a:pt x="13" y="34"/>
                  <a:pt x="12" y="33"/>
                  <a:pt x="12" y="32"/>
                </a:cubicBezTo>
                <a:cubicBezTo>
                  <a:pt x="12" y="32"/>
                  <a:pt x="12" y="32"/>
                  <a:pt x="12" y="32"/>
                </a:cubicBezTo>
                <a:cubicBezTo>
                  <a:pt x="12" y="32"/>
                  <a:pt x="12" y="32"/>
                  <a:pt x="12" y="31"/>
                </a:cubicBezTo>
                <a:cubicBezTo>
                  <a:pt x="12" y="31"/>
                  <a:pt x="12" y="31"/>
                  <a:pt x="12" y="31"/>
                </a:cubicBezTo>
                <a:cubicBezTo>
                  <a:pt x="11" y="31"/>
                  <a:pt x="11" y="31"/>
                  <a:pt x="11" y="30"/>
                </a:cubicBezTo>
                <a:cubicBezTo>
                  <a:pt x="11" y="30"/>
                  <a:pt x="11" y="30"/>
                  <a:pt x="11" y="30"/>
                </a:cubicBezTo>
                <a:cubicBezTo>
                  <a:pt x="11" y="30"/>
                  <a:pt x="11" y="30"/>
                  <a:pt x="11" y="30"/>
                </a:cubicBezTo>
                <a:cubicBezTo>
                  <a:pt x="11" y="30"/>
                  <a:pt x="11" y="30"/>
                  <a:pt x="11" y="29"/>
                </a:cubicBezTo>
                <a:cubicBezTo>
                  <a:pt x="11" y="29"/>
                  <a:pt x="11" y="29"/>
                  <a:pt x="11" y="29"/>
                </a:cubicBezTo>
                <a:cubicBezTo>
                  <a:pt x="11" y="29"/>
                  <a:pt x="11" y="29"/>
                  <a:pt x="11" y="29"/>
                </a:cubicBezTo>
                <a:cubicBezTo>
                  <a:pt x="11" y="28"/>
                  <a:pt x="11" y="28"/>
                  <a:pt x="11" y="28"/>
                </a:cubicBezTo>
                <a:cubicBezTo>
                  <a:pt x="11" y="28"/>
                  <a:pt x="11" y="27"/>
                  <a:pt x="11" y="27"/>
                </a:cubicBezTo>
                <a:cubicBezTo>
                  <a:pt x="11" y="27"/>
                  <a:pt x="11" y="27"/>
                  <a:pt x="11" y="27"/>
                </a:cubicBezTo>
                <a:cubicBezTo>
                  <a:pt x="11" y="27"/>
                  <a:pt x="11" y="27"/>
                  <a:pt x="11" y="26"/>
                </a:cubicBezTo>
                <a:cubicBezTo>
                  <a:pt x="11" y="26"/>
                  <a:pt x="11" y="26"/>
                  <a:pt x="11" y="26"/>
                </a:cubicBezTo>
                <a:cubicBezTo>
                  <a:pt x="11" y="26"/>
                  <a:pt x="11" y="26"/>
                  <a:pt x="11" y="25"/>
                </a:cubicBezTo>
                <a:cubicBezTo>
                  <a:pt x="11" y="25"/>
                  <a:pt x="11" y="25"/>
                  <a:pt x="11" y="25"/>
                </a:cubicBezTo>
                <a:cubicBezTo>
                  <a:pt x="11" y="25"/>
                  <a:pt x="11" y="25"/>
                  <a:pt x="12" y="25"/>
                </a:cubicBezTo>
                <a:cubicBezTo>
                  <a:pt x="12" y="25"/>
                  <a:pt x="12" y="25"/>
                  <a:pt x="12" y="24"/>
                </a:cubicBezTo>
                <a:cubicBezTo>
                  <a:pt x="12" y="24"/>
                  <a:pt x="12" y="24"/>
                  <a:pt x="12" y="24"/>
                </a:cubicBezTo>
                <a:cubicBezTo>
                  <a:pt x="12" y="24"/>
                  <a:pt x="12" y="24"/>
                  <a:pt x="12" y="24"/>
                </a:cubicBezTo>
                <a:cubicBezTo>
                  <a:pt x="12" y="23"/>
                  <a:pt x="12" y="23"/>
                  <a:pt x="12" y="23"/>
                </a:cubicBezTo>
                <a:cubicBezTo>
                  <a:pt x="12" y="23"/>
                  <a:pt x="12" y="23"/>
                  <a:pt x="12" y="23"/>
                </a:cubicBezTo>
                <a:cubicBezTo>
                  <a:pt x="12" y="23"/>
                  <a:pt x="12" y="23"/>
                  <a:pt x="12" y="23"/>
                </a:cubicBezTo>
                <a:cubicBezTo>
                  <a:pt x="12" y="22"/>
                  <a:pt x="13" y="21"/>
                  <a:pt x="13" y="20"/>
                </a:cubicBezTo>
                <a:cubicBezTo>
                  <a:pt x="13" y="20"/>
                  <a:pt x="13" y="20"/>
                  <a:pt x="13" y="20"/>
                </a:cubicBezTo>
                <a:cubicBezTo>
                  <a:pt x="13" y="20"/>
                  <a:pt x="13" y="20"/>
                  <a:pt x="13" y="20"/>
                </a:cubicBezTo>
                <a:cubicBezTo>
                  <a:pt x="13" y="20"/>
                  <a:pt x="13" y="20"/>
                  <a:pt x="13" y="20"/>
                </a:cubicBezTo>
                <a:cubicBezTo>
                  <a:pt x="14" y="19"/>
                  <a:pt x="14" y="19"/>
                  <a:pt x="14" y="19"/>
                </a:cubicBezTo>
                <a:cubicBezTo>
                  <a:pt x="14" y="19"/>
                  <a:pt x="14" y="19"/>
                  <a:pt x="14" y="19"/>
                </a:cubicBezTo>
                <a:cubicBezTo>
                  <a:pt x="14" y="19"/>
                  <a:pt x="14" y="18"/>
                  <a:pt x="15" y="18"/>
                </a:cubicBezTo>
                <a:cubicBezTo>
                  <a:pt x="15" y="18"/>
                  <a:pt x="15" y="18"/>
                  <a:pt x="15" y="18"/>
                </a:cubicBezTo>
                <a:cubicBezTo>
                  <a:pt x="15" y="17"/>
                  <a:pt x="15" y="17"/>
                  <a:pt x="15" y="17"/>
                </a:cubicBezTo>
                <a:cubicBezTo>
                  <a:pt x="15" y="17"/>
                  <a:pt x="15" y="17"/>
                  <a:pt x="15" y="17"/>
                </a:cubicBezTo>
                <a:cubicBezTo>
                  <a:pt x="16" y="17"/>
                  <a:pt x="16" y="16"/>
                  <a:pt x="17" y="15"/>
                </a:cubicBezTo>
                <a:cubicBezTo>
                  <a:pt x="17" y="15"/>
                  <a:pt x="17" y="15"/>
                  <a:pt x="17" y="15"/>
                </a:cubicBezTo>
                <a:cubicBezTo>
                  <a:pt x="17" y="15"/>
                  <a:pt x="17" y="15"/>
                  <a:pt x="17" y="15"/>
                </a:cubicBezTo>
                <a:cubicBezTo>
                  <a:pt x="17" y="15"/>
                  <a:pt x="17" y="15"/>
                  <a:pt x="17" y="15"/>
                </a:cubicBezTo>
                <a:cubicBezTo>
                  <a:pt x="18" y="15"/>
                  <a:pt x="18" y="14"/>
                  <a:pt x="19" y="14"/>
                </a:cubicBezTo>
                <a:cubicBezTo>
                  <a:pt x="19" y="14"/>
                  <a:pt x="19" y="14"/>
                  <a:pt x="19" y="14"/>
                </a:cubicBezTo>
                <a:cubicBezTo>
                  <a:pt x="19" y="14"/>
                  <a:pt x="19" y="14"/>
                  <a:pt x="19" y="14"/>
                </a:cubicBezTo>
                <a:cubicBezTo>
                  <a:pt x="19" y="14"/>
                  <a:pt x="19" y="14"/>
                  <a:pt x="19" y="14"/>
                </a:cubicBezTo>
                <a:cubicBezTo>
                  <a:pt x="20" y="14"/>
                  <a:pt x="20" y="13"/>
                  <a:pt x="20" y="13"/>
                </a:cubicBezTo>
                <a:cubicBezTo>
                  <a:pt x="20" y="13"/>
                  <a:pt x="20" y="13"/>
                  <a:pt x="20" y="13"/>
                </a:cubicBezTo>
                <a:cubicBezTo>
                  <a:pt x="21" y="13"/>
                  <a:pt x="22" y="12"/>
                  <a:pt x="23" y="12"/>
                </a:cubicBezTo>
                <a:cubicBezTo>
                  <a:pt x="23" y="12"/>
                  <a:pt x="23" y="12"/>
                  <a:pt x="23" y="12"/>
                </a:cubicBezTo>
                <a:cubicBezTo>
                  <a:pt x="23" y="12"/>
                  <a:pt x="23" y="12"/>
                  <a:pt x="23" y="12"/>
                </a:cubicBezTo>
                <a:cubicBezTo>
                  <a:pt x="23" y="12"/>
                  <a:pt x="23" y="12"/>
                  <a:pt x="23" y="12"/>
                </a:cubicBezTo>
                <a:cubicBezTo>
                  <a:pt x="24" y="12"/>
                  <a:pt x="24" y="12"/>
                  <a:pt x="24" y="12"/>
                </a:cubicBezTo>
                <a:cubicBezTo>
                  <a:pt x="24" y="12"/>
                  <a:pt x="24" y="12"/>
                  <a:pt x="24" y="12"/>
                </a:cubicBezTo>
                <a:cubicBezTo>
                  <a:pt x="24" y="12"/>
                  <a:pt x="24" y="12"/>
                  <a:pt x="24" y="12"/>
                </a:cubicBezTo>
                <a:cubicBezTo>
                  <a:pt x="25" y="12"/>
                  <a:pt x="25" y="12"/>
                  <a:pt x="25" y="12"/>
                </a:cubicBezTo>
                <a:cubicBezTo>
                  <a:pt x="25" y="12"/>
                  <a:pt x="25" y="12"/>
                  <a:pt x="25" y="12"/>
                </a:cubicBezTo>
                <a:cubicBezTo>
                  <a:pt x="25" y="12"/>
                  <a:pt x="26" y="12"/>
                  <a:pt x="26" y="12"/>
                </a:cubicBezTo>
                <a:cubicBezTo>
                  <a:pt x="26" y="12"/>
                  <a:pt x="26" y="12"/>
                  <a:pt x="26" y="12"/>
                </a:cubicBezTo>
                <a:cubicBezTo>
                  <a:pt x="26" y="11"/>
                  <a:pt x="26" y="11"/>
                  <a:pt x="27" y="11"/>
                </a:cubicBezTo>
                <a:cubicBezTo>
                  <a:pt x="27" y="11"/>
                  <a:pt x="27" y="11"/>
                  <a:pt x="27" y="11"/>
                </a:cubicBezTo>
                <a:cubicBezTo>
                  <a:pt x="27" y="11"/>
                  <a:pt x="27" y="11"/>
                  <a:pt x="28" y="11"/>
                </a:cubicBezTo>
                <a:cubicBezTo>
                  <a:pt x="28" y="11"/>
                  <a:pt x="28" y="11"/>
                  <a:pt x="28" y="11"/>
                </a:cubicBezTo>
                <a:cubicBezTo>
                  <a:pt x="29" y="11"/>
                  <a:pt x="29" y="11"/>
                  <a:pt x="29" y="11"/>
                </a:cubicBezTo>
                <a:cubicBezTo>
                  <a:pt x="29" y="11"/>
                  <a:pt x="29" y="11"/>
                  <a:pt x="29" y="12"/>
                </a:cubicBezTo>
                <a:cubicBezTo>
                  <a:pt x="29" y="12"/>
                  <a:pt x="29" y="12"/>
                  <a:pt x="29" y="12"/>
                </a:cubicBezTo>
                <a:cubicBezTo>
                  <a:pt x="30" y="12"/>
                  <a:pt x="30" y="12"/>
                  <a:pt x="30" y="12"/>
                </a:cubicBezTo>
                <a:cubicBezTo>
                  <a:pt x="30" y="12"/>
                  <a:pt x="30" y="12"/>
                  <a:pt x="30" y="12"/>
                </a:cubicBezTo>
                <a:cubicBezTo>
                  <a:pt x="30" y="12"/>
                  <a:pt x="31" y="12"/>
                  <a:pt x="31" y="12"/>
                </a:cubicBezTo>
                <a:cubicBezTo>
                  <a:pt x="31" y="12"/>
                  <a:pt x="31" y="12"/>
                  <a:pt x="31" y="12"/>
                </a:cubicBezTo>
                <a:cubicBezTo>
                  <a:pt x="31" y="12"/>
                  <a:pt x="31" y="12"/>
                  <a:pt x="32" y="12"/>
                </a:cubicBezTo>
                <a:cubicBezTo>
                  <a:pt x="32" y="12"/>
                  <a:pt x="32" y="12"/>
                  <a:pt x="32" y="12"/>
                </a:cubicBezTo>
                <a:cubicBezTo>
                  <a:pt x="32" y="12"/>
                  <a:pt x="32" y="12"/>
                  <a:pt x="33" y="12"/>
                </a:cubicBezTo>
                <a:cubicBezTo>
                  <a:pt x="33" y="12"/>
                  <a:pt x="33" y="12"/>
                  <a:pt x="33" y="12"/>
                </a:cubicBezTo>
                <a:cubicBezTo>
                  <a:pt x="33" y="12"/>
                  <a:pt x="33" y="12"/>
                  <a:pt x="33" y="12"/>
                </a:cubicBezTo>
                <a:cubicBezTo>
                  <a:pt x="34" y="12"/>
                  <a:pt x="34" y="13"/>
                  <a:pt x="35" y="13"/>
                </a:cubicBezTo>
                <a:cubicBezTo>
                  <a:pt x="35" y="13"/>
                  <a:pt x="35" y="13"/>
                  <a:pt x="35" y="13"/>
                </a:cubicBezTo>
                <a:cubicBezTo>
                  <a:pt x="36" y="13"/>
                  <a:pt x="36" y="14"/>
                  <a:pt x="36" y="14"/>
                </a:cubicBezTo>
                <a:cubicBezTo>
                  <a:pt x="36" y="14"/>
                  <a:pt x="36" y="14"/>
                  <a:pt x="36" y="14"/>
                </a:cubicBezTo>
                <a:cubicBezTo>
                  <a:pt x="36" y="14"/>
                  <a:pt x="36" y="14"/>
                  <a:pt x="36" y="14"/>
                </a:cubicBezTo>
                <a:cubicBezTo>
                  <a:pt x="36" y="14"/>
                  <a:pt x="36" y="14"/>
                  <a:pt x="36" y="14"/>
                </a:cubicBezTo>
                <a:cubicBezTo>
                  <a:pt x="37" y="14"/>
                  <a:pt x="37" y="15"/>
                  <a:pt x="38" y="15"/>
                </a:cubicBezTo>
                <a:cubicBezTo>
                  <a:pt x="38" y="15"/>
                  <a:pt x="38" y="15"/>
                  <a:pt x="38" y="15"/>
                </a:cubicBezTo>
                <a:cubicBezTo>
                  <a:pt x="38" y="15"/>
                  <a:pt x="38" y="15"/>
                  <a:pt x="38" y="15"/>
                </a:cubicBezTo>
                <a:cubicBezTo>
                  <a:pt x="38" y="15"/>
                  <a:pt x="38" y="15"/>
                  <a:pt x="38" y="15"/>
                </a:cubicBezTo>
                <a:cubicBezTo>
                  <a:pt x="39" y="16"/>
                  <a:pt x="40" y="17"/>
                  <a:pt x="40" y="17"/>
                </a:cubicBezTo>
                <a:cubicBezTo>
                  <a:pt x="40" y="17"/>
                  <a:pt x="40" y="17"/>
                  <a:pt x="40" y="17"/>
                </a:cubicBezTo>
                <a:cubicBezTo>
                  <a:pt x="40" y="17"/>
                  <a:pt x="40" y="17"/>
                  <a:pt x="41" y="18"/>
                </a:cubicBezTo>
                <a:cubicBezTo>
                  <a:pt x="41" y="18"/>
                  <a:pt x="41" y="18"/>
                  <a:pt x="41" y="18"/>
                </a:cubicBezTo>
                <a:cubicBezTo>
                  <a:pt x="41" y="18"/>
                  <a:pt x="41" y="19"/>
                  <a:pt x="42" y="19"/>
                </a:cubicBezTo>
                <a:cubicBezTo>
                  <a:pt x="42" y="19"/>
                  <a:pt x="42" y="19"/>
                  <a:pt x="42" y="19"/>
                </a:cubicBezTo>
                <a:cubicBezTo>
                  <a:pt x="42" y="19"/>
                  <a:pt x="42" y="19"/>
                  <a:pt x="42" y="20"/>
                </a:cubicBezTo>
                <a:cubicBezTo>
                  <a:pt x="42" y="20"/>
                  <a:pt x="42" y="20"/>
                  <a:pt x="42" y="20"/>
                </a:cubicBezTo>
                <a:cubicBezTo>
                  <a:pt x="42" y="20"/>
                  <a:pt x="42" y="20"/>
                  <a:pt x="42" y="20"/>
                </a:cubicBezTo>
                <a:cubicBezTo>
                  <a:pt x="43" y="21"/>
                  <a:pt x="43" y="22"/>
                  <a:pt x="43" y="23"/>
                </a:cubicBezTo>
                <a:cubicBezTo>
                  <a:pt x="43" y="23"/>
                  <a:pt x="43" y="23"/>
                  <a:pt x="43" y="23"/>
                </a:cubicBezTo>
                <a:cubicBezTo>
                  <a:pt x="43" y="23"/>
                  <a:pt x="43" y="23"/>
                  <a:pt x="43" y="23"/>
                </a:cubicBezTo>
                <a:cubicBezTo>
                  <a:pt x="43" y="23"/>
                  <a:pt x="44" y="23"/>
                  <a:pt x="44" y="24"/>
                </a:cubicBezTo>
                <a:cubicBezTo>
                  <a:pt x="44" y="24"/>
                  <a:pt x="44" y="24"/>
                  <a:pt x="44" y="24"/>
                </a:cubicBezTo>
                <a:cubicBezTo>
                  <a:pt x="44" y="24"/>
                  <a:pt x="44" y="24"/>
                  <a:pt x="44" y="24"/>
                </a:cubicBezTo>
                <a:cubicBezTo>
                  <a:pt x="44" y="25"/>
                  <a:pt x="44" y="25"/>
                  <a:pt x="44" y="25"/>
                </a:cubicBezTo>
                <a:cubicBezTo>
                  <a:pt x="44" y="25"/>
                  <a:pt x="44" y="25"/>
                  <a:pt x="44" y="25"/>
                </a:cubicBezTo>
                <a:cubicBezTo>
                  <a:pt x="44" y="25"/>
                  <a:pt x="44" y="25"/>
                  <a:pt x="44" y="25"/>
                </a:cubicBezTo>
                <a:cubicBezTo>
                  <a:pt x="44" y="26"/>
                  <a:pt x="44" y="26"/>
                  <a:pt x="44" y="26"/>
                </a:cubicBezTo>
                <a:cubicBezTo>
                  <a:pt x="44" y="26"/>
                  <a:pt x="44" y="26"/>
                  <a:pt x="44" y="26"/>
                </a:cubicBezTo>
                <a:cubicBezTo>
                  <a:pt x="44" y="27"/>
                  <a:pt x="44" y="27"/>
                  <a:pt x="44" y="27"/>
                </a:cubicBezTo>
                <a:cubicBezTo>
                  <a:pt x="44" y="27"/>
                  <a:pt x="44" y="27"/>
                  <a:pt x="44" y="27"/>
                </a:cubicBezTo>
                <a:cubicBezTo>
                  <a:pt x="44" y="27"/>
                  <a:pt x="44" y="28"/>
                  <a:pt x="44" y="28"/>
                </a:cubicBezTo>
                <a:cubicBezTo>
                  <a:pt x="44" y="28"/>
                  <a:pt x="44" y="28"/>
                  <a:pt x="44" y="29"/>
                </a:cubicBezTo>
                <a:cubicBezTo>
                  <a:pt x="44" y="29"/>
                  <a:pt x="44" y="29"/>
                  <a:pt x="44" y="29"/>
                </a:cubicBezTo>
                <a:cubicBezTo>
                  <a:pt x="44" y="29"/>
                  <a:pt x="44" y="29"/>
                  <a:pt x="44" y="29"/>
                </a:cubicBezTo>
                <a:cubicBezTo>
                  <a:pt x="44" y="30"/>
                  <a:pt x="44" y="30"/>
                  <a:pt x="44" y="30"/>
                </a:cubicBezTo>
                <a:cubicBezTo>
                  <a:pt x="44" y="30"/>
                  <a:pt x="44" y="30"/>
                  <a:pt x="44" y="30"/>
                </a:cubicBezTo>
                <a:cubicBezTo>
                  <a:pt x="44" y="30"/>
                  <a:pt x="44" y="30"/>
                  <a:pt x="44" y="30"/>
                </a:cubicBezTo>
                <a:cubicBezTo>
                  <a:pt x="44" y="31"/>
                  <a:pt x="44" y="31"/>
                  <a:pt x="44" y="31"/>
                </a:cubicBezTo>
                <a:cubicBezTo>
                  <a:pt x="44" y="31"/>
                  <a:pt x="44" y="31"/>
                  <a:pt x="44" y="31"/>
                </a:cubicBezTo>
                <a:cubicBezTo>
                  <a:pt x="44" y="32"/>
                  <a:pt x="44" y="32"/>
                  <a:pt x="44" y="32"/>
                </a:cubicBezTo>
                <a:cubicBezTo>
                  <a:pt x="44" y="32"/>
                  <a:pt x="44" y="32"/>
                  <a:pt x="44" y="32"/>
                </a:cubicBezTo>
                <a:cubicBezTo>
                  <a:pt x="43" y="33"/>
                  <a:pt x="43" y="34"/>
                  <a:pt x="42" y="3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76" name="Freeform 61"/>
          <p:cNvSpPr>
            <a:spLocks noEditPoints="1"/>
          </p:cNvSpPr>
          <p:nvPr userDrawn="1"/>
        </p:nvSpPr>
        <p:spPr bwMode="auto">
          <a:xfrm>
            <a:off x="7353301" y="1319213"/>
            <a:ext cx="402167" cy="382588"/>
          </a:xfrm>
          <a:custGeom>
            <a:avLst/>
            <a:gdLst>
              <a:gd name="T0" fmla="*/ 5 w 78"/>
              <a:gd name="T1" fmla="*/ 58 h 99"/>
              <a:gd name="T2" fmla="*/ 5 w 78"/>
              <a:gd name="T3" fmla="*/ 40 h 99"/>
              <a:gd name="T4" fmla="*/ 23 w 78"/>
              <a:gd name="T5" fmla="*/ 40 h 99"/>
              <a:gd name="T6" fmla="*/ 23 w 78"/>
              <a:gd name="T7" fmla="*/ 58 h 99"/>
              <a:gd name="T8" fmla="*/ 5 w 78"/>
              <a:gd name="T9" fmla="*/ 58 h 99"/>
              <a:gd name="T10" fmla="*/ 27 w 78"/>
              <a:gd name="T11" fmla="*/ 80 h 99"/>
              <a:gd name="T12" fmla="*/ 27 w 78"/>
              <a:gd name="T13" fmla="*/ 71 h 99"/>
              <a:gd name="T14" fmla="*/ 27 w 78"/>
              <a:gd name="T15" fmla="*/ 26 h 99"/>
              <a:gd name="T16" fmla="*/ 27 w 78"/>
              <a:gd name="T17" fmla="*/ 18 h 99"/>
              <a:gd name="T18" fmla="*/ 36 w 78"/>
              <a:gd name="T19" fmla="*/ 18 h 99"/>
              <a:gd name="T20" fmla="*/ 35 w 78"/>
              <a:gd name="T21" fmla="*/ 80 h 99"/>
              <a:gd name="T22" fmla="*/ 27 w 78"/>
              <a:gd name="T23" fmla="*/ 80 h 99"/>
              <a:gd name="T24" fmla="*/ 43 w 78"/>
              <a:gd name="T25" fmla="*/ 96 h 99"/>
              <a:gd name="T26" fmla="*/ 43 w 78"/>
              <a:gd name="T27" fmla="*/ 88 h 99"/>
              <a:gd name="T28" fmla="*/ 43 w 78"/>
              <a:gd name="T29" fmla="*/ 10 h 99"/>
              <a:gd name="T30" fmla="*/ 43 w 78"/>
              <a:gd name="T31" fmla="*/ 2 h 99"/>
              <a:gd name="T32" fmla="*/ 51 w 78"/>
              <a:gd name="T33" fmla="*/ 2 h 99"/>
              <a:gd name="T34" fmla="*/ 52 w 78"/>
              <a:gd name="T35" fmla="*/ 96 h 99"/>
              <a:gd name="T36" fmla="*/ 43 w 78"/>
              <a:gd name="T37" fmla="*/ 9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99">
                <a:moveTo>
                  <a:pt x="5" y="58"/>
                </a:moveTo>
                <a:cubicBezTo>
                  <a:pt x="0" y="53"/>
                  <a:pt x="0" y="45"/>
                  <a:pt x="5" y="40"/>
                </a:cubicBezTo>
                <a:cubicBezTo>
                  <a:pt x="10" y="35"/>
                  <a:pt x="18" y="36"/>
                  <a:pt x="23" y="40"/>
                </a:cubicBezTo>
                <a:cubicBezTo>
                  <a:pt x="28" y="45"/>
                  <a:pt x="28" y="53"/>
                  <a:pt x="23" y="58"/>
                </a:cubicBezTo>
                <a:cubicBezTo>
                  <a:pt x="18" y="63"/>
                  <a:pt x="10" y="63"/>
                  <a:pt x="5" y="58"/>
                </a:cubicBezTo>
                <a:close/>
                <a:moveTo>
                  <a:pt x="27" y="80"/>
                </a:moveTo>
                <a:cubicBezTo>
                  <a:pt x="24" y="77"/>
                  <a:pt x="24" y="74"/>
                  <a:pt x="27" y="71"/>
                </a:cubicBezTo>
                <a:cubicBezTo>
                  <a:pt x="39" y="59"/>
                  <a:pt x="40" y="38"/>
                  <a:pt x="27" y="26"/>
                </a:cubicBezTo>
                <a:cubicBezTo>
                  <a:pt x="25" y="24"/>
                  <a:pt x="25" y="20"/>
                  <a:pt x="27" y="18"/>
                </a:cubicBezTo>
                <a:cubicBezTo>
                  <a:pt x="30" y="15"/>
                  <a:pt x="33" y="15"/>
                  <a:pt x="36" y="18"/>
                </a:cubicBezTo>
                <a:cubicBezTo>
                  <a:pt x="53" y="35"/>
                  <a:pt x="52" y="63"/>
                  <a:pt x="35" y="80"/>
                </a:cubicBezTo>
                <a:cubicBezTo>
                  <a:pt x="33" y="82"/>
                  <a:pt x="29" y="82"/>
                  <a:pt x="27" y="80"/>
                </a:cubicBezTo>
                <a:close/>
                <a:moveTo>
                  <a:pt x="43" y="96"/>
                </a:moveTo>
                <a:cubicBezTo>
                  <a:pt x="41" y="94"/>
                  <a:pt x="41" y="90"/>
                  <a:pt x="43" y="88"/>
                </a:cubicBezTo>
                <a:cubicBezTo>
                  <a:pt x="65" y="67"/>
                  <a:pt x="65" y="32"/>
                  <a:pt x="43" y="10"/>
                </a:cubicBezTo>
                <a:cubicBezTo>
                  <a:pt x="41" y="8"/>
                  <a:pt x="41" y="4"/>
                  <a:pt x="43" y="2"/>
                </a:cubicBezTo>
                <a:cubicBezTo>
                  <a:pt x="45" y="0"/>
                  <a:pt x="49" y="0"/>
                  <a:pt x="51" y="2"/>
                </a:cubicBezTo>
                <a:cubicBezTo>
                  <a:pt x="78" y="28"/>
                  <a:pt x="78" y="70"/>
                  <a:pt x="52" y="96"/>
                </a:cubicBezTo>
                <a:cubicBezTo>
                  <a:pt x="49" y="99"/>
                  <a:pt x="46" y="99"/>
                  <a:pt x="43" y="9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nvGrpSpPr>
          <p:cNvPr id="2" name="Group 1"/>
          <p:cNvGrpSpPr/>
          <p:nvPr userDrawn="1"/>
        </p:nvGrpSpPr>
        <p:grpSpPr>
          <a:xfrm>
            <a:off x="5437717" y="1295400"/>
            <a:ext cx="355600" cy="385764"/>
            <a:chOff x="5437717" y="1295400"/>
            <a:chExt cx="355600" cy="385764"/>
          </a:xfrm>
        </p:grpSpPr>
        <p:sp>
          <p:nvSpPr>
            <p:cNvPr id="77" name="Freeform 62"/>
            <p:cNvSpPr>
              <a:spLocks/>
            </p:cNvSpPr>
            <p:nvPr userDrawn="1"/>
          </p:nvSpPr>
          <p:spPr bwMode="auto">
            <a:xfrm>
              <a:off x="5437717" y="1295400"/>
              <a:ext cx="355600" cy="274638"/>
            </a:xfrm>
            <a:custGeom>
              <a:avLst/>
              <a:gdLst>
                <a:gd name="T0" fmla="*/ 33 w 69"/>
                <a:gd name="T1" fmla="*/ 0 h 71"/>
                <a:gd name="T2" fmla="*/ 69 w 69"/>
                <a:gd name="T3" fmla="*/ 28 h 71"/>
                <a:gd name="T4" fmla="*/ 43 w 69"/>
                <a:gd name="T5" fmla="*/ 60 h 71"/>
                <a:gd name="T6" fmla="*/ 32 w 69"/>
                <a:gd name="T7" fmla="*/ 71 h 71"/>
                <a:gd name="T8" fmla="*/ 23 w 69"/>
                <a:gd name="T9" fmla="*/ 62 h 71"/>
                <a:gd name="T10" fmla="*/ 47 w 69"/>
                <a:gd name="T11" fmla="*/ 28 h 71"/>
                <a:gd name="T12" fmla="*/ 34 w 69"/>
                <a:gd name="T13" fmla="*/ 16 h 71"/>
                <a:gd name="T14" fmla="*/ 9 w 69"/>
                <a:gd name="T15" fmla="*/ 34 h 71"/>
                <a:gd name="T16" fmla="*/ 0 w 69"/>
                <a:gd name="T17" fmla="*/ 26 h 71"/>
                <a:gd name="T18" fmla="*/ 33 w 69"/>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1">
                  <a:moveTo>
                    <a:pt x="33" y="0"/>
                  </a:moveTo>
                  <a:cubicBezTo>
                    <a:pt x="51" y="0"/>
                    <a:pt x="69" y="8"/>
                    <a:pt x="69" y="28"/>
                  </a:cubicBezTo>
                  <a:cubicBezTo>
                    <a:pt x="69" y="46"/>
                    <a:pt x="48" y="53"/>
                    <a:pt x="43" y="60"/>
                  </a:cubicBezTo>
                  <a:cubicBezTo>
                    <a:pt x="40" y="65"/>
                    <a:pt x="41" y="71"/>
                    <a:pt x="32" y="71"/>
                  </a:cubicBezTo>
                  <a:cubicBezTo>
                    <a:pt x="26" y="71"/>
                    <a:pt x="23" y="67"/>
                    <a:pt x="23" y="62"/>
                  </a:cubicBezTo>
                  <a:cubicBezTo>
                    <a:pt x="23" y="45"/>
                    <a:pt x="47" y="42"/>
                    <a:pt x="47" y="28"/>
                  </a:cubicBezTo>
                  <a:cubicBezTo>
                    <a:pt x="47" y="20"/>
                    <a:pt x="42" y="16"/>
                    <a:pt x="34" y="16"/>
                  </a:cubicBezTo>
                  <a:cubicBezTo>
                    <a:pt x="16" y="16"/>
                    <a:pt x="23" y="34"/>
                    <a:pt x="9" y="34"/>
                  </a:cubicBezTo>
                  <a:cubicBezTo>
                    <a:pt x="5" y="34"/>
                    <a:pt x="0" y="31"/>
                    <a:pt x="0" y="26"/>
                  </a:cubicBezTo>
                  <a:cubicBezTo>
                    <a:pt x="0" y="12"/>
                    <a:pt x="16" y="0"/>
                    <a:pt x="33"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78" name="Oval 63"/>
            <p:cNvSpPr>
              <a:spLocks noChangeArrowheads="1"/>
            </p:cNvSpPr>
            <p:nvPr userDrawn="1"/>
          </p:nvSpPr>
          <p:spPr bwMode="auto">
            <a:xfrm>
              <a:off x="5545667" y="1589089"/>
              <a:ext cx="118533" cy="92075"/>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grpSp>
        <p:nvGrpSpPr>
          <p:cNvPr id="79" name="Group 78"/>
          <p:cNvGrpSpPr/>
          <p:nvPr userDrawn="1"/>
        </p:nvGrpSpPr>
        <p:grpSpPr>
          <a:xfrm>
            <a:off x="3712634" y="1724025"/>
            <a:ext cx="433917" cy="679450"/>
            <a:chOff x="2784475" y="1724025"/>
            <a:chExt cx="325438" cy="679450"/>
          </a:xfrm>
        </p:grpSpPr>
        <p:sp>
          <p:nvSpPr>
            <p:cNvPr id="80" name="Oval 64"/>
            <p:cNvSpPr>
              <a:spLocks noChangeArrowheads="1"/>
            </p:cNvSpPr>
            <p:nvPr userDrawn="1"/>
          </p:nvSpPr>
          <p:spPr bwMode="auto">
            <a:xfrm>
              <a:off x="2894013" y="1724025"/>
              <a:ext cx="107950" cy="107950"/>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81" name="Line 65"/>
            <p:cNvSpPr>
              <a:spLocks noChangeShapeType="1"/>
            </p:cNvSpPr>
            <p:nvPr userDrawn="1"/>
          </p:nvSpPr>
          <p:spPr bwMode="auto">
            <a:xfrm>
              <a:off x="2947988" y="17780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82" name="Line 66"/>
            <p:cNvSpPr>
              <a:spLocks noChangeShapeType="1"/>
            </p:cNvSpPr>
            <p:nvPr userDrawn="1"/>
          </p:nvSpPr>
          <p:spPr bwMode="auto">
            <a:xfrm>
              <a:off x="2947988" y="17780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83" name="Freeform 67"/>
            <p:cNvSpPr>
              <a:spLocks/>
            </p:cNvSpPr>
            <p:nvPr userDrawn="1"/>
          </p:nvSpPr>
          <p:spPr bwMode="auto">
            <a:xfrm>
              <a:off x="2784475" y="1847850"/>
              <a:ext cx="325438" cy="555625"/>
            </a:xfrm>
            <a:custGeom>
              <a:avLst/>
              <a:gdLst>
                <a:gd name="T0" fmla="*/ 40 w 84"/>
                <a:gd name="T1" fmla="*/ 86 h 144"/>
                <a:gd name="T2" fmla="*/ 40 w 84"/>
                <a:gd name="T3" fmla="*/ 135 h 144"/>
                <a:gd name="T4" fmla="*/ 27 w 84"/>
                <a:gd name="T5" fmla="*/ 135 h 144"/>
                <a:gd name="T6" fmla="*/ 26 w 84"/>
                <a:gd name="T7" fmla="*/ 86 h 144"/>
                <a:gd name="T8" fmla="*/ 9 w 84"/>
                <a:gd name="T9" fmla="*/ 86 h 144"/>
                <a:gd name="T10" fmla="*/ 28 w 84"/>
                <a:gd name="T11" fmla="*/ 20 h 144"/>
                <a:gd name="T12" fmla="*/ 25 w 84"/>
                <a:gd name="T13" fmla="*/ 20 h 144"/>
                <a:gd name="T14" fmla="*/ 14 w 84"/>
                <a:gd name="T15" fmla="*/ 58 h 144"/>
                <a:gd name="T16" fmla="*/ 2 w 84"/>
                <a:gd name="T17" fmla="*/ 54 h 144"/>
                <a:gd name="T18" fmla="*/ 15 w 84"/>
                <a:gd name="T19" fmla="*/ 13 h 144"/>
                <a:gd name="T20" fmla="*/ 32 w 84"/>
                <a:gd name="T21" fmla="*/ 0 h 144"/>
                <a:gd name="T22" fmla="*/ 41 w 84"/>
                <a:gd name="T23" fmla="*/ 0 h 144"/>
                <a:gd name="T24" fmla="*/ 41 w 84"/>
                <a:gd name="T25" fmla="*/ 0 h 144"/>
                <a:gd name="T26" fmla="*/ 51 w 84"/>
                <a:gd name="T27" fmla="*/ 0 h 144"/>
                <a:gd name="T28" fmla="*/ 69 w 84"/>
                <a:gd name="T29" fmla="*/ 13 h 144"/>
                <a:gd name="T30" fmla="*/ 81 w 84"/>
                <a:gd name="T31" fmla="*/ 54 h 144"/>
                <a:gd name="T32" fmla="*/ 70 w 84"/>
                <a:gd name="T33" fmla="*/ 58 h 144"/>
                <a:gd name="T34" fmla="*/ 59 w 84"/>
                <a:gd name="T35" fmla="*/ 20 h 144"/>
                <a:gd name="T36" fmla="*/ 56 w 84"/>
                <a:gd name="T37" fmla="*/ 20 h 144"/>
                <a:gd name="T38" fmla="*/ 75 w 84"/>
                <a:gd name="T39" fmla="*/ 86 h 144"/>
                <a:gd name="T40" fmla="*/ 57 w 84"/>
                <a:gd name="T41" fmla="*/ 86 h 144"/>
                <a:gd name="T42" fmla="*/ 57 w 84"/>
                <a:gd name="T43" fmla="*/ 135 h 144"/>
                <a:gd name="T44" fmla="*/ 44 w 84"/>
                <a:gd name="T45" fmla="*/ 135 h 144"/>
                <a:gd name="T46" fmla="*/ 44 w 84"/>
                <a:gd name="T47" fmla="*/ 86 h 144"/>
                <a:gd name="T48" fmla="*/ 40 w 84"/>
                <a:gd name="T49" fmla="*/ 8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 h="144">
                  <a:moveTo>
                    <a:pt x="40" y="86"/>
                  </a:moveTo>
                  <a:cubicBezTo>
                    <a:pt x="40" y="135"/>
                    <a:pt x="40" y="135"/>
                    <a:pt x="40" y="135"/>
                  </a:cubicBezTo>
                  <a:cubicBezTo>
                    <a:pt x="40" y="144"/>
                    <a:pt x="27" y="144"/>
                    <a:pt x="27" y="135"/>
                  </a:cubicBezTo>
                  <a:cubicBezTo>
                    <a:pt x="26" y="86"/>
                    <a:pt x="26" y="86"/>
                    <a:pt x="26" y="86"/>
                  </a:cubicBezTo>
                  <a:cubicBezTo>
                    <a:pt x="9" y="86"/>
                    <a:pt x="9" y="86"/>
                    <a:pt x="9" y="86"/>
                  </a:cubicBezTo>
                  <a:cubicBezTo>
                    <a:pt x="28" y="20"/>
                    <a:pt x="28" y="20"/>
                    <a:pt x="28" y="20"/>
                  </a:cubicBezTo>
                  <a:cubicBezTo>
                    <a:pt x="25" y="20"/>
                    <a:pt x="25" y="20"/>
                    <a:pt x="25" y="20"/>
                  </a:cubicBezTo>
                  <a:cubicBezTo>
                    <a:pt x="14" y="58"/>
                    <a:pt x="14" y="58"/>
                    <a:pt x="14" y="58"/>
                  </a:cubicBezTo>
                  <a:cubicBezTo>
                    <a:pt x="11" y="66"/>
                    <a:pt x="0" y="63"/>
                    <a:pt x="2" y="54"/>
                  </a:cubicBezTo>
                  <a:cubicBezTo>
                    <a:pt x="15" y="13"/>
                    <a:pt x="15" y="13"/>
                    <a:pt x="15" y="13"/>
                  </a:cubicBezTo>
                  <a:cubicBezTo>
                    <a:pt x="16" y="9"/>
                    <a:pt x="22" y="0"/>
                    <a:pt x="32" y="0"/>
                  </a:cubicBezTo>
                  <a:cubicBezTo>
                    <a:pt x="41" y="0"/>
                    <a:pt x="41" y="0"/>
                    <a:pt x="41" y="0"/>
                  </a:cubicBezTo>
                  <a:cubicBezTo>
                    <a:pt x="41" y="0"/>
                    <a:pt x="41" y="0"/>
                    <a:pt x="41" y="0"/>
                  </a:cubicBezTo>
                  <a:cubicBezTo>
                    <a:pt x="51" y="0"/>
                    <a:pt x="51" y="0"/>
                    <a:pt x="51" y="0"/>
                  </a:cubicBezTo>
                  <a:cubicBezTo>
                    <a:pt x="61" y="0"/>
                    <a:pt x="67" y="9"/>
                    <a:pt x="69" y="13"/>
                  </a:cubicBezTo>
                  <a:cubicBezTo>
                    <a:pt x="81" y="54"/>
                    <a:pt x="81" y="54"/>
                    <a:pt x="81" y="54"/>
                  </a:cubicBezTo>
                  <a:cubicBezTo>
                    <a:pt x="84" y="62"/>
                    <a:pt x="73" y="66"/>
                    <a:pt x="70" y="58"/>
                  </a:cubicBezTo>
                  <a:cubicBezTo>
                    <a:pt x="59" y="20"/>
                    <a:pt x="59" y="20"/>
                    <a:pt x="59" y="20"/>
                  </a:cubicBezTo>
                  <a:cubicBezTo>
                    <a:pt x="56" y="20"/>
                    <a:pt x="56" y="20"/>
                    <a:pt x="56" y="20"/>
                  </a:cubicBezTo>
                  <a:cubicBezTo>
                    <a:pt x="75" y="86"/>
                    <a:pt x="75" y="86"/>
                    <a:pt x="75" y="86"/>
                  </a:cubicBezTo>
                  <a:cubicBezTo>
                    <a:pt x="57" y="86"/>
                    <a:pt x="57" y="86"/>
                    <a:pt x="57" y="86"/>
                  </a:cubicBezTo>
                  <a:cubicBezTo>
                    <a:pt x="57" y="135"/>
                    <a:pt x="57" y="135"/>
                    <a:pt x="57" y="135"/>
                  </a:cubicBezTo>
                  <a:cubicBezTo>
                    <a:pt x="57" y="144"/>
                    <a:pt x="44" y="144"/>
                    <a:pt x="44" y="135"/>
                  </a:cubicBezTo>
                  <a:cubicBezTo>
                    <a:pt x="44" y="86"/>
                    <a:pt x="44" y="86"/>
                    <a:pt x="44" y="86"/>
                  </a:cubicBezTo>
                  <a:lnTo>
                    <a:pt x="40" y="8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grpSp>
        <p:nvGrpSpPr>
          <p:cNvPr id="84" name="Group 83"/>
          <p:cNvGrpSpPr/>
          <p:nvPr userDrawn="1"/>
        </p:nvGrpSpPr>
        <p:grpSpPr>
          <a:xfrm>
            <a:off x="4258733" y="1724026"/>
            <a:ext cx="340784" cy="684213"/>
            <a:chOff x="3194050" y="1724025"/>
            <a:chExt cx="255588" cy="684213"/>
          </a:xfrm>
        </p:grpSpPr>
        <p:sp>
          <p:nvSpPr>
            <p:cNvPr id="85" name="Freeform 68"/>
            <p:cNvSpPr>
              <a:spLocks/>
            </p:cNvSpPr>
            <p:nvPr userDrawn="1"/>
          </p:nvSpPr>
          <p:spPr bwMode="auto">
            <a:xfrm>
              <a:off x="3194050" y="1847850"/>
              <a:ext cx="255588" cy="560388"/>
            </a:xfrm>
            <a:custGeom>
              <a:avLst/>
              <a:gdLst>
                <a:gd name="T0" fmla="*/ 18 w 66"/>
                <a:gd name="T1" fmla="*/ 0 h 145"/>
                <a:gd name="T2" fmla="*/ 0 w 66"/>
                <a:gd name="T3" fmla="*/ 19 h 145"/>
                <a:gd name="T4" fmla="*/ 0 w 66"/>
                <a:gd name="T5" fmla="*/ 63 h 145"/>
                <a:gd name="T6" fmla="*/ 12 w 66"/>
                <a:gd name="T7" fmla="*/ 63 h 145"/>
                <a:gd name="T8" fmla="*/ 12 w 66"/>
                <a:gd name="T9" fmla="*/ 23 h 145"/>
                <a:gd name="T10" fmla="*/ 15 w 66"/>
                <a:gd name="T11" fmla="*/ 23 h 145"/>
                <a:gd name="T12" fmla="*/ 15 w 66"/>
                <a:gd name="T13" fmla="*/ 133 h 145"/>
                <a:gd name="T14" fmla="*/ 31 w 66"/>
                <a:gd name="T15" fmla="*/ 133 h 145"/>
                <a:gd name="T16" fmla="*/ 31 w 66"/>
                <a:gd name="T17" fmla="*/ 69 h 145"/>
                <a:gd name="T18" fmla="*/ 34 w 66"/>
                <a:gd name="T19" fmla="*/ 69 h 145"/>
                <a:gd name="T20" fmla="*/ 34 w 66"/>
                <a:gd name="T21" fmla="*/ 133 h 145"/>
                <a:gd name="T22" fmla="*/ 51 w 66"/>
                <a:gd name="T23" fmla="*/ 133 h 145"/>
                <a:gd name="T24" fmla="*/ 51 w 66"/>
                <a:gd name="T25" fmla="*/ 23 h 145"/>
                <a:gd name="T26" fmla="*/ 54 w 66"/>
                <a:gd name="T27" fmla="*/ 23 h 145"/>
                <a:gd name="T28" fmla="*/ 54 w 66"/>
                <a:gd name="T29" fmla="*/ 63 h 145"/>
                <a:gd name="T30" fmla="*/ 66 w 66"/>
                <a:gd name="T31" fmla="*/ 63 h 145"/>
                <a:gd name="T32" fmla="*/ 66 w 66"/>
                <a:gd name="T33" fmla="*/ 19 h 145"/>
                <a:gd name="T34" fmla="*/ 48 w 66"/>
                <a:gd name="T35" fmla="*/ 0 h 145"/>
                <a:gd name="T36" fmla="*/ 18 w 66"/>
                <a:gd name="T3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145">
                  <a:moveTo>
                    <a:pt x="18" y="0"/>
                  </a:moveTo>
                  <a:cubicBezTo>
                    <a:pt x="8" y="0"/>
                    <a:pt x="0" y="9"/>
                    <a:pt x="0" y="19"/>
                  </a:cubicBezTo>
                  <a:cubicBezTo>
                    <a:pt x="0" y="63"/>
                    <a:pt x="0" y="63"/>
                    <a:pt x="0" y="63"/>
                  </a:cubicBezTo>
                  <a:cubicBezTo>
                    <a:pt x="0" y="71"/>
                    <a:pt x="12" y="71"/>
                    <a:pt x="12" y="63"/>
                  </a:cubicBezTo>
                  <a:cubicBezTo>
                    <a:pt x="12" y="23"/>
                    <a:pt x="12" y="23"/>
                    <a:pt x="12" y="23"/>
                  </a:cubicBezTo>
                  <a:cubicBezTo>
                    <a:pt x="15" y="23"/>
                    <a:pt x="15" y="23"/>
                    <a:pt x="15" y="23"/>
                  </a:cubicBezTo>
                  <a:cubicBezTo>
                    <a:pt x="15" y="133"/>
                    <a:pt x="15" y="133"/>
                    <a:pt x="15" y="133"/>
                  </a:cubicBezTo>
                  <a:cubicBezTo>
                    <a:pt x="15" y="145"/>
                    <a:pt x="31" y="144"/>
                    <a:pt x="31" y="133"/>
                  </a:cubicBezTo>
                  <a:cubicBezTo>
                    <a:pt x="31" y="69"/>
                    <a:pt x="31" y="69"/>
                    <a:pt x="31" y="69"/>
                  </a:cubicBezTo>
                  <a:cubicBezTo>
                    <a:pt x="34" y="69"/>
                    <a:pt x="34" y="69"/>
                    <a:pt x="34" y="69"/>
                  </a:cubicBezTo>
                  <a:cubicBezTo>
                    <a:pt x="34" y="133"/>
                    <a:pt x="34" y="133"/>
                    <a:pt x="34" y="133"/>
                  </a:cubicBezTo>
                  <a:cubicBezTo>
                    <a:pt x="34" y="144"/>
                    <a:pt x="51" y="145"/>
                    <a:pt x="51" y="133"/>
                  </a:cubicBezTo>
                  <a:cubicBezTo>
                    <a:pt x="51" y="23"/>
                    <a:pt x="51" y="23"/>
                    <a:pt x="51" y="23"/>
                  </a:cubicBezTo>
                  <a:cubicBezTo>
                    <a:pt x="54" y="23"/>
                    <a:pt x="54" y="23"/>
                    <a:pt x="54" y="23"/>
                  </a:cubicBezTo>
                  <a:cubicBezTo>
                    <a:pt x="54" y="63"/>
                    <a:pt x="54" y="63"/>
                    <a:pt x="54" y="63"/>
                  </a:cubicBezTo>
                  <a:cubicBezTo>
                    <a:pt x="54" y="71"/>
                    <a:pt x="66" y="71"/>
                    <a:pt x="66" y="63"/>
                  </a:cubicBezTo>
                  <a:cubicBezTo>
                    <a:pt x="66" y="19"/>
                    <a:pt x="66" y="19"/>
                    <a:pt x="66" y="19"/>
                  </a:cubicBezTo>
                  <a:cubicBezTo>
                    <a:pt x="66" y="10"/>
                    <a:pt x="58" y="0"/>
                    <a:pt x="48" y="0"/>
                  </a:cubicBezTo>
                  <a:lnTo>
                    <a:pt x="18"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86" name="Oval 69"/>
            <p:cNvSpPr>
              <a:spLocks noChangeArrowheads="1"/>
            </p:cNvSpPr>
            <p:nvPr userDrawn="1"/>
          </p:nvSpPr>
          <p:spPr bwMode="auto">
            <a:xfrm>
              <a:off x="3268663" y="1724025"/>
              <a:ext cx="107950" cy="112713"/>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87" name="Line 70"/>
            <p:cNvSpPr>
              <a:spLocks noChangeShapeType="1"/>
            </p:cNvSpPr>
            <p:nvPr userDrawn="1"/>
          </p:nvSpPr>
          <p:spPr bwMode="auto">
            <a:xfrm>
              <a:off x="3322638" y="17780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88" name="Line 71"/>
            <p:cNvSpPr>
              <a:spLocks noChangeShapeType="1"/>
            </p:cNvSpPr>
            <p:nvPr userDrawn="1"/>
          </p:nvSpPr>
          <p:spPr bwMode="auto">
            <a:xfrm>
              <a:off x="3322638" y="17780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grpSp>
        <p:nvGrpSpPr>
          <p:cNvPr id="89" name="Group 88"/>
          <p:cNvGrpSpPr/>
          <p:nvPr userDrawn="1"/>
        </p:nvGrpSpPr>
        <p:grpSpPr>
          <a:xfrm>
            <a:off x="8240184" y="1743075"/>
            <a:ext cx="626533" cy="649288"/>
            <a:chOff x="6180138" y="1743075"/>
            <a:chExt cx="469900" cy="649288"/>
          </a:xfrm>
        </p:grpSpPr>
        <p:sp>
          <p:nvSpPr>
            <p:cNvPr id="90" name="Freeform 72"/>
            <p:cNvSpPr>
              <a:spLocks/>
            </p:cNvSpPr>
            <p:nvPr userDrawn="1"/>
          </p:nvSpPr>
          <p:spPr bwMode="auto">
            <a:xfrm>
              <a:off x="6330950" y="1966913"/>
              <a:ext cx="242888" cy="39688"/>
            </a:xfrm>
            <a:custGeom>
              <a:avLst/>
              <a:gdLst>
                <a:gd name="T0" fmla="*/ 5 w 63"/>
                <a:gd name="T1" fmla="*/ 10 h 10"/>
                <a:gd name="T2" fmla="*/ 58 w 63"/>
                <a:gd name="T3" fmla="*/ 10 h 10"/>
                <a:gd name="T4" fmla="*/ 63 w 63"/>
                <a:gd name="T5" fmla="*/ 5 h 10"/>
                <a:gd name="T6" fmla="*/ 58 w 63"/>
                <a:gd name="T7" fmla="*/ 0 h 10"/>
                <a:gd name="T8" fmla="*/ 5 w 63"/>
                <a:gd name="T9" fmla="*/ 0 h 10"/>
                <a:gd name="T10" fmla="*/ 0 w 63"/>
                <a:gd name="T11" fmla="*/ 5 h 10"/>
                <a:gd name="T12" fmla="*/ 5 w 6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 y="10"/>
                  </a:moveTo>
                  <a:cubicBezTo>
                    <a:pt x="58" y="10"/>
                    <a:pt x="58" y="10"/>
                    <a:pt x="58" y="10"/>
                  </a:cubicBezTo>
                  <a:cubicBezTo>
                    <a:pt x="61" y="10"/>
                    <a:pt x="63" y="8"/>
                    <a:pt x="63" y="5"/>
                  </a:cubicBezTo>
                  <a:cubicBezTo>
                    <a:pt x="63" y="2"/>
                    <a:pt x="61" y="0"/>
                    <a:pt x="58" y="0"/>
                  </a:cubicBezTo>
                  <a:cubicBezTo>
                    <a:pt x="5" y="0"/>
                    <a:pt x="5" y="0"/>
                    <a:pt x="5" y="0"/>
                  </a:cubicBezTo>
                  <a:cubicBezTo>
                    <a:pt x="2" y="0"/>
                    <a:pt x="0" y="2"/>
                    <a:pt x="0" y="5"/>
                  </a:cubicBezTo>
                  <a:cubicBezTo>
                    <a:pt x="0" y="8"/>
                    <a:pt x="2" y="10"/>
                    <a:pt x="5" y="10"/>
                  </a:cubicBezTo>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91" name="Freeform 73"/>
            <p:cNvSpPr>
              <a:spLocks/>
            </p:cNvSpPr>
            <p:nvPr userDrawn="1"/>
          </p:nvSpPr>
          <p:spPr bwMode="auto">
            <a:xfrm>
              <a:off x="6330950" y="2098675"/>
              <a:ext cx="242888" cy="39688"/>
            </a:xfrm>
            <a:custGeom>
              <a:avLst/>
              <a:gdLst>
                <a:gd name="T0" fmla="*/ 5 w 63"/>
                <a:gd name="T1" fmla="*/ 10 h 10"/>
                <a:gd name="T2" fmla="*/ 58 w 63"/>
                <a:gd name="T3" fmla="*/ 10 h 10"/>
                <a:gd name="T4" fmla="*/ 63 w 63"/>
                <a:gd name="T5" fmla="*/ 5 h 10"/>
                <a:gd name="T6" fmla="*/ 58 w 63"/>
                <a:gd name="T7" fmla="*/ 0 h 10"/>
                <a:gd name="T8" fmla="*/ 5 w 63"/>
                <a:gd name="T9" fmla="*/ 0 h 10"/>
                <a:gd name="T10" fmla="*/ 0 w 63"/>
                <a:gd name="T11" fmla="*/ 5 h 10"/>
                <a:gd name="T12" fmla="*/ 5 w 6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 y="10"/>
                  </a:moveTo>
                  <a:cubicBezTo>
                    <a:pt x="58" y="10"/>
                    <a:pt x="58" y="10"/>
                    <a:pt x="58" y="10"/>
                  </a:cubicBezTo>
                  <a:cubicBezTo>
                    <a:pt x="61" y="10"/>
                    <a:pt x="63" y="8"/>
                    <a:pt x="63" y="5"/>
                  </a:cubicBezTo>
                  <a:cubicBezTo>
                    <a:pt x="63" y="2"/>
                    <a:pt x="61" y="0"/>
                    <a:pt x="58" y="0"/>
                  </a:cubicBezTo>
                  <a:cubicBezTo>
                    <a:pt x="5" y="0"/>
                    <a:pt x="5" y="0"/>
                    <a:pt x="5" y="0"/>
                  </a:cubicBezTo>
                  <a:cubicBezTo>
                    <a:pt x="2" y="0"/>
                    <a:pt x="0" y="2"/>
                    <a:pt x="0" y="5"/>
                  </a:cubicBezTo>
                  <a:cubicBezTo>
                    <a:pt x="0" y="8"/>
                    <a:pt x="2" y="10"/>
                    <a:pt x="5" y="10"/>
                  </a:cubicBezTo>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92" name="Freeform 74"/>
            <p:cNvSpPr>
              <a:spLocks/>
            </p:cNvSpPr>
            <p:nvPr userDrawn="1"/>
          </p:nvSpPr>
          <p:spPr bwMode="auto">
            <a:xfrm>
              <a:off x="6330950" y="2230438"/>
              <a:ext cx="242888" cy="38100"/>
            </a:xfrm>
            <a:custGeom>
              <a:avLst/>
              <a:gdLst>
                <a:gd name="T0" fmla="*/ 5 w 63"/>
                <a:gd name="T1" fmla="*/ 10 h 10"/>
                <a:gd name="T2" fmla="*/ 58 w 63"/>
                <a:gd name="T3" fmla="*/ 10 h 10"/>
                <a:gd name="T4" fmla="*/ 63 w 63"/>
                <a:gd name="T5" fmla="*/ 5 h 10"/>
                <a:gd name="T6" fmla="*/ 58 w 63"/>
                <a:gd name="T7" fmla="*/ 0 h 10"/>
                <a:gd name="T8" fmla="*/ 5 w 63"/>
                <a:gd name="T9" fmla="*/ 0 h 10"/>
                <a:gd name="T10" fmla="*/ 0 w 63"/>
                <a:gd name="T11" fmla="*/ 5 h 10"/>
                <a:gd name="T12" fmla="*/ 5 w 6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 y="10"/>
                  </a:moveTo>
                  <a:cubicBezTo>
                    <a:pt x="58" y="10"/>
                    <a:pt x="58" y="10"/>
                    <a:pt x="58" y="10"/>
                  </a:cubicBezTo>
                  <a:cubicBezTo>
                    <a:pt x="61" y="10"/>
                    <a:pt x="63" y="8"/>
                    <a:pt x="63" y="5"/>
                  </a:cubicBezTo>
                  <a:cubicBezTo>
                    <a:pt x="63" y="2"/>
                    <a:pt x="61" y="0"/>
                    <a:pt x="58" y="0"/>
                  </a:cubicBezTo>
                  <a:cubicBezTo>
                    <a:pt x="5" y="0"/>
                    <a:pt x="5" y="0"/>
                    <a:pt x="5" y="0"/>
                  </a:cubicBezTo>
                  <a:cubicBezTo>
                    <a:pt x="2" y="0"/>
                    <a:pt x="0" y="2"/>
                    <a:pt x="0" y="5"/>
                  </a:cubicBezTo>
                  <a:cubicBezTo>
                    <a:pt x="0" y="8"/>
                    <a:pt x="2" y="10"/>
                    <a:pt x="5" y="10"/>
                  </a:cubicBezTo>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93" name="Freeform 75"/>
            <p:cNvSpPr>
              <a:spLocks/>
            </p:cNvSpPr>
            <p:nvPr userDrawn="1"/>
          </p:nvSpPr>
          <p:spPr bwMode="auto">
            <a:xfrm>
              <a:off x="6342063" y="1743075"/>
              <a:ext cx="146050" cy="120650"/>
            </a:xfrm>
            <a:custGeom>
              <a:avLst/>
              <a:gdLst>
                <a:gd name="T0" fmla="*/ 4 w 38"/>
                <a:gd name="T1" fmla="*/ 31 h 31"/>
                <a:gd name="T2" fmla="*/ 34 w 38"/>
                <a:gd name="T3" fmla="*/ 31 h 31"/>
                <a:gd name="T4" fmla="*/ 38 w 38"/>
                <a:gd name="T5" fmla="*/ 28 h 31"/>
                <a:gd name="T6" fmla="*/ 38 w 38"/>
                <a:gd name="T7" fmla="*/ 13 h 31"/>
                <a:gd name="T8" fmla="*/ 34 w 38"/>
                <a:gd name="T9" fmla="*/ 9 h 31"/>
                <a:gd name="T10" fmla="*/ 29 w 38"/>
                <a:gd name="T11" fmla="*/ 9 h 31"/>
                <a:gd name="T12" fmla="*/ 29 w 38"/>
                <a:gd name="T13" fmla="*/ 9 h 31"/>
                <a:gd name="T14" fmla="*/ 29 w 38"/>
                <a:gd name="T15" fmla="*/ 1 h 31"/>
                <a:gd name="T16" fmla="*/ 27 w 38"/>
                <a:gd name="T17" fmla="*/ 0 h 31"/>
                <a:gd name="T18" fmla="*/ 11 w 38"/>
                <a:gd name="T19" fmla="*/ 0 h 31"/>
                <a:gd name="T20" fmla="*/ 9 w 38"/>
                <a:gd name="T21" fmla="*/ 1 h 31"/>
                <a:gd name="T22" fmla="*/ 9 w 38"/>
                <a:gd name="T23" fmla="*/ 9 h 31"/>
                <a:gd name="T24" fmla="*/ 9 w 38"/>
                <a:gd name="T25" fmla="*/ 9 h 31"/>
                <a:gd name="T26" fmla="*/ 4 w 38"/>
                <a:gd name="T27" fmla="*/ 9 h 31"/>
                <a:gd name="T28" fmla="*/ 0 w 38"/>
                <a:gd name="T29" fmla="*/ 13 h 31"/>
                <a:gd name="T30" fmla="*/ 0 w 38"/>
                <a:gd name="T31" fmla="*/ 28 h 31"/>
                <a:gd name="T32" fmla="*/ 4 w 38"/>
                <a:gd name="T3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1">
                  <a:moveTo>
                    <a:pt x="4" y="31"/>
                  </a:moveTo>
                  <a:cubicBezTo>
                    <a:pt x="34" y="31"/>
                    <a:pt x="34" y="31"/>
                    <a:pt x="34" y="31"/>
                  </a:cubicBezTo>
                  <a:cubicBezTo>
                    <a:pt x="36" y="31"/>
                    <a:pt x="38" y="30"/>
                    <a:pt x="38" y="28"/>
                  </a:cubicBezTo>
                  <a:cubicBezTo>
                    <a:pt x="38" y="13"/>
                    <a:pt x="38" y="13"/>
                    <a:pt x="38" y="13"/>
                  </a:cubicBezTo>
                  <a:cubicBezTo>
                    <a:pt x="38" y="11"/>
                    <a:pt x="36" y="9"/>
                    <a:pt x="34" y="9"/>
                  </a:cubicBezTo>
                  <a:cubicBezTo>
                    <a:pt x="29" y="9"/>
                    <a:pt x="29" y="9"/>
                    <a:pt x="29" y="9"/>
                  </a:cubicBezTo>
                  <a:cubicBezTo>
                    <a:pt x="29" y="9"/>
                    <a:pt x="29" y="9"/>
                    <a:pt x="29" y="9"/>
                  </a:cubicBezTo>
                  <a:cubicBezTo>
                    <a:pt x="29" y="1"/>
                    <a:pt x="29" y="1"/>
                    <a:pt x="29" y="1"/>
                  </a:cubicBezTo>
                  <a:cubicBezTo>
                    <a:pt x="29" y="1"/>
                    <a:pt x="28" y="0"/>
                    <a:pt x="27" y="0"/>
                  </a:cubicBezTo>
                  <a:cubicBezTo>
                    <a:pt x="11" y="0"/>
                    <a:pt x="11" y="0"/>
                    <a:pt x="11" y="0"/>
                  </a:cubicBezTo>
                  <a:cubicBezTo>
                    <a:pt x="10" y="0"/>
                    <a:pt x="9" y="1"/>
                    <a:pt x="9" y="1"/>
                  </a:cubicBezTo>
                  <a:cubicBezTo>
                    <a:pt x="9" y="9"/>
                    <a:pt x="9" y="9"/>
                    <a:pt x="9" y="9"/>
                  </a:cubicBezTo>
                  <a:cubicBezTo>
                    <a:pt x="9" y="9"/>
                    <a:pt x="9" y="9"/>
                    <a:pt x="9" y="9"/>
                  </a:cubicBezTo>
                  <a:cubicBezTo>
                    <a:pt x="4" y="9"/>
                    <a:pt x="4" y="9"/>
                    <a:pt x="4" y="9"/>
                  </a:cubicBezTo>
                  <a:cubicBezTo>
                    <a:pt x="2" y="9"/>
                    <a:pt x="0" y="11"/>
                    <a:pt x="0" y="13"/>
                  </a:cubicBezTo>
                  <a:cubicBezTo>
                    <a:pt x="0" y="28"/>
                    <a:pt x="0" y="28"/>
                    <a:pt x="0" y="28"/>
                  </a:cubicBezTo>
                  <a:cubicBezTo>
                    <a:pt x="0" y="30"/>
                    <a:pt x="2" y="31"/>
                    <a:pt x="4" y="31"/>
                  </a:cubicBezTo>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94" name="Freeform 76"/>
            <p:cNvSpPr>
              <a:spLocks/>
            </p:cNvSpPr>
            <p:nvPr userDrawn="1"/>
          </p:nvSpPr>
          <p:spPr bwMode="auto">
            <a:xfrm>
              <a:off x="6180138" y="1804988"/>
              <a:ext cx="469900" cy="587375"/>
            </a:xfrm>
            <a:custGeom>
              <a:avLst/>
              <a:gdLst>
                <a:gd name="T0" fmla="*/ 108 w 122"/>
                <a:gd name="T1" fmla="*/ 0 h 152"/>
                <a:gd name="T2" fmla="*/ 85 w 122"/>
                <a:gd name="T3" fmla="*/ 0 h 152"/>
                <a:gd name="T4" fmla="*/ 85 w 122"/>
                <a:gd name="T5" fmla="*/ 10 h 152"/>
                <a:gd name="T6" fmla="*/ 108 w 122"/>
                <a:gd name="T7" fmla="*/ 10 h 152"/>
                <a:gd name="T8" fmla="*/ 112 w 122"/>
                <a:gd name="T9" fmla="*/ 12 h 152"/>
                <a:gd name="T10" fmla="*/ 112 w 122"/>
                <a:gd name="T11" fmla="*/ 140 h 152"/>
                <a:gd name="T12" fmla="*/ 108 w 122"/>
                <a:gd name="T13" fmla="*/ 142 h 152"/>
                <a:gd name="T14" fmla="*/ 14 w 122"/>
                <a:gd name="T15" fmla="*/ 142 h 152"/>
                <a:gd name="T16" fmla="*/ 10 w 122"/>
                <a:gd name="T17" fmla="*/ 140 h 152"/>
                <a:gd name="T18" fmla="*/ 10 w 122"/>
                <a:gd name="T19" fmla="*/ 12 h 152"/>
                <a:gd name="T20" fmla="*/ 14 w 122"/>
                <a:gd name="T21" fmla="*/ 10 h 152"/>
                <a:gd name="T22" fmla="*/ 37 w 122"/>
                <a:gd name="T23" fmla="*/ 10 h 152"/>
                <a:gd name="T24" fmla="*/ 37 w 122"/>
                <a:gd name="T25" fmla="*/ 0 h 152"/>
                <a:gd name="T26" fmla="*/ 14 w 122"/>
                <a:gd name="T27" fmla="*/ 0 h 152"/>
                <a:gd name="T28" fmla="*/ 0 w 122"/>
                <a:gd name="T29" fmla="*/ 12 h 152"/>
                <a:gd name="T30" fmla="*/ 0 w 122"/>
                <a:gd name="T31" fmla="*/ 140 h 152"/>
                <a:gd name="T32" fmla="*/ 14 w 122"/>
                <a:gd name="T33" fmla="*/ 152 h 152"/>
                <a:gd name="T34" fmla="*/ 108 w 122"/>
                <a:gd name="T35" fmla="*/ 152 h 152"/>
                <a:gd name="T36" fmla="*/ 122 w 122"/>
                <a:gd name="T37" fmla="*/ 140 h 152"/>
                <a:gd name="T38" fmla="*/ 122 w 122"/>
                <a:gd name="T39" fmla="*/ 12 h 152"/>
                <a:gd name="T40" fmla="*/ 108 w 122"/>
                <a:gd name="T4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 h="152">
                  <a:moveTo>
                    <a:pt x="108" y="0"/>
                  </a:moveTo>
                  <a:cubicBezTo>
                    <a:pt x="85" y="0"/>
                    <a:pt x="85" y="0"/>
                    <a:pt x="85" y="0"/>
                  </a:cubicBezTo>
                  <a:cubicBezTo>
                    <a:pt x="85" y="10"/>
                    <a:pt x="85" y="10"/>
                    <a:pt x="85" y="10"/>
                  </a:cubicBezTo>
                  <a:cubicBezTo>
                    <a:pt x="108" y="10"/>
                    <a:pt x="108" y="10"/>
                    <a:pt x="108" y="10"/>
                  </a:cubicBezTo>
                  <a:cubicBezTo>
                    <a:pt x="110" y="10"/>
                    <a:pt x="112" y="11"/>
                    <a:pt x="112" y="12"/>
                  </a:cubicBezTo>
                  <a:cubicBezTo>
                    <a:pt x="112" y="140"/>
                    <a:pt x="112" y="140"/>
                    <a:pt x="112" y="140"/>
                  </a:cubicBezTo>
                  <a:cubicBezTo>
                    <a:pt x="112" y="141"/>
                    <a:pt x="110" y="142"/>
                    <a:pt x="108" y="142"/>
                  </a:cubicBezTo>
                  <a:cubicBezTo>
                    <a:pt x="14" y="142"/>
                    <a:pt x="14" y="142"/>
                    <a:pt x="14" y="142"/>
                  </a:cubicBezTo>
                  <a:cubicBezTo>
                    <a:pt x="12" y="142"/>
                    <a:pt x="10" y="141"/>
                    <a:pt x="10" y="140"/>
                  </a:cubicBezTo>
                  <a:cubicBezTo>
                    <a:pt x="10" y="12"/>
                    <a:pt x="10" y="12"/>
                    <a:pt x="10" y="12"/>
                  </a:cubicBezTo>
                  <a:cubicBezTo>
                    <a:pt x="10" y="11"/>
                    <a:pt x="12" y="10"/>
                    <a:pt x="14" y="10"/>
                  </a:cubicBezTo>
                  <a:cubicBezTo>
                    <a:pt x="37" y="10"/>
                    <a:pt x="37" y="10"/>
                    <a:pt x="37" y="10"/>
                  </a:cubicBezTo>
                  <a:cubicBezTo>
                    <a:pt x="37" y="0"/>
                    <a:pt x="37" y="0"/>
                    <a:pt x="37" y="0"/>
                  </a:cubicBezTo>
                  <a:cubicBezTo>
                    <a:pt x="14" y="0"/>
                    <a:pt x="14" y="0"/>
                    <a:pt x="14" y="0"/>
                  </a:cubicBezTo>
                  <a:cubicBezTo>
                    <a:pt x="6" y="0"/>
                    <a:pt x="0" y="5"/>
                    <a:pt x="0" y="12"/>
                  </a:cubicBezTo>
                  <a:cubicBezTo>
                    <a:pt x="0" y="140"/>
                    <a:pt x="0" y="140"/>
                    <a:pt x="0" y="140"/>
                  </a:cubicBezTo>
                  <a:cubicBezTo>
                    <a:pt x="0" y="147"/>
                    <a:pt x="6" y="152"/>
                    <a:pt x="14" y="152"/>
                  </a:cubicBezTo>
                  <a:cubicBezTo>
                    <a:pt x="108" y="152"/>
                    <a:pt x="108" y="152"/>
                    <a:pt x="108" y="152"/>
                  </a:cubicBezTo>
                  <a:cubicBezTo>
                    <a:pt x="115" y="152"/>
                    <a:pt x="122" y="147"/>
                    <a:pt x="122" y="140"/>
                  </a:cubicBezTo>
                  <a:cubicBezTo>
                    <a:pt x="122" y="12"/>
                    <a:pt x="122" y="12"/>
                    <a:pt x="122" y="12"/>
                  </a:cubicBezTo>
                  <a:cubicBezTo>
                    <a:pt x="122" y="5"/>
                    <a:pt x="115" y="0"/>
                    <a:pt x="108" y="0"/>
                  </a:cubicBezTo>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95" name="Freeform 77"/>
            <p:cNvSpPr>
              <a:spLocks/>
            </p:cNvSpPr>
            <p:nvPr userDrawn="1"/>
          </p:nvSpPr>
          <p:spPr bwMode="auto">
            <a:xfrm>
              <a:off x="6242050" y="1909763"/>
              <a:ext cx="115888" cy="115888"/>
            </a:xfrm>
            <a:custGeom>
              <a:avLst/>
              <a:gdLst>
                <a:gd name="T0" fmla="*/ 30 w 30"/>
                <a:gd name="T1" fmla="*/ 1 h 30"/>
                <a:gd name="T2" fmla="*/ 18 w 30"/>
                <a:gd name="T3" fmla="*/ 16 h 30"/>
                <a:gd name="T4" fmla="*/ 12 w 30"/>
                <a:gd name="T5" fmla="*/ 25 h 30"/>
                <a:gd name="T6" fmla="*/ 11 w 30"/>
                <a:gd name="T7" fmla="*/ 27 h 30"/>
                <a:gd name="T8" fmla="*/ 6 w 30"/>
                <a:gd name="T9" fmla="*/ 30 h 30"/>
                <a:gd name="T10" fmla="*/ 4 w 30"/>
                <a:gd name="T11" fmla="*/ 30 h 30"/>
                <a:gd name="T12" fmla="*/ 3 w 30"/>
                <a:gd name="T13" fmla="*/ 28 h 30"/>
                <a:gd name="T14" fmla="*/ 2 w 30"/>
                <a:gd name="T15" fmla="*/ 26 h 30"/>
                <a:gd name="T16" fmla="*/ 1 w 30"/>
                <a:gd name="T17" fmla="*/ 23 h 30"/>
                <a:gd name="T18" fmla="*/ 1 w 30"/>
                <a:gd name="T19" fmla="*/ 22 h 30"/>
                <a:gd name="T20" fmla="*/ 0 w 30"/>
                <a:gd name="T21" fmla="*/ 19 h 30"/>
                <a:gd name="T22" fmla="*/ 1 w 30"/>
                <a:gd name="T23" fmla="*/ 16 h 30"/>
                <a:gd name="T24" fmla="*/ 5 w 30"/>
                <a:gd name="T25" fmla="*/ 15 h 30"/>
                <a:gd name="T26" fmla="*/ 6 w 30"/>
                <a:gd name="T27" fmla="*/ 15 h 30"/>
                <a:gd name="T28" fmla="*/ 6 w 30"/>
                <a:gd name="T29" fmla="*/ 17 h 30"/>
                <a:gd name="T30" fmla="*/ 7 w 30"/>
                <a:gd name="T31" fmla="*/ 18 h 30"/>
                <a:gd name="T32" fmla="*/ 8 w 30"/>
                <a:gd name="T33" fmla="*/ 21 h 30"/>
                <a:gd name="T34" fmla="*/ 12 w 30"/>
                <a:gd name="T35" fmla="*/ 15 h 30"/>
                <a:gd name="T36" fmla="*/ 14 w 30"/>
                <a:gd name="T37" fmla="*/ 13 h 30"/>
                <a:gd name="T38" fmla="*/ 19 w 30"/>
                <a:gd name="T39" fmla="*/ 6 h 30"/>
                <a:gd name="T40" fmla="*/ 22 w 30"/>
                <a:gd name="T41" fmla="*/ 2 h 30"/>
                <a:gd name="T42" fmla="*/ 25 w 30"/>
                <a:gd name="T43" fmla="*/ 1 h 30"/>
                <a:gd name="T44" fmla="*/ 30 w 30"/>
                <a:gd name="T45" fmla="*/ 0 h 30"/>
                <a:gd name="T46" fmla="*/ 30 w 30"/>
                <a:gd name="T4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0">
                  <a:moveTo>
                    <a:pt x="30" y="1"/>
                  </a:moveTo>
                  <a:cubicBezTo>
                    <a:pt x="26" y="6"/>
                    <a:pt x="22" y="10"/>
                    <a:pt x="18" y="16"/>
                  </a:cubicBezTo>
                  <a:cubicBezTo>
                    <a:pt x="14" y="21"/>
                    <a:pt x="15" y="20"/>
                    <a:pt x="12" y="25"/>
                  </a:cubicBezTo>
                  <a:cubicBezTo>
                    <a:pt x="12" y="26"/>
                    <a:pt x="11" y="26"/>
                    <a:pt x="11" y="27"/>
                  </a:cubicBezTo>
                  <a:cubicBezTo>
                    <a:pt x="10" y="29"/>
                    <a:pt x="8" y="30"/>
                    <a:pt x="6" y="30"/>
                  </a:cubicBezTo>
                  <a:cubicBezTo>
                    <a:pt x="6" y="30"/>
                    <a:pt x="5" y="30"/>
                    <a:pt x="4" y="30"/>
                  </a:cubicBezTo>
                  <a:cubicBezTo>
                    <a:pt x="4" y="29"/>
                    <a:pt x="3" y="29"/>
                    <a:pt x="3" y="28"/>
                  </a:cubicBezTo>
                  <a:cubicBezTo>
                    <a:pt x="3" y="28"/>
                    <a:pt x="2" y="27"/>
                    <a:pt x="2" y="26"/>
                  </a:cubicBezTo>
                  <a:cubicBezTo>
                    <a:pt x="2" y="26"/>
                    <a:pt x="1" y="24"/>
                    <a:pt x="1" y="23"/>
                  </a:cubicBezTo>
                  <a:cubicBezTo>
                    <a:pt x="1" y="23"/>
                    <a:pt x="1" y="22"/>
                    <a:pt x="1" y="22"/>
                  </a:cubicBezTo>
                  <a:cubicBezTo>
                    <a:pt x="0" y="20"/>
                    <a:pt x="0" y="19"/>
                    <a:pt x="0" y="19"/>
                  </a:cubicBezTo>
                  <a:cubicBezTo>
                    <a:pt x="0" y="18"/>
                    <a:pt x="0" y="17"/>
                    <a:pt x="1" y="16"/>
                  </a:cubicBezTo>
                  <a:cubicBezTo>
                    <a:pt x="3" y="15"/>
                    <a:pt x="4" y="15"/>
                    <a:pt x="5" y="15"/>
                  </a:cubicBezTo>
                  <a:cubicBezTo>
                    <a:pt x="5" y="15"/>
                    <a:pt x="5" y="15"/>
                    <a:pt x="6" y="15"/>
                  </a:cubicBezTo>
                  <a:cubicBezTo>
                    <a:pt x="6" y="16"/>
                    <a:pt x="6" y="16"/>
                    <a:pt x="6" y="17"/>
                  </a:cubicBezTo>
                  <a:cubicBezTo>
                    <a:pt x="6" y="17"/>
                    <a:pt x="7" y="18"/>
                    <a:pt x="7" y="18"/>
                  </a:cubicBezTo>
                  <a:cubicBezTo>
                    <a:pt x="7" y="20"/>
                    <a:pt x="8" y="21"/>
                    <a:pt x="8" y="21"/>
                  </a:cubicBezTo>
                  <a:cubicBezTo>
                    <a:pt x="9" y="21"/>
                    <a:pt x="10" y="19"/>
                    <a:pt x="12" y="15"/>
                  </a:cubicBezTo>
                  <a:cubicBezTo>
                    <a:pt x="14" y="12"/>
                    <a:pt x="12" y="15"/>
                    <a:pt x="14" y="13"/>
                  </a:cubicBezTo>
                  <a:cubicBezTo>
                    <a:pt x="16" y="9"/>
                    <a:pt x="18" y="7"/>
                    <a:pt x="19" y="6"/>
                  </a:cubicBezTo>
                  <a:cubicBezTo>
                    <a:pt x="20" y="4"/>
                    <a:pt x="21" y="3"/>
                    <a:pt x="22" y="2"/>
                  </a:cubicBezTo>
                  <a:cubicBezTo>
                    <a:pt x="23" y="2"/>
                    <a:pt x="24" y="1"/>
                    <a:pt x="25" y="1"/>
                  </a:cubicBezTo>
                  <a:cubicBezTo>
                    <a:pt x="26" y="0"/>
                    <a:pt x="28" y="0"/>
                    <a:pt x="30" y="0"/>
                  </a:cubicBezTo>
                  <a:lnTo>
                    <a:pt x="30" y="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96" name="Freeform 78"/>
            <p:cNvSpPr>
              <a:spLocks/>
            </p:cNvSpPr>
            <p:nvPr userDrawn="1"/>
          </p:nvSpPr>
          <p:spPr bwMode="auto">
            <a:xfrm>
              <a:off x="6242050" y="2041525"/>
              <a:ext cx="115888" cy="115888"/>
            </a:xfrm>
            <a:custGeom>
              <a:avLst/>
              <a:gdLst>
                <a:gd name="T0" fmla="*/ 30 w 30"/>
                <a:gd name="T1" fmla="*/ 0 h 30"/>
                <a:gd name="T2" fmla="*/ 18 w 30"/>
                <a:gd name="T3" fmla="*/ 15 h 30"/>
                <a:gd name="T4" fmla="*/ 12 w 30"/>
                <a:gd name="T5" fmla="*/ 25 h 30"/>
                <a:gd name="T6" fmla="*/ 11 w 30"/>
                <a:gd name="T7" fmla="*/ 26 h 30"/>
                <a:gd name="T8" fmla="*/ 6 w 30"/>
                <a:gd name="T9" fmla="*/ 30 h 30"/>
                <a:gd name="T10" fmla="*/ 4 w 30"/>
                <a:gd name="T11" fmla="*/ 29 h 30"/>
                <a:gd name="T12" fmla="*/ 3 w 30"/>
                <a:gd name="T13" fmla="*/ 28 h 30"/>
                <a:gd name="T14" fmla="*/ 2 w 30"/>
                <a:gd name="T15" fmla="*/ 26 h 30"/>
                <a:gd name="T16" fmla="*/ 1 w 30"/>
                <a:gd name="T17" fmla="*/ 22 h 30"/>
                <a:gd name="T18" fmla="*/ 1 w 30"/>
                <a:gd name="T19" fmla="*/ 22 h 30"/>
                <a:gd name="T20" fmla="*/ 0 w 30"/>
                <a:gd name="T21" fmla="*/ 18 h 30"/>
                <a:gd name="T22" fmla="*/ 1 w 30"/>
                <a:gd name="T23" fmla="*/ 16 h 30"/>
                <a:gd name="T24" fmla="*/ 5 w 30"/>
                <a:gd name="T25" fmla="*/ 15 h 30"/>
                <a:gd name="T26" fmla="*/ 6 w 30"/>
                <a:gd name="T27" fmla="*/ 15 h 30"/>
                <a:gd name="T28" fmla="*/ 6 w 30"/>
                <a:gd name="T29" fmla="*/ 16 h 30"/>
                <a:gd name="T30" fmla="*/ 7 w 30"/>
                <a:gd name="T31" fmla="*/ 18 h 30"/>
                <a:gd name="T32" fmla="*/ 8 w 30"/>
                <a:gd name="T33" fmla="*/ 20 h 30"/>
                <a:gd name="T34" fmla="*/ 12 w 30"/>
                <a:gd name="T35" fmla="*/ 15 h 30"/>
                <a:gd name="T36" fmla="*/ 14 w 30"/>
                <a:gd name="T37" fmla="*/ 12 h 30"/>
                <a:gd name="T38" fmla="*/ 19 w 30"/>
                <a:gd name="T39" fmla="*/ 5 h 30"/>
                <a:gd name="T40" fmla="*/ 22 w 30"/>
                <a:gd name="T41" fmla="*/ 2 h 30"/>
                <a:gd name="T42" fmla="*/ 25 w 30"/>
                <a:gd name="T43" fmla="*/ 0 h 30"/>
                <a:gd name="T44" fmla="*/ 30 w 30"/>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30">
                  <a:moveTo>
                    <a:pt x="30" y="0"/>
                  </a:moveTo>
                  <a:cubicBezTo>
                    <a:pt x="26" y="5"/>
                    <a:pt x="22" y="10"/>
                    <a:pt x="18" y="15"/>
                  </a:cubicBezTo>
                  <a:cubicBezTo>
                    <a:pt x="14" y="20"/>
                    <a:pt x="15" y="19"/>
                    <a:pt x="12" y="25"/>
                  </a:cubicBezTo>
                  <a:cubicBezTo>
                    <a:pt x="12" y="25"/>
                    <a:pt x="11" y="26"/>
                    <a:pt x="11" y="26"/>
                  </a:cubicBezTo>
                  <a:cubicBezTo>
                    <a:pt x="10" y="29"/>
                    <a:pt x="8" y="30"/>
                    <a:pt x="6" y="30"/>
                  </a:cubicBezTo>
                  <a:cubicBezTo>
                    <a:pt x="6" y="30"/>
                    <a:pt x="5" y="29"/>
                    <a:pt x="4" y="29"/>
                  </a:cubicBezTo>
                  <a:cubicBezTo>
                    <a:pt x="4" y="29"/>
                    <a:pt x="3" y="29"/>
                    <a:pt x="3" y="28"/>
                  </a:cubicBezTo>
                  <a:cubicBezTo>
                    <a:pt x="3" y="27"/>
                    <a:pt x="2" y="27"/>
                    <a:pt x="2" y="26"/>
                  </a:cubicBezTo>
                  <a:cubicBezTo>
                    <a:pt x="2" y="25"/>
                    <a:pt x="1" y="24"/>
                    <a:pt x="1" y="22"/>
                  </a:cubicBezTo>
                  <a:cubicBezTo>
                    <a:pt x="1" y="22"/>
                    <a:pt x="1" y="22"/>
                    <a:pt x="1" y="22"/>
                  </a:cubicBezTo>
                  <a:cubicBezTo>
                    <a:pt x="0" y="20"/>
                    <a:pt x="0" y="19"/>
                    <a:pt x="0" y="18"/>
                  </a:cubicBezTo>
                  <a:cubicBezTo>
                    <a:pt x="0" y="17"/>
                    <a:pt x="0" y="17"/>
                    <a:pt x="1" y="16"/>
                  </a:cubicBezTo>
                  <a:cubicBezTo>
                    <a:pt x="3" y="15"/>
                    <a:pt x="4" y="15"/>
                    <a:pt x="5" y="15"/>
                  </a:cubicBezTo>
                  <a:cubicBezTo>
                    <a:pt x="5" y="15"/>
                    <a:pt x="5" y="15"/>
                    <a:pt x="6" y="15"/>
                  </a:cubicBezTo>
                  <a:cubicBezTo>
                    <a:pt x="6" y="15"/>
                    <a:pt x="6" y="16"/>
                    <a:pt x="6" y="16"/>
                  </a:cubicBezTo>
                  <a:cubicBezTo>
                    <a:pt x="6" y="17"/>
                    <a:pt x="7" y="17"/>
                    <a:pt x="7" y="18"/>
                  </a:cubicBezTo>
                  <a:cubicBezTo>
                    <a:pt x="7" y="20"/>
                    <a:pt x="8" y="20"/>
                    <a:pt x="8" y="20"/>
                  </a:cubicBezTo>
                  <a:cubicBezTo>
                    <a:pt x="9" y="20"/>
                    <a:pt x="10" y="19"/>
                    <a:pt x="12" y="15"/>
                  </a:cubicBezTo>
                  <a:cubicBezTo>
                    <a:pt x="14" y="12"/>
                    <a:pt x="12" y="15"/>
                    <a:pt x="14" y="12"/>
                  </a:cubicBezTo>
                  <a:cubicBezTo>
                    <a:pt x="16" y="9"/>
                    <a:pt x="18" y="7"/>
                    <a:pt x="19" y="5"/>
                  </a:cubicBezTo>
                  <a:cubicBezTo>
                    <a:pt x="20" y="4"/>
                    <a:pt x="21" y="3"/>
                    <a:pt x="22" y="2"/>
                  </a:cubicBezTo>
                  <a:cubicBezTo>
                    <a:pt x="23" y="1"/>
                    <a:pt x="24" y="1"/>
                    <a:pt x="25" y="0"/>
                  </a:cubicBezTo>
                  <a:cubicBezTo>
                    <a:pt x="26" y="0"/>
                    <a:pt x="28" y="0"/>
                    <a:pt x="30"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97" name="Freeform 79"/>
            <p:cNvSpPr>
              <a:spLocks/>
            </p:cNvSpPr>
            <p:nvPr userDrawn="1"/>
          </p:nvSpPr>
          <p:spPr bwMode="auto">
            <a:xfrm>
              <a:off x="6242050" y="2171700"/>
              <a:ext cx="115888" cy="115888"/>
            </a:xfrm>
            <a:custGeom>
              <a:avLst/>
              <a:gdLst>
                <a:gd name="T0" fmla="*/ 30 w 30"/>
                <a:gd name="T1" fmla="*/ 1 h 30"/>
                <a:gd name="T2" fmla="*/ 18 w 30"/>
                <a:gd name="T3" fmla="*/ 16 h 30"/>
                <a:gd name="T4" fmla="*/ 12 w 30"/>
                <a:gd name="T5" fmla="*/ 25 h 30"/>
                <a:gd name="T6" fmla="*/ 11 w 30"/>
                <a:gd name="T7" fmla="*/ 27 h 30"/>
                <a:gd name="T8" fmla="*/ 6 w 30"/>
                <a:gd name="T9" fmla="*/ 30 h 30"/>
                <a:gd name="T10" fmla="*/ 4 w 30"/>
                <a:gd name="T11" fmla="*/ 30 h 30"/>
                <a:gd name="T12" fmla="*/ 3 w 30"/>
                <a:gd name="T13" fmla="*/ 29 h 30"/>
                <a:gd name="T14" fmla="*/ 2 w 30"/>
                <a:gd name="T15" fmla="*/ 27 h 30"/>
                <a:gd name="T16" fmla="*/ 1 w 30"/>
                <a:gd name="T17" fmla="*/ 23 h 30"/>
                <a:gd name="T18" fmla="*/ 1 w 30"/>
                <a:gd name="T19" fmla="*/ 22 h 30"/>
                <a:gd name="T20" fmla="*/ 0 w 30"/>
                <a:gd name="T21" fmla="*/ 19 h 30"/>
                <a:gd name="T22" fmla="*/ 1 w 30"/>
                <a:gd name="T23" fmla="*/ 16 h 30"/>
                <a:gd name="T24" fmla="*/ 5 w 30"/>
                <a:gd name="T25" fmla="*/ 15 h 30"/>
                <a:gd name="T26" fmla="*/ 6 w 30"/>
                <a:gd name="T27" fmla="*/ 16 h 30"/>
                <a:gd name="T28" fmla="*/ 6 w 30"/>
                <a:gd name="T29" fmla="*/ 17 h 30"/>
                <a:gd name="T30" fmla="*/ 7 w 30"/>
                <a:gd name="T31" fmla="*/ 19 h 30"/>
                <a:gd name="T32" fmla="*/ 8 w 30"/>
                <a:gd name="T33" fmla="*/ 21 h 30"/>
                <a:gd name="T34" fmla="*/ 12 w 30"/>
                <a:gd name="T35" fmla="*/ 16 h 30"/>
                <a:gd name="T36" fmla="*/ 14 w 30"/>
                <a:gd name="T37" fmla="*/ 13 h 30"/>
                <a:gd name="T38" fmla="*/ 19 w 30"/>
                <a:gd name="T39" fmla="*/ 6 h 30"/>
                <a:gd name="T40" fmla="*/ 22 w 30"/>
                <a:gd name="T41" fmla="*/ 2 h 30"/>
                <a:gd name="T42" fmla="*/ 25 w 30"/>
                <a:gd name="T43" fmla="*/ 1 h 30"/>
                <a:gd name="T44" fmla="*/ 30 w 30"/>
                <a:gd name="T45" fmla="*/ 0 h 30"/>
                <a:gd name="T46" fmla="*/ 30 w 30"/>
                <a:gd name="T4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0">
                  <a:moveTo>
                    <a:pt x="30" y="1"/>
                  </a:moveTo>
                  <a:cubicBezTo>
                    <a:pt x="26" y="6"/>
                    <a:pt x="22" y="11"/>
                    <a:pt x="18" y="16"/>
                  </a:cubicBezTo>
                  <a:cubicBezTo>
                    <a:pt x="14" y="21"/>
                    <a:pt x="15" y="20"/>
                    <a:pt x="12" y="25"/>
                  </a:cubicBezTo>
                  <a:cubicBezTo>
                    <a:pt x="12" y="26"/>
                    <a:pt x="11" y="26"/>
                    <a:pt x="11" y="27"/>
                  </a:cubicBezTo>
                  <a:cubicBezTo>
                    <a:pt x="10" y="29"/>
                    <a:pt x="8" y="30"/>
                    <a:pt x="6" y="30"/>
                  </a:cubicBezTo>
                  <a:cubicBezTo>
                    <a:pt x="6" y="30"/>
                    <a:pt x="5" y="30"/>
                    <a:pt x="4" y="30"/>
                  </a:cubicBezTo>
                  <a:cubicBezTo>
                    <a:pt x="4" y="30"/>
                    <a:pt x="3" y="29"/>
                    <a:pt x="3" y="29"/>
                  </a:cubicBezTo>
                  <a:cubicBezTo>
                    <a:pt x="3" y="28"/>
                    <a:pt x="2" y="27"/>
                    <a:pt x="2" y="27"/>
                  </a:cubicBezTo>
                  <a:cubicBezTo>
                    <a:pt x="2" y="26"/>
                    <a:pt x="1" y="24"/>
                    <a:pt x="1" y="23"/>
                  </a:cubicBezTo>
                  <a:cubicBezTo>
                    <a:pt x="1" y="23"/>
                    <a:pt x="1" y="23"/>
                    <a:pt x="1" y="22"/>
                  </a:cubicBezTo>
                  <a:cubicBezTo>
                    <a:pt x="0" y="21"/>
                    <a:pt x="0" y="19"/>
                    <a:pt x="0" y="19"/>
                  </a:cubicBezTo>
                  <a:cubicBezTo>
                    <a:pt x="0" y="18"/>
                    <a:pt x="0" y="17"/>
                    <a:pt x="1" y="16"/>
                  </a:cubicBezTo>
                  <a:cubicBezTo>
                    <a:pt x="3" y="16"/>
                    <a:pt x="4" y="15"/>
                    <a:pt x="5" y="15"/>
                  </a:cubicBezTo>
                  <a:cubicBezTo>
                    <a:pt x="5" y="15"/>
                    <a:pt x="5" y="15"/>
                    <a:pt x="6" y="16"/>
                  </a:cubicBezTo>
                  <a:cubicBezTo>
                    <a:pt x="6" y="16"/>
                    <a:pt x="6" y="16"/>
                    <a:pt x="6" y="17"/>
                  </a:cubicBezTo>
                  <a:cubicBezTo>
                    <a:pt x="6" y="17"/>
                    <a:pt x="7" y="18"/>
                    <a:pt x="7" y="19"/>
                  </a:cubicBezTo>
                  <a:cubicBezTo>
                    <a:pt x="7" y="20"/>
                    <a:pt x="8" y="21"/>
                    <a:pt x="8" y="21"/>
                  </a:cubicBezTo>
                  <a:cubicBezTo>
                    <a:pt x="9" y="21"/>
                    <a:pt x="10" y="19"/>
                    <a:pt x="12" y="16"/>
                  </a:cubicBezTo>
                  <a:cubicBezTo>
                    <a:pt x="14" y="12"/>
                    <a:pt x="12" y="15"/>
                    <a:pt x="14" y="13"/>
                  </a:cubicBezTo>
                  <a:cubicBezTo>
                    <a:pt x="16" y="10"/>
                    <a:pt x="18" y="7"/>
                    <a:pt x="19" y="6"/>
                  </a:cubicBezTo>
                  <a:cubicBezTo>
                    <a:pt x="20" y="4"/>
                    <a:pt x="21" y="3"/>
                    <a:pt x="22" y="2"/>
                  </a:cubicBezTo>
                  <a:cubicBezTo>
                    <a:pt x="23" y="2"/>
                    <a:pt x="24" y="1"/>
                    <a:pt x="25" y="1"/>
                  </a:cubicBezTo>
                  <a:cubicBezTo>
                    <a:pt x="26" y="1"/>
                    <a:pt x="28" y="0"/>
                    <a:pt x="30" y="0"/>
                  </a:cubicBezTo>
                  <a:lnTo>
                    <a:pt x="30" y="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sp>
        <p:nvSpPr>
          <p:cNvPr id="98" name="Freeform 80"/>
          <p:cNvSpPr>
            <a:spLocks/>
          </p:cNvSpPr>
          <p:nvPr userDrawn="1"/>
        </p:nvSpPr>
        <p:spPr bwMode="auto">
          <a:xfrm>
            <a:off x="8528051" y="754063"/>
            <a:ext cx="366184" cy="271463"/>
          </a:xfrm>
          <a:custGeom>
            <a:avLst/>
            <a:gdLst>
              <a:gd name="T0" fmla="*/ 71 w 71"/>
              <a:gd name="T1" fmla="*/ 2 h 70"/>
              <a:gd name="T2" fmla="*/ 43 w 71"/>
              <a:gd name="T3" fmla="*/ 36 h 70"/>
              <a:gd name="T4" fmla="*/ 29 w 71"/>
              <a:gd name="T5" fmla="*/ 59 h 70"/>
              <a:gd name="T6" fmla="*/ 27 w 71"/>
              <a:gd name="T7" fmla="*/ 63 h 70"/>
              <a:gd name="T8" fmla="*/ 16 w 71"/>
              <a:gd name="T9" fmla="*/ 70 h 70"/>
              <a:gd name="T10" fmla="*/ 11 w 71"/>
              <a:gd name="T11" fmla="*/ 69 h 70"/>
              <a:gd name="T12" fmla="*/ 8 w 71"/>
              <a:gd name="T13" fmla="*/ 66 h 70"/>
              <a:gd name="T14" fmla="*/ 5 w 71"/>
              <a:gd name="T15" fmla="*/ 62 h 70"/>
              <a:gd name="T16" fmla="*/ 2 w 71"/>
              <a:gd name="T17" fmla="*/ 53 h 70"/>
              <a:gd name="T18" fmla="*/ 2 w 71"/>
              <a:gd name="T19" fmla="*/ 52 h 70"/>
              <a:gd name="T20" fmla="*/ 0 w 71"/>
              <a:gd name="T21" fmla="*/ 44 h 70"/>
              <a:gd name="T22" fmla="*/ 4 w 71"/>
              <a:gd name="T23" fmla="*/ 38 h 70"/>
              <a:gd name="T24" fmla="*/ 12 w 71"/>
              <a:gd name="T25" fmla="*/ 35 h 70"/>
              <a:gd name="T26" fmla="*/ 14 w 71"/>
              <a:gd name="T27" fmla="*/ 36 h 70"/>
              <a:gd name="T28" fmla="*/ 15 w 71"/>
              <a:gd name="T29" fmla="*/ 39 h 70"/>
              <a:gd name="T30" fmla="*/ 17 w 71"/>
              <a:gd name="T31" fmla="*/ 43 h 70"/>
              <a:gd name="T32" fmla="*/ 20 w 71"/>
              <a:gd name="T33" fmla="*/ 49 h 70"/>
              <a:gd name="T34" fmla="*/ 29 w 71"/>
              <a:gd name="T35" fmla="*/ 36 h 70"/>
              <a:gd name="T36" fmla="*/ 33 w 71"/>
              <a:gd name="T37" fmla="*/ 29 h 70"/>
              <a:gd name="T38" fmla="*/ 45 w 71"/>
              <a:gd name="T39" fmla="*/ 13 h 70"/>
              <a:gd name="T40" fmla="*/ 52 w 71"/>
              <a:gd name="T41" fmla="*/ 5 h 70"/>
              <a:gd name="T42" fmla="*/ 59 w 71"/>
              <a:gd name="T43" fmla="*/ 2 h 70"/>
              <a:gd name="T44" fmla="*/ 70 w 71"/>
              <a:gd name="T45" fmla="*/ 0 h 70"/>
              <a:gd name="T46" fmla="*/ 71 w 71"/>
              <a:gd name="T47"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70">
                <a:moveTo>
                  <a:pt x="71" y="2"/>
                </a:moveTo>
                <a:cubicBezTo>
                  <a:pt x="61" y="13"/>
                  <a:pt x="52" y="24"/>
                  <a:pt x="43" y="36"/>
                </a:cubicBezTo>
                <a:cubicBezTo>
                  <a:pt x="35" y="48"/>
                  <a:pt x="36" y="46"/>
                  <a:pt x="29" y="59"/>
                </a:cubicBezTo>
                <a:cubicBezTo>
                  <a:pt x="28" y="60"/>
                  <a:pt x="27" y="61"/>
                  <a:pt x="27" y="63"/>
                </a:cubicBezTo>
                <a:cubicBezTo>
                  <a:pt x="24" y="68"/>
                  <a:pt x="20" y="70"/>
                  <a:pt x="16" y="70"/>
                </a:cubicBezTo>
                <a:cubicBezTo>
                  <a:pt x="14" y="70"/>
                  <a:pt x="12" y="70"/>
                  <a:pt x="11" y="69"/>
                </a:cubicBezTo>
                <a:cubicBezTo>
                  <a:pt x="10" y="69"/>
                  <a:pt x="9" y="68"/>
                  <a:pt x="8" y="66"/>
                </a:cubicBezTo>
                <a:cubicBezTo>
                  <a:pt x="7" y="65"/>
                  <a:pt x="6" y="64"/>
                  <a:pt x="5" y="62"/>
                </a:cubicBezTo>
                <a:cubicBezTo>
                  <a:pt x="4" y="60"/>
                  <a:pt x="3" y="57"/>
                  <a:pt x="2" y="53"/>
                </a:cubicBezTo>
                <a:cubicBezTo>
                  <a:pt x="2" y="53"/>
                  <a:pt x="2" y="52"/>
                  <a:pt x="2" y="52"/>
                </a:cubicBezTo>
                <a:cubicBezTo>
                  <a:pt x="1" y="48"/>
                  <a:pt x="0" y="45"/>
                  <a:pt x="0" y="44"/>
                </a:cubicBezTo>
                <a:cubicBezTo>
                  <a:pt x="0" y="42"/>
                  <a:pt x="2" y="40"/>
                  <a:pt x="4" y="38"/>
                </a:cubicBezTo>
                <a:cubicBezTo>
                  <a:pt x="7" y="36"/>
                  <a:pt x="9" y="35"/>
                  <a:pt x="12" y="35"/>
                </a:cubicBezTo>
                <a:cubicBezTo>
                  <a:pt x="13" y="35"/>
                  <a:pt x="13" y="35"/>
                  <a:pt x="14" y="36"/>
                </a:cubicBezTo>
                <a:cubicBezTo>
                  <a:pt x="14" y="36"/>
                  <a:pt x="15" y="37"/>
                  <a:pt x="15" y="39"/>
                </a:cubicBezTo>
                <a:cubicBezTo>
                  <a:pt x="16" y="40"/>
                  <a:pt x="16" y="41"/>
                  <a:pt x="17" y="43"/>
                </a:cubicBezTo>
                <a:cubicBezTo>
                  <a:pt x="18" y="47"/>
                  <a:pt x="19" y="49"/>
                  <a:pt x="20" y="49"/>
                </a:cubicBezTo>
                <a:cubicBezTo>
                  <a:pt x="21" y="49"/>
                  <a:pt x="24" y="44"/>
                  <a:pt x="29" y="36"/>
                </a:cubicBezTo>
                <a:cubicBezTo>
                  <a:pt x="34" y="28"/>
                  <a:pt x="29" y="35"/>
                  <a:pt x="33" y="29"/>
                </a:cubicBezTo>
                <a:cubicBezTo>
                  <a:pt x="38" y="22"/>
                  <a:pt x="42" y="16"/>
                  <a:pt x="45" y="13"/>
                </a:cubicBezTo>
                <a:cubicBezTo>
                  <a:pt x="47" y="10"/>
                  <a:pt x="50" y="7"/>
                  <a:pt x="52" y="5"/>
                </a:cubicBezTo>
                <a:cubicBezTo>
                  <a:pt x="54" y="4"/>
                  <a:pt x="56" y="2"/>
                  <a:pt x="59" y="2"/>
                </a:cubicBezTo>
                <a:cubicBezTo>
                  <a:pt x="62" y="1"/>
                  <a:pt x="66" y="0"/>
                  <a:pt x="70" y="0"/>
                </a:cubicBezTo>
                <a:lnTo>
                  <a:pt x="71" y="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nvGrpSpPr>
          <p:cNvPr id="99" name="Group 98"/>
          <p:cNvGrpSpPr/>
          <p:nvPr userDrawn="1"/>
        </p:nvGrpSpPr>
        <p:grpSpPr>
          <a:xfrm>
            <a:off x="6608234" y="2465389"/>
            <a:ext cx="607484" cy="352425"/>
            <a:chOff x="4956175" y="2465388"/>
            <a:chExt cx="455613" cy="352425"/>
          </a:xfrm>
        </p:grpSpPr>
        <p:sp>
          <p:nvSpPr>
            <p:cNvPr id="100" name="Line 81"/>
            <p:cNvSpPr>
              <a:spLocks noChangeShapeType="1"/>
            </p:cNvSpPr>
            <p:nvPr userDrawn="1"/>
          </p:nvSpPr>
          <p:spPr bwMode="auto">
            <a:xfrm>
              <a:off x="5029200" y="25590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01" name="Line 82"/>
            <p:cNvSpPr>
              <a:spLocks noChangeShapeType="1"/>
            </p:cNvSpPr>
            <p:nvPr userDrawn="1"/>
          </p:nvSpPr>
          <p:spPr bwMode="auto">
            <a:xfrm>
              <a:off x="5029200" y="25590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02" name="Freeform 83"/>
            <p:cNvSpPr>
              <a:spLocks/>
            </p:cNvSpPr>
            <p:nvPr userDrawn="1"/>
          </p:nvSpPr>
          <p:spPr bwMode="auto">
            <a:xfrm>
              <a:off x="5183188" y="2465388"/>
              <a:ext cx="207963" cy="101600"/>
            </a:xfrm>
            <a:custGeom>
              <a:avLst/>
              <a:gdLst>
                <a:gd name="T0" fmla="*/ 0 w 131"/>
                <a:gd name="T1" fmla="*/ 42 h 64"/>
                <a:gd name="T2" fmla="*/ 34 w 131"/>
                <a:gd name="T3" fmla="*/ 0 h 64"/>
                <a:gd name="T4" fmla="*/ 131 w 131"/>
                <a:gd name="T5" fmla="*/ 17 h 64"/>
                <a:gd name="T6" fmla="*/ 93 w 131"/>
                <a:gd name="T7" fmla="*/ 64 h 64"/>
                <a:gd name="T8" fmla="*/ 0 w 131"/>
                <a:gd name="T9" fmla="*/ 42 h 64"/>
              </a:gdLst>
              <a:ahLst/>
              <a:cxnLst>
                <a:cxn ang="0">
                  <a:pos x="T0" y="T1"/>
                </a:cxn>
                <a:cxn ang="0">
                  <a:pos x="T2" y="T3"/>
                </a:cxn>
                <a:cxn ang="0">
                  <a:pos x="T4" y="T5"/>
                </a:cxn>
                <a:cxn ang="0">
                  <a:pos x="T6" y="T7"/>
                </a:cxn>
                <a:cxn ang="0">
                  <a:pos x="T8" y="T9"/>
                </a:cxn>
              </a:cxnLst>
              <a:rect l="0" t="0" r="r" b="b"/>
              <a:pathLst>
                <a:path w="131" h="64">
                  <a:moveTo>
                    <a:pt x="0" y="42"/>
                  </a:moveTo>
                  <a:lnTo>
                    <a:pt x="34" y="0"/>
                  </a:lnTo>
                  <a:lnTo>
                    <a:pt x="131" y="17"/>
                  </a:lnTo>
                  <a:lnTo>
                    <a:pt x="93" y="64"/>
                  </a:lnTo>
                  <a:lnTo>
                    <a:pt x="0" y="4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03" name="Freeform 84"/>
            <p:cNvSpPr>
              <a:spLocks/>
            </p:cNvSpPr>
            <p:nvPr userDrawn="1"/>
          </p:nvSpPr>
          <p:spPr bwMode="auto">
            <a:xfrm>
              <a:off x="4959350" y="2481263"/>
              <a:ext cx="220663" cy="85725"/>
            </a:xfrm>
            <a:custGeom>
              <a:avLst/>
              <a:gdLst>
                <a:gd name="T0" fmla="*/ 0 w 139"/>
                <a:gd name="T1" fmla="*/ 20 h 54"/>
                <a:gd name="T2" fmla="*/ 41 w 139"/>
                <a:gd name="T3" fmla="*/ 54 h 54"/>
                <a:gd name="T4" fmla="*/ 139 w 139"/>
                <a:gd name="T5" fmla="*/ 32 h 54"/>
                <a:gd name="T6" fmla="*/ 97 w 139"/>
                <a:gd name="T7" fmla="*/ 0 h 54"/>
                <a:gd name="T8" fmla="*/ 0 w 139"/>
                <a:gd name="T9" fmla="*/ 20 h 54"/>
              </a:gdLst>
              <a:ahLst/>
              <a:cxnLst>
                <a:cxn ang="0">
                  <a:pos x="T0" y="T1"/>
                </a:cxn>
                <a:cxn ang="0">
                  <a:pos x="T2" y="T3"/>
                </a:cxn>
                <a:cxn ang="0">
                  <a:pos x="T4" y="T5"/>
                </a:cxn>
                <a:cxn ang="0">
                  <a:pos x="T6" y="T7"/>
                </a:cxn>
                <a:cxn ang="0">
                  <a:pos x="T8" y="T9"/>
                </a:cxn>
              </a:cxnLst>
              <a:rect l="0" t="0" r="r" b="b"/>
              <a:pathLst>
                <a:path w="139" h="54">
                  <a:moveTo>
                    <a:pt x="0" y="20"/>
                  </a:moveTo>
                  <a:lnTo>
                    <a:pt x="41" y="54"/>
                  </a:lnTo>
                  <a:lnTo>
                    <a:pt x="139" y="32"/>
                  </a:lnTo>
                  <a:lnTo>
                    <a:pt x="97" y="0"/>
                  </a:lnTo>
                  <a:lnTo>
                    <a:pt x="0" y="2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04" name="Freeform 85"/>
            <p:cNvSpPr>
              <a:spLocks/>
            </p:cNvSpPr>
            <p:nvPr userDrawn="1"/>
          </p:nvSpPr>
          <p:spPr bwMode="auto">
            <a:xfrm>
              <a:off x="5024438" y="2613025"/>
              <a:ext cx="150813" cy="204788"/>
            </a:xfrm>
            <a:custGeom>
              <a:avLst/>
              <a:gdLst>
                <a:gd name="T0" fmla="*/ 47 w 95"/>
                <a:gd name="T1" fmla="*/ 58 h 129"/>
                <a:gd name="T2" fmla="*/ 44 w 95"/>
                <a:gd name="T3" fmla="*/ 58 h 129"/>
                <a:gd name="T4" fmla="*/ 0 w 95"/>
                <a:gd name="T5" fmla="*/ 41 h 129"/>
                <a:gd name="T6" fmla="*/ 0 w 95"/>
                <a:gd name="T7" fmla="*/ 90 h 129"/>
                <a:gd name="T8" fmla="*/ 95 w 95"/>
                <a:gd name="T9" fmla="*/ 129 h 129"/>
                <a:gd name="T10" fmla="*/ 95 w 95"/>
                <a:gd name="T11" fmla="*/ 0 h 129"/>
                <a:gd name="T12" fmla="*/ 47 w 95"/>
                <a:gd name="T13" fmla="*/ 58 h 129"/>
              </a:gdLst>
              <a:ahLst/>
              <a:cxnLst>
                <a:cxn ang="0">
                  <a:pos x="T0" y="T1"/>
                </a:cxn>
                <a:cxn ang="0">
                  <a:pos x="T2" y="T3"/>
                </a:cxn>
                <a:cxn ang="0">
                  <a:pos x="T4" y="T5"/>
                </a:cxn>
                <a:cxn ang="0">
                  <a:pos x="T6" y="T7"/>
                </a:cxn>
                <a:cxn ang="0">
                  <a:pos x="T8" y="T9"/>
                </a:cxn>
                <a:cxn ang="0">
                  <a:pos x="T10" y="T11"/>
                </a:cxn>
                <a:cxn ang="0">
                  <a:pos x="T12" y="T13"/>
                </a:cxn>
              </a:cxnLst>
              <a:rect l="0" t="0" r="r" b="b"/>
              <a:pathLst>
                <a:path w="95" h="129">
                  <a:moveTo>
                    <a:pt x="47" y="58"/>
                  </a:moveTo>
                  <a:lnTo>
                    <a:pt x="44" y="58"/>
                  </a:lnTo>
                  <a:lnTo>
                    <a:pt x="0" y="41"/>
                  </a:lnTo>
                  <a:lnTo>
                    <a:pt x="0" y="90"/>
                  </a:lnTo>
                  <a:lnTo>
                    <a:pt x="95" y="129"/>
                  </a:lnTo>
                  <a:lnTo>
                    <a:pt x="95" y="0"/>
                  </a:lnTo>
                  <a:lnTo>
                    <a:pt x="47" y="5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05" name="Freeform 86"/>
            <p:cNvSpPr>
              <a:spLocks/>
            </p:cNvSpPr>
            <p:nvPr userDrawn="1"/>
          </p:nvSpPr>
          <p:spPr bwMode="auto">
            <a:xfrm>
              <a:off x="4956175" y="2570163"/>
              <a:ext cx="211138" cy="127000"/>
            </a:xfrm>
            <a:custGeom>
              <a:avLst/>
              <a:gdLst>
                <a:gd name="T0" fmla="*/ 43 w 133"/>
                <a:gd name="T1" fmla="*/ 0 h 80"/>
                <a:gd name="T2" fmla="*/ 43 w 133"/>
                <a:gd name="T3" fmla="*/ 0 h 80"/>
                <a:gd name="T4" fmla="*/ 0 w 133"/>
                <a:gd name="T5" fmla="*/ 46 h 80"/>
                <a:gd name="T6" fmla="*/ 43 w 133"/>
                <a:gd name="T7" fmla="*/ 63 h 80"/>
                <a:gd name="T8" fmla="*/ 87 w 133"/>
                <a:gd name="T9" fmla="*/ 80 h 80"/>
                <a:gd name="T10" fmla="*/ 133 w 133"/>
                <a:gd name="T11" fmla="*/ 24 h 80"/>
                <a:gd name="T12" fmla="*/ 43 w 133"/>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33" h="80">
                  <a:moveTo>
                    <a:pt x="43" y="0"/>
                  </a:moveTo>
                  <a:lnTo>
                    <a:pt x="43" y="0"/>
                  </a:lnTo>
                  <a:lnTo>
                    <a:pt x="0" y="46"/>
                  </a:lnTo>
                  <a:lnTo>
                    <a:pt x="43" y="63"/>
                  </a:lnTo>
                  <a:lnTo>
                    <a:pt x="87" y="80"/>
                  </a:lnTo>
                  <a:lnTo>
                    <a:pt x="133" y="24"/>
                  </a:lnTo>
                  <a:lnTo>
                    <a:pt x="43"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06" name="Freeform 87"/>
            <p:cNvSpPr>
              <a:spLocks/>
            </p:cNvSpPr>
            <p:nvPr userDrawn="1"/>
          </p:nvSpPr>
          <p:spPr bwMode="auto">
            <a:xfrm>
              <a:off x="5183188" y="2613025"/>
              <a:ext cx="150813" cy="204788"/>
            </a:xfrm>
            <a:custGeom>
              <a:avLst/>
              <a:gdLst>
                <a:gd name="T0" fmla="*/ 0 w 95"/>
                <a:gd name="T1" fmla="*/ 0 h 129"/>
                <a:gd name="T2" fmla="*/ 0 w 95"/>
                <a:gd name="T3" fmla="*/ 129 h 129"/>
                <a:gd name="T4" fmla="*/ 95 w 95"/>
                <a:gd name="T5" fmla="*/ 90 h 129"/>
                <a:gd name="T6" fmla="*/ 95 w 95"/>
                <a:gd name="T7" fmla="*/ 29 h 129"/>
                <a:gd name="T8" fmla="*/ 54 w 95"/>
                <a:gd name="T9" fmla="*/ 44 h 129"/>
                <a:gd name="T10" fmla="*/ 0 w 95"/>
                <a:gd name="T11" fmla="*/ 0 h 129"/>
              </a:gdLst>
              <a:ahLst/>
              <a:cxnLst>
                <a:cxn ang="0">
                  <a:pos x="T0" y="T1"/>
                </a:cxn>
                <a:cxn ang="0">
                  <a:pos x="T2" y="T3"/>
                </a:cxn>
                <a:cxn ang="0">
                  <a:pos x="T4" y="T5"/>
                </a:cxn>
                <a:cxn ang="0">
                  <a:pos x="T6" y="T7"/>
                </a:cxn>
                <a:cxn ang="0">
                  <a:pos x="T8" y="T9"/>
                </a:cxn>
                <a:cxn ang="0">
                  <a:pos x="T10" y="T11"/>
                </a:cxn>
              </a:cxnLst>
              <a:rect l="0" t="0" r="r" b="b"/>
              <a:pathLst>
                <a:path w="95" h="129">
                  <a:moveTo>
                    <a:pt x="0" y="0"/>
                  </a:moveTo>
                  <a:lnTo>
                    <a:pt x="0" y="129"/>
                  </a:lnTo>
                  <a:lnTo>
                    <a:pt x="95" y="90"/>
                  </a:lnTo>
                  <a:lnTo>
                    <a:pt x="95" y="29"/>
                  </a:lnTo>
                  <a:lnTo>
                    <a:pt x="54" y="44"/>
                  </a:lnTo>
                  <a:lnTo>
                    <a:pt x="0"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07" name="Freeform 88"/>
            <p:cNvSpPr>
              <a:spLocks/>
            </p:cNvSpPr>
            <p:nvPr userDrawn="1"/>
          </p:nvSpPr>
          <p:spPr bwMode="auto">
            <a:xfrm>
              <a:off x="5191125" y="2570163"/>
              <a:ext cx="220663" cy="104775"/>
            </a:xfrm>
            <a:custGeom>
              <a:avLst/>
              <a:gdLst>
                <a:gd name="T0" fmla="*/ 92 w 139"/>
                <a:gd name="T1" fmla="*/ 0 h 66"/>
                <a:gd name="T2" fmla="*/ 90 w 139"/>
                <a:gd name="T3" fmla="*/ 0 h 66"/>
                <a:gd name="T4" fmla="*/ 0 w 139"/>
                <a:gd name="T5" fmla="*/ 27 h 66"/>
                <a:gd name="T6" fmla="*/ 51 w 139"/>
                <a:gd name="T7" fmla="*/ 66 h 66"/>
                <a:gd name="T8" fmla="*/ 90 w 139"/>
                <a:gd name="T9" fmla="*/ 51 h 66"/>
                <a:gd name="T10" fmla="*/ 139 w 139"/>
                <a:gd name="T11" fmla="*/ 34 h 66"/>
                <a:gd name="T12" fmla="*/ 92 w 13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39" h="66">
                  <a:moveTo>
                    <a:pt x="92" y="0"/>
                  </a:moveTo>
                  <a:lnTo>
                    <a:pt x="90" y="0"/>
                  </a:lnTo>
                  <a:lnTo>
                    <a:pt x="0" y="27"/>
                  </a:lnTo>
                  <a:lnTo>
                    <a:pt x="51" y="66"/>
                  </a:lnTo>
                  <a:lnTo>
                    <a:pt x="90" y="51"/>
                  </a:lnTo>
                  <a:lnTo>
                    <a:pt x="139" y="34"/>
                  </a:lnTo>
                  <a:lnTo>
                    <a:pt x="92"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sp>
        <p:nvSpPr>
          <p:cNvPr id="108" name="Freeform 89"/>
          <p:cNvSpPr>
            <a:spLocks noEditPoints="1"/>
          </p:cNvSpPr>
          <p:nvPr userDrawn="1"/>
        </p:nvSpPr>
        <p:spPr bwMode="auto">
          <a:xfrm>
            <a:off x="6813551" y="1287464"/>
            <a:ext cx="355600" cy="398463"/>
          </a:xfrm>
          <a:custGeom>
            <a:avLst/>
            <a:gdLst>
              <a:gd name="T0" fmla="*/ 34 w 69"/>
              <a:gd name="T1" fmla="*/ 0 h 103"/>
              <a:gd name="T2" fmla="*/ 0 w 69"/>
              <a:gd name="T3" fmla="*/ 34 h 103"/>
              <a:gd name="T4" fmla="*/ 34 w 69"/>
              <a:gd name="T5" fmla="*/ 103 h 103"/>
              <a:gd name="T6" fmla="*/ 69 w 69"/>
              <a:gd name="T7" fmla="*/ 34 h 103"/>
              <a:gd name="T8" fmla="*/ 34 w 69"/>
              <a:gd name="T9" fmla="*/ 0 h 103"/>
              <a:gd name="T10" fmla="*/ 34 w 69"/>
              <a:gd name="T11" fmla="*/ 61 h 103"/>
              <a:gd name="T12" fmla="*/ 10 w 69"/>
              <a:gd name="T13" fmla="*/ 37 h 103"/>
              <a:gd name="T14" fmla="*/ 34 w 69"/>
              <a:gd name="T15" fmla="*/ 13 h 103"/>
              <a:gd name="T16" fmla="*/ 58 w 69"/>
              <a:gd name="T17" fmla="*/ 37 h 103"/>
              <a:gd name="T18" fmla="*/ 34 w 69"/>
              <a:gd name="T19" fmla="*/ 6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103">
                <a:moveTo>
                  <a:pt x="34" y="0"/>
                </a:moveTo>
                <a:cubicBezTo>
                  <a:pt x="15" y="0"/>
                  <a:pt x="0" y="15"/>
                  <a:pt x="0" y="34"/>
                </a:cubicBezTo>
                <a:cubicBezTo>
                  <a:pt x="0" y="53"/>
                  <a:pt x="34" y="103"/>
                  <a:pt x="34" y="103"/>
                </a:cubicBezTo>
                <a:cubicBezTo>
                  <a:pt x="34" y="103"/>
                  <a:pt x="69" y="53"/>
                  <a:pt x="69" y="34"/>
                </a:cubicBezTo>
                <a:cubicBezTo>
                  <a:pt x="69" y="15"/>
                  <a:pt x="53" y="0"/>
                  <a:pt x="34" y="0"/>
                </a:cubicBezTo>
                <a:close/>
                <a:moveTo>
                  <a:pt x="34" y="61"/>
                </a:moveTo>
                <a:cubicBezTo>
                  <a:pt x="21" y="61"/>
                  <a:pt x="10" y="50"/>
                  <a:pt x="10" y="37"/>
                </a:cubicBezTo>
                <a:cubicBezTo>
                  <a:pt x="10" y="24"/>
                  <a:pt x="21" y="13"/>
                  <a:pt x="34" y="13"/>
                </a:cubicBezTo>
                <a:cubicBezTo>
                  <a:pt x="47" y="13"/>
                  <a:pt x="58" y="24"/>
                  <a:pt x="58" y="37"/>
                </a:cubicBezTo>
                <a:cubicBezTo>
                  <a:pt x="58" y="50"/>
                  <a:pt x="47" y="61"/>
                  <a:pt x="34" y="6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09" name="Freeform 92"/>
          <p:cNvSpPr>
            <a:spLocks/>
          </p:cNvSpPr>
          <p:nvPr userDrawn="1"/>
        </p:nvSpPr>
        <p:spPr bwMode="auto">
          <a:xfrm>
            <a:off x="6015567" y="977901"/>
            <a:ext cx="520700" cy="328613"/>
          </a:xfrm>
          <a:custGeom>
            <a:avLst/>
            <a:gdLst>
              <a:gd name="T0" fmla="*/ 101 w 101"/>
              <a:gd name="T1" fmla="*/ 35 h 85"/>
              <a:gd name="T2" fmla="*/ 50 w 101"/>
              <a:gd name="T3" fmla="*/ 0 h 85"/>
              <a:gd name="T4" fmla="*/ 0 w 101"/>
              <a:gd name="T5" fmla="*/ 35 h 85"/>
              <a:gd name="T6" fmla="*/ 50 w 101"/>
              <a:gd name="T7" fmla="*/ 71 h 85"/>
              <a:gd name="T8" fmla="*/ 58 w 101"/>
              <a:gd name="T9" fmla="*/ 70 h 85"/>
              <a:gd name="T10" fmla="*/ 59 w 101"/>
              <a:gd name="T11" fmla="*/ 71 h 85"/>
              <a:gd name="T12" fmla="*/ 60 w 101"/>
              <a:gd name="T13" fmla="*/ 73 h 85"/>
              <a:gd name="T14" fmla="*/ 55 w 101"/>
              <a:gd name="T15" fmla="*/ 83 h 85"/>
              <a:gd name="T16" fmla="*/ 54 w 101"/>
              <a:gd name="T17" fmla="*/ 84 h 85"/>
              <a:gd name="T18" fmla="*/ 56 w 101"/>
              <a:gd name="T19" fmla="*/ 85 h 85"/>
              <a:gd name="T20" fmla="*/ 78 w 101"/>
              <a:gd name="T21" fmla="*/ 68 h 85"/>
              <a:gd name="T22" fmla="*/ 82 w 101"/>
              <a:gd name="T23" fmla="*/ 63 h 85"/>
              <a:gd name="T24" fmla="*/ 101 w 101"/>
              <a:gd name="T25"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85">
                <a:moveTo>
                  <a:pt x="101" y="35"/>
                </a:moveTo>
                <a:cubicBezTo>
                  <a:pt x="101" y="16"/>
                  <a:pt x="78" y="0"/>
                  <a:pt x="50" y="0"/>
                </a:cubicBezTo>
                <a:cubicBezTo>
                  <a:pt x="23" y="0"/>
                  <a:pt x="0" y="16"/>
                  <a:pt x="0" y="35"/>
                </a:cubicBezTo>
                <a:cubicBezTo>
                  <a:pt x="0" y="55"/>
                  <a:pt x="23" y="71"/>
                  <a:pt x="50" y="71"/>
                </a:cubicBezTo>
                <a:cubicBezTo>
                  <a:pt x="53" y="71"/>
                  <a:pt x="55" y="71"/>
                  <a:pt x="58" y="70"/>
                </a:cubicBezTo>
                <a:cubicBezTo>
                  <a:pt x="58" y="70"/>
                  <a:pt x="59" y="71"/>
                  <a:pt x="59" y="71"/>
                </a:cubicBezTo>
                <a:cubicBezTo>
                  <a:pt x="60" y="72"/>
                  <a:pt x="60" y="72"/>
                  <a:pt x="60" y="73"/>
                </a:cubicBezTo>
                <a:cubicBezTo>
                  <a:pt x="59" y="77"/>
                  <a:pt x="57" y="80"/>
                  <a:pt x="55" y="83"/>
                </a:cubicBezTo>
                <a:cubicBezTo>
                  <a:pt x="54" y="83"/>
                  <a:pt x="54" y="84"/>
                  <a:pt x="54" y="84"/>
                </a:cubicBezTo>
                <a:cubicBezTo>
                  <a:pt x="55" y="85"/>
                  <a:pt x="55" y="85"/>
                  <a:pt x="56" y="85"/>
                </a:cubicBezTo>
                <a:cubicBezTo>
                  <a:pt x="66" y="83"/>
                  <a:pt x="74" y="76"/>
                  <a:pt x="78" y="68"/>
                </a:cubicBezTo>
                <a:cubicBezTo>
                  <a:pt x="78" y="66"/>
                  <a:pt x="80" y="64"/>
                  <a:pt x="82" y="63"/>
                </a:cubicBezTo>
                <a:cubicBezTo>
                  <a:pt x="93" y="57"/>
                  <a:pt x="101" y="47"/>
                  <a:pt x="101" y="35"/>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10" name="Freeform 93"/>
          <p:cNvSpPr>
            <a:spLocks/>
          </p:cNvSpPr>
          <p:nvPr userDrawn="1"/>
        </p:nvSpPr>
        <p:spPr bwMode="auto">
          <a:xfrm>
            <a:off x="3852334" y="2655888"/>
            <a:ext cx="524933" cy="458788"/>
          </a:xfrm>
          <a:custGeom>
            <a:avLst/>
            <a:gdLst>
              <a:gd name="T0" fmla="*/ 83 w 102"/>
              <a:gd name="T1" fmla="*/ 80 h 119"/>
              <a:gd name="T2" fmla="*/ 70 w 102"/>
              <a:gd name="T3" fmla="*/ 85 h 119"/>
              <a:gd name="T4" fmla="*/ 38 w 102"/>
              <a:gd name="T5" fmla="*/ 65 h 119"/>
              <a:gd name="T6" fmla="*/ 38 w 102"/>
              <a:gd name="T7" fmla="*/ 59 h 119"/>
              <a:gd name="T8" fmla="*/ 38 w 102"/>
              <a:gd name="T9" fmla="*/ 54 h 119"/>
              <a:gd name="T10" fmla="*/ 70 w 102"/>
              <a:gd name="T11" fmla="*/ 34 h 119"/>
              <a:gd name="T12" fmla="*/ 83 w 102"/>
              <a:gd name="T13" fmla="*/ 39 h 119"/>
              <a:gd name="T14" fmla="*/ 102 w 102"/>
              <a:gd name="T15" fmla="*/ 19 h 119"/>
              <a:gd name="T16" fmla="*/ 83 w 102"/>
              <a:gd name="T17" fmla="*/ 0 h 119"/>
              <a:gd name="T18" fmla="*/ 63 w 102"/>
              <a:gd name="T19" fmla="*/ 19 h 119"/>
              <a:gd name="T20" fmla="*/ 64 w 102"/>
              <a:gd name="T21" fmla="*/ 25 h 119"/>
              <a:gd name="T22" fmla="*/ 32 w 102"/>
              <a:gd name="T23" fmla="*/ 45 h 119"/>
              <a:gd name="T24" fmla="*/ 19 w 102"/>
              <a:gd name="T25" fmla="*/ 40 h 119"/>
              <a:gd name="T26" fmla="*/ 0 w 102"/>
              <a:gd name="T27" fmla="*/ 59 h 119"/>
              <a:gd name="T28" fmla="*/ 19 w 102"/>
              <a:gd name="T29" fmla="*/ 79 h 119"/>
              <a:gd name="T30" fmla="*/ 32 w 102"/>
              <a:gd name="T31" fmla="*/ 74 h 119"/>
              <a:gd name="T32" fmla="*/ 64 w 102"/>
              <a:gd name="T33" fmla="*/ 94 h 119"/>
              <a:gd name="T34" fmla="*/ 63 w 102"/>
              <a:gd name="T35" fmla="*/ 99 h 119"/>
              <a:gd name="T36" fmla="*/ 83 w 102"/>
              <a:gd name="T37" fmla="*/ 119 h 119"/>
              <a:gd name="T38" fmla="*/ 102 w 102"/>
              <a:gd name="T39" fmla="*/ 99 h 119"/>
              <a:gd name="T40" fmla="*/ 83 w 102"/>
              <a:gd name="T4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19">
                <a:moveTo>
                  <a:pt x="83" y="80"/>
                </a:moveTo>
                <a:cubicBezTo>
                  <a:pt x="78" y="80"/>
                  <a:pt x="73" y="82"/>
                  <a:pt x="70" y="85"/>
                </a:cubicBezTo>
                <a:cubicBezTo>
                  <a:pt x="38" y="65"/>
                  <a:pt x="38" y="65"/>
                  <a:pt x="38" y="65"/>
                </a:cubicBezTo>
                <a:cubicBezTo>
                  <a:pt x="38" y="63"/>
                  <a:pt x="38" y="61"/>
                  <a:pt x="38" y="59"/>
                </a:cubicBezTo>
                <a:cubicBezTo>
                  <a:pt x="38" y="57"/>
                  <a:pt x="38" y="56"/>
                  <a:pt x="38" y="54"/>
                </a:cubicBezTo>
                <a:cubicBezTo>
                  <a:pt x="70" y="34"/>
                  <a:pt x="70" y="34"/>
                  <a:pt x="70" y="34"/>
                </a:cubicBezTo>
                <a:cubicBezTo>
                  <a:pt x="73" y="37"/>
                  <a:pt x="78" y="39"/>
                  <a:pt x="83" y="39"/>
                </a:cubicBezTo>
                <a:cubicBezTo>
                  <a:pt x="94" y="39"/>
                  <a:pt x="102" y="30"/>
                  <a:pt x="102" y="19"/>
                </a:cubicBezTo>
                <a:cubicBezTo>
                  <a:pt x="102" y="9"/>
                  <a:pt x="94" y="0"/>
                  <a:pt x="83" y="0"/>
                </a:cubicBezTo>
                <a:cubicBezTo>
                  <a:pt x="72" y="0"/>
                  <a:pt x="63" y="9"/>
                  <a:pt x="63" y="19"/>
                </a:cubicBezTo>
                <a:cubicBezTo>
                  <a:pt x="63" y="21"/>
                  <a:pt x="64" y="23"/>
                  <a:pt x="64" y="25"/>
                </a:cubicBezTo>
                <a:cubicBezTo>
                  <a:pt x="32" y="45"/>
                  <a:pt x="32" y="45"/>
                  <a:pt x="32" y="45"/>
                </a:cubicBezTo>
                <a:cubicBezTo>
                  <a:pt x="28" y="42"/>
                  <a:pt x="24" y="40"/>
                  <a:pt x="19" y="40"/>
                </a:cubicBezTo>
                <a:cubicBezTo>
                  <a:pt x="8" y="40"/>
                  <a:pt x="0" y="49"/>
                  <a:pt x="0" y="59"/>
                </a:cubicBezTo>
                <a:cubicBezTo>
                  <a:pt x="0" y="70"/>
                  <a:pt x="8" y="79"/>
                  <a:pt x="19" y="79"/>
                </a:cubicBezTo>
                <a:cubicBezTo>
                  <a:pt x="24" y="79"/>
                  <a:pt x="29" y="77"/>
                  <a:pt x="32" y="74"/>
                </a:cubicBezTo>
                <a:cubicBezTo>
                  <a:pt x="64" y="94"/>
                  <a:pt x="64" y="94"/>
                  <a:pt x="64" y="94"/>
                </a:cubicBezTo>
                <a:cubicBezTo>
                  <a:pt x="64" y="96"/>
                  <a:pt x="63" y="97"/>
                  <a:pt x="63" y="99"/>
                </a:cubicBezTo>
                <a:cubicBezTo>
                  <a:pt x="63" y="110"/>
                  <a:pt x="72" y="119"/>
                  <a:pt x="83" y="119"/>
                </a:cubicBezTo>
                <a:cubicBezTo>
                  <a:pt x="94" y="119"/>
                  <a:pt x="102" y="110"/>
                  <a:pt x="102" y="99"/>
                </a:cubicBezTo>
                <a:cubicBezTo>
                  <a:pt x="102" y="88"/>
                  <a:pt x="94" y="80"/>
                  <a:pt x="83" y="8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11" name="Freeform 94"/>
          <p:cNvSpPr>
            <a:spLocks noEditPoints="1"/>
          </p:cNvSpPr>
          <p:nvPr userDrawn="1"/>
        </p:nvSpPr>
        <p:spPr bwMode="auto">
          <a:xfrm>
            <a:off x="2611968" y="1349376"/>
            <a:ext cx="309033" cy="277813"/>
          </a:xfrm>
          <a:custGeom>
            <a:avLst/>
            <a:gdLst>
              <a:gd name="T0" fmla="*/ 36 w 146"/>
              <a:gd name="T1" fmla="*/ 44 h 175"/>
              <a:gd name="T2" fmla="*/ 44 w 146"/>
              <a:gd name="T3" fmla="*/ 0 h 175"/>
              <a:gd name="T4" fmla="*/ 73 w 146"/>
              <a:gd name="T5" fmla="*/ 0 h 175"/>
              <a:gd name="T6" fmla="*/ 63 w 146"/>
              <a:gd name="T7" fmla="*/ 44 h 175"/>
              <a:gd name="T8" fmla="*/ 102 w 146"/>
              <a:gd name="T9" fmla="*/ 44 h 175"/>
              <a:gd name="T10" fmla="*/ 109 w 146"/>
              <a:gd name="T11" fmla="*/ 0 h 175"/>
              <a:gd name="T12" fmla="*/ 139 w 146"/>
              <a:gd name="T13" fmla="*/ 0 h 175"/>
              <a:gd name="T14" fmla="*/ 129 w 146"/>
              <a:gd name="T15" fmla="*/ 44 h 175"/>
              <a:gd name="T16" fmla="*/ 146 w 146"/>
              <a:gd name="T17" fmla="*/ 44 h 175"/>
              <a:gd name="T18" fmla="*/ 146 w 146"/>
              <a:gd name="T19" fmla="*/ 71 h 175"/>
              <a:gd name="T20" fmla="*/ 124 w 146"/>
              <a:gd name="T21" fmla="*/ 71 h 175"/>
              <a:gd name="T22" fmla="*/ 117 w 146"/>
              <a:gd name="T23" fmla="*/ 102 h 175"/>
              <a:gd name="T24" fmla="*/ 146 w 146"/>
              <a:gd name="T25" fmla="*/ 102 h 175"/>
              <a:gd name="T26" fmla="*/ 146 w 146"/>
              <a:gd name="T27" fmla="*/ 129 h 175"/>
              <a:gd name="T28" fmla="*/ 109 w 146"/>
              <a:gd name="T29" fmla="*/ 129 h 175"/>
              <a:gd name="T30" fmla="*/ 102 w 146"/>
              <a:gd name="T31" fmla="*/ 175 h 175"/>
              <a:gd name="T32" fmla="*/ 73 w 146"/>
              <a:gd name="T33" fmla="*/ 175 h 175"/>
              <a:gd name="T34" fmla="*/ 83 w 146"/>
              <a:gd name="T35" fmla="*/ 129 h 175"/>
              <a:gd name="T36" fmla="*/ 46 w 146"/>
              <a:gd name="T37" fmla="*/ 129 h 175"/>
              <a:gd name="T38" fmla="*/ 36 w 146"/>
              <a:gd name="T39" fmla="*/ 175 h 175"/>
              <a:gd name="T40" fmla="*/ 7 w 146"/>
              <a:gd name="T41" fmla="*/ 175 h 175"/>
              <a:gd name="T42" fmla="*/ 17 w 146"/>
              <a:gd name="T43" fmla="*/ 129 h 175"/>
              <a:gd name="T44" fmla="*/ 0 w 146"/>
              <a:gd name="T45" fmla="*/ 129 h 175"/>
              <a:gd name="T46" fmla="*/ 0 w 146"/>
              <a:gd name="T47" fmla="*/ 102 h 175"/>
              <a:gd name="T48" fmla="*/ 22 w 146"/>
              <a:gd name="T49" fmla="*/ 102 h 175"/>
              <a:gd name="T50" fmla="*/ 29 w 146"/>
              <a:gd name="T51" fmla="*/ 71 h 175"/>
              <a:gd name="T52" fmla="*/ 0 w 146"/>
              <a:gd name="T53" fmla="*/ 71 h 175"/>
              <a:gd name="T54" fmla="*/ 0 w 146"/>
              <a:gd name="T55" fmla="*/ 44 h 175"/>
              <a:gd name="T56" fmla="*/ 36 w 146"/>
              <a:gd name="T57" fmla="*/ 44 h 175"/>
              <a:gd name="T58" fmla="*/ 51 w 146"/>
              <a:gd name="T59" fmla="*/ 102 h 175"/>
              <a:gd name="T60" fmla="*/ 87 w 146"/>
              <a:gd name="T61" fmla="*/ 102 h 175"/>
              <a:gd name="T62" fmla="*/ 95 w 146"/>
              <a:gd name="T63" fmla="*/ 71 h 175"/>
              <a:gd name="T64" fmla="*/ 58 w 146"/>
              <a:gd name="T65" fmla="*/ 71 h 175"/>
              <a:gd name="T66" fmla="*/ 51 w 146"/>
              <a:gd name="T67" fmla="*/ 10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6" h="175">
                <a:moveTo>
                  <a:pt x="36" y="44"/>
                </a:moveTo>
                <a:lnTo>
                  <a:pt x="44" y="0"/>
                </a:lnTo>
                <a:lnTo>
                  <a:pt x="73" y="0"/>
                </a:lnTo>
                <a:lnTo>
                  <a:pt x="63" y="44"/>
                </a:lnTo>
                <a:lnTo>
                  <a:pt x="102" y="44"/>
                </a:lnTo>
                <a:lnTo>
                  <a:pt x="109" y="0"/>
                </a:lnTo>
                <a:lnTo>
                  <a:pt x="139" y="0"/>
                </a:lnTo>
                <a:lnTo>
                  <a:pt x="129" y="44"/>
                </a:lnTo>
                <a:lnTo>
                  <a:pt x="146" y="44"/>
                </a:lnTo>
                <a:lnTo>
                  <a:pt x="146" y="71"/>
                </a:lnTo>
                <a:lnTo>
                  <a:pt x="124" y="71"/>
                </a:lnTo>
                <a:lnTo>
                  <a:pt x="117" y="102"/>
                </a:lnTo>
                <a:lnTo>
                  <a:pt x="146" y="102"/>
                </a:lnTo>
                <a:lnTo>
                  <a:pt x="146" y="129"/>
                </a:lnTo>
                <a:lnTo>
                  <a:pt x="109" y="129"/>
                </a:lnTo>
                <a:lnTo>
                  <a:pt x="102" y="175"/>
                </a:lnTo>
                <a:lnTo>
                  <a:pt x="73" y="175"/>
                </a:lnTo>
                <a:lnTo>
                  <a:pt x="83" y="129"/>
                </a:lnTo>
                <a:lnTo>
                  <a:pt x="46" y="129"/>
                </a:lnTo>
                <a:lnTo>
                  <a:pt x="36" y="175"/>
                </a:lnTo>
                <a:lnTo>
                  <a:pt x="7" y="175"/>
                </a:lnTo>
                <a:lnTo>
                  <a:pt x="17" y="129"/>
                </a:lnTo>
                <a:lnTo>
                  <a:pt x="0" y="129"/>
                </a:lnTo>
                <a:lnTo>
                  <a:pt x="0" y="102"/>
                </a:lnTo>
                <a:lnTo>
                  <a:pt x="22" y="102"/>
                </a:lnTo>
                <a:lnTo>
                  <a:pt x="29" y="71"/>
                </a:lnTo>
                <a:lnTo>
                  <a:pt x="0" y="71"/>
                </a:lnTo>
                <a:lnTo>
                  <a:pt x="0" y="44"/>
                </a:lnTo>
                <a:lnTo>
                  <a:pt x="36" y="44"/>
                </a:lnTo>
                <a:close/>
                <a:moveTo>
                  <a:pt x="51" y="102"/>
                </a:moveTo>
                <a:lnTo>
                  <a:pt x="87" y="102"/>
                </a:lnTo>
                <a:lnTo>
                  <a:pt x="95" y="71"/>
                </a:lnTo>
                <a:lnTo>
                  <a:pt x="58" y="71"/>
                </a:lnTo>
                <a:lnTo>
                  <a:pt x="51" y="10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nvGrpSpPr>
          <p:cNvPr id="112" name="Group 111"/>
          <p:cNvGrpSpPr/>
          <p:nvPr userDrawn="1"/>
        </p:nvGrpSpPr>
        <p:grpSpPr>
          <a:xfrm>
            <a:off x="7909984" y="708026"/>
            <a:ext cx="484717" cy="366713"/>
            <a:chOff x="5932488" y="708025"/>
            <a:chExt cx="363538" cy="366713"/>
          </a:xfrm>
        </p:grpSpPr>
        <p:sp>
          <p:nvSpPr>
            <p:cNvPr id="113" name="Freeform 95"/>
            <p:cNvSpPr>
              <a:spLocks/>
            </p:cNvSpPr>
            <p:nvPr userDrawn="1"/>
          </p:nvSpPr>
          <p:spPr bwMode="auto">
            <a:xfrm>
              <a:off x="5932488" y="769938"/>
              <a:ext cx="161925" cy="131763"/>
            </a:xfrm>
            <a:custGeom>
              <a:avLst/>
              <a:gdLst>
                <a:gd name="T0" fmla="*/ 0 w 42"/>
                <a:gd name="T1" fmla="*/ 34 h 34"/>
                <a:gd name="T2" fmla="*/ 2 w 42"/>
                <a:gd name="T3" fmla="*/ 16 h 34"/>
                <a:gd name="T4" fmla="*/ 12 w 42"/>
                <a:gd name="T5" fmla="*/ 0 h 34"/>
                <a:gd name="T6" fmla="*/ 42 w 42"/>
                <a:gd name="T7" fmla="*/ 30 h 34"/>
                <a:gd name="T8" fmla="*/ 0 w 42"/>
                <a:gd name="T9" fmla="*/ 34 h 34"/>
              </a:gdLst>
              <a:ahLst/>
              <a:cxnLst>
                <a:cxn ang="0">
                  <a:pos x="T0" y="T1"/>
                </a:cxn>
                <a:cxn ang="0">
                  <a:pos x="T2" y="T3"/>
                </a:cxn>
                <a:cxn ang="0">
                  <a:pos x="T4" y="T5"/>
                </a:cxn>
                <a:cxn ang="0">
                  <a:pos x="T6" y="T7"/>
                </a:cxn>
                <a:cxn ang="0">
                  <a:pos x="T8" y="T9"/>
                </a:cxn>
              </a:cxnLst>
              <a:rect l="0" t="0" r="r" b="b"/>
              <a:pathLst>
                <a:path w="42" h="34">
                  <a:moveTo>
                    <a:pt x="0" y="34"/>
                  </a:moveTo>
                  <a:cubicBezTo>
                    <a:pt x="0" y="28"/>
                    <a:pt x="0" y="21"/>
                    <a:pt x="2" y="16"/>
                  </a:cubicBezTo>
                  <a:cubicBezTo>
                    <a:pt x="4" y="10"/>
                    <a:pt x="8" y="5"/>
                    <a:pt x="12" y="0"/>
                  </a:cubicBezTo>
                  <a:cubicBezTo>
                    <a:pt x="42" y="30"/>
                    <a:pt x="42" y="30"/>
                    <a:pt x="42" y="30"/>
                  </a:cubicBezTo>
                  <a:lnTo>
                    <a:pt x="0" y="3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14" name="Freeform 96"/>
            <p:cNvSpPr>
              <a:spLocks/>
            </p:cNvSpPr>
            <p:nvPr userDrawn="1"/>
          </p:nvSpPr>
          <p:spPr bwMode="auto">
            <a:xfrm>
              <a:off x="5932488" y="750888"/>
              <a:ext cx="363538" cy="323850"/>
            </a:xfrm>
            <a:custGeom>
              <a:avLst/>
              <a:gdLst>
                <a:gd name="T0" fmla="*/ 83 w 94"/>
                <a:gd name="T1" fmla="*/ 64 h 84"/>
                <a:gd name="T2" fmla="*/ 53 w 94"/>
                <a:gd name="T3" fmla="*/ 82 h 84"/>
                <a:gd name="T4" fmla="*/ 18 w 94"/>
                <a:gd name="T5" fmla="*/ 73 h 84"/>
                <a:gd name="T6" fmla="*/ 13 w 94"/>
                <a:gd name="T7" fmla="*/ 69 h 84"/>
                <a:gd name="T8" fmla="*/ 13 w 94"/>
                <a:gd name="T9" fmla="*/ 69 h 84"/>
                <a:gd name="T10" fmla="*/ 0 w 94"/>
                <a:gd name="T11" fmla="*/ 43 h 84"/>
                <a:gd name="T12" fmla="*/ 47 w 94"/>
                <a:gd name="T13" fmla="*/ 38 h 84"/>
                <a:gd name="T14" fmla="*/ 47 w 94"/>
                <a:gd name="T15" fmla="*/ 38 h 84"/>
                <a:gd name="T16" fmla="*/ 48 w 94"/>
                <a:gd name="T17" fmla="*/ 37 h 84"/>
                <a:gd name="T18" fmla="*/ 76 w 94"/>
                <a:gd name="T19" fmla="*/ 0 h 84"/>
                <a:gd name="T20" fmla="*/ 79 w 94"/>
                <a:gd name="T21" fmla="*/ 3 h 84"/>
                <a:gd name="T22" fmla="*/ 93 w 94"/>
                <a:gd name="T23" fmla="*/ 33 h 84"/>
                <a:gd name="T24" fmla="*/ 83 w 94"/>
                <a:gd name="T25" fmla="*/ 6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84">
                  <a:moveTo>
                    <a:pt x="83" y="64"/>
                  </a:moveTo>
                  <a:cubicBezTo>
                    <a:pt x="76" y="74"/>
                    <a:pt x="65" y="81"/>
                    <a:pt x="53" y="82"/>
                  </a:cubicBezTo>
                  <a:cubicBezTo>
                    <a:pt x="41" y="84"/>
                    <a:pt x="28" y="81"/>
                    <a:pt x="18" y="73"/>
                  </a:cubicBezTo>
                  <a:cubicBezTo>
                    <a:pt x="16" y="72"/>
                    <a:pt x="15" y="70"/>
                    <a:pt x="13" y="69"/>
                  </a:cubicBezTo>
                  <a:cubicBezTo>
                    <a:pt x="13" y="69"/>
                    <a:pt x="13" y="69"/>
                    <a:pt x="13" y="69"/>
                  </a:cubicBezTo>
                  <a:cubicBezTo>
                    <a:pt x="6" y="62"/>
                    <a:pt x="2" y="53"/>
                    <a:pt x="0" y="43"/>
                  </a:cubicBezTo>
                  <a:cubicBezTo>
                    <a:pt x="47" y="38"/>
                    <a:pt x="47" y="38"/>
                    <a:pt x="47" y="38"/>
                  </a:cubicBezTo>
                  <a:cubicBezTo>
                    <a:pt x="47" y="38"/>
                    <a:pt x="47" y="38"/>
                    <a:pt x="47" y="38"/>
                  </a:cubicBezTo>
                  <a:cubicBezTo>
                    <a:pt x="48" y="37"/>
                    <a:pt x="48" y="37"/>
                    <a:pt x="48" y="37"/>
                  </a:cubicBezTo>
                  <a:cubicBezTo>
                    <a:pt x="76" y="0"/>
                    <a:pt x="76" y="0"/>
                    <a:pt x="76" y="0"/>
                  </a:cubicBezTo>
                  <a:cubicBezTo>
                    <a:pt x="77" y="1"/>
                    <a:pt x="78" y="2"/>
                    <a:pt x="79" y="3"/>
                  </a:cubicBezTo>
                  <a:cubicBezTo>
                    <a:pt x="87" y="11"/>
                    <a:pt x="92" y="22"/>
                    <a:pt x="93" y="33"/>
                  </a:cubicBezTo>
                  <a:cubicBezTo>
                    <a:pt x="94" y="44"/>
                    <a:pt x="90" y="55"/>
                    <a:pt x="83" y="64"/>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15" name="Freeform 97"/>
            <p:cNvSpPr>
              <a:spLocks/>
            </p:cNvSpPr>
            <p:nvPr userDrawn="1"/>
          </p:nvSpPr>
          <p:spPr bwMode="auto">
            <a:xfrm>
              <a:off x="5991225" y="708025"/>
              <a:ext cx="223838" cy="169863"/>
            </a:xfrm>
            <a:custGeom>
              <a:avLst/>
              <a:gdLst>
                <a:gd name="T0" fmla="*/ 58 w 58"/>
                <a:gd name="T1" fmla="*/ 9 h 44"/>
                <a:gd name="T2" fmla="*/ 31 w 58"/>
                <a:gd name="T3" fmla="*/ 44 h 44"/>
                <a:gd name="T4" fmla="*/ 0 w 58"/>
                <a:gd name="T5" fmla="*/ 13 h 44"/>
                <a:gd name="T6" fmla="*/ 28 w 58"/>
                <a:gd name="T7" fmla="*/ 1 h 44"/>
                <a:gd name="T8" fmla="*/ 58 w 58"/>
                <a:gd name="T9" fmla="*/ 9 h 44"/>
              </a:gdLst>
              <a:ahLst/>
              <a:cxnLst>
                <a:cxn ang="0">
                  <a:pos x="T0" y="T1"/>
                </a:cxn>
                <a:cxn ang="0">
                  <a:pos x="T2" y="T3"/>
                </a:cxn>
                <a:cxn ang="0">
                  <a:pos x="T4" y="T5"/>
                </a:cxn>
                <a:cxn ang="0">
                  <a:pos x="T6" y="T7"/>
                </a:cxn>
                <a:cxn ang="0">
                  <a:pos x="T8" y="T9"/>
                </a:cxn>
              </a:cxnLst>
              <a:rect l="0" t="0" r="r" b="b"/>
              <a:pathLst>
                <a:path w="58" h="44">
                  <a:moveTo>
                    <a:pt x="58" y="9"/>
                  </a:moveTo>
                  <a:cubicBezTo>
                    <a:pt x="31" y="44"/>
                    <a:pt x="31" y="44"/>
                    <a:pt x="31" y="44"/>
                  </a:cubicBezTo>
                  <a:cubicBezTo>
                    <a:pt x="0" y="13"/>
                    <a:pt x="0" y="13"/>
                    <a:pt x="0" y="13"/>
                  </a:cubicBezTo>
                  <a:cubicBezTo>
                    <a:pt x="8" y="6"/>
                    <a:pt x="18" y="1"/>
                    <a:pt x="28" y="1"/>
                  </a:cubicBezTo>
                  <a:cubicBezTo>
                    <a:pt x="38" y="0"/>
                    <a:pt x="49" y="3"/>
                    <a:pt x="58" y="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grpSp>
        <p:nvGrpSpPr>
          <p:cNvPr id="116" name="Group 115"/>
          <p:cNvGrpSpPr/>
          <p:nvPr userDrawn="1"/>
        </p:nvGrpSpPr>
        <p:grpSpPr>
          <a:xfrm>
            <a:off x="4542367" y="1298575"/>
            <a:ext cx="704851" cy="374650"/>
            <a:chOff x="3406775" y="1298575"/>
            <a:chExt cx="528638" cy="374650"/>
          </a:xfrm>
        </p:grpSpPr>
        <p:sp>
          <p:nvSpPr>
            <p:cNvPr id="117" name="Freeform 98"/>
            <p:cNvSpPr>
              <a:spLocks/>
            </p:cNvSpPr>
            <p:nvPr userDrawn="1"/>
          </p:nvSpPr>
          <p:spPr bwMode="auto">
            <a:xfrm>
              <a:off x="3684588" y="1298575"/>
              <a:ext cx="250825" cy="374650"/>
            </a:xfrm>
            <a:custGeom>
              <a:avLst/>
              <a:gdLst>
                <a:gd name="T0" fmla="*/ 0 w 158"/>
                <a:gd name="T1" fmla="*/ 236 h 236"/>
                <a:gd name="T2" fmla="*/ 32 w 158"/>
                <a:gd name="T3" fmla="*/ 236 h 236"/>
                <a:gd name="T4" fmla="*/ 59 w 158"/>
                <a:gd name="T5" fmla="*/ 236 h 236"/>
                <a:gd name="T6" fmla="*/ 158 w 158"/>
                <a:gd name="T7" fmla="*/ 120 h 236"/>
                <a:gd name="T8" fmla="*/ 59 w 158"/>
                <a:gd name="T9" fmla="*/ 0 h 236"/>
                <a:gd name="T10" fmla="*/ 32 w 158"/>
                <a:gd name="T11" fmla="*/ 0 h 236"/>
                <a:gd name="T12" fmla="*/ 0 w 158"/>
                <a:gd name="T13" fmla="*/ 0 h 236"/>
                <a:gd name="T14" fmla="*/ 100 w 158"/>
                <a:gd name="T15" fmla="*/ 120 h 236"/>
                <a:gd name="T16" fmla="*/ 0 w 158"/>
                <a:gd name="T1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36">
                  <a:moveTo>
                    <a:pt x="0" y="236"/>
                  </a:moveTo>
                  <a:lnTo>
                    <a:pt x="32" y="236"/>
                  </a:lnTo>
                  <a:lnTo>
                    <a:pt x="59" y="236"/>
                  </a:lnTo>
                  <a:lnTo>
                    <a:pt x="158" y="120"/>
                  </a:lnTo>
                  <a:lnTo>
                    <a:pt x="59" y="0"/>
                  </a:lnTo>
                  <a:lnTo>
                    <a:pt x="32" y="0"/>
                  </a:lnTo>
                  <a:lnTo>
                    <a:pt x="0" y="0"/>
                  </a:lnTo>
                  <a:lnTo>
                    <a:pt x="100" y="120"/>
                  </a:lnTo>
                  <a:lnTo>
                    <a:pt x="0" y="23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18" name="Freeform 99"/>
            <p:cNvSpPr>
              <a:spLocks/>
            </p:cNvSpPr>
            <p:nvPr userDrawn="1"/>
          </p:nvSpPr>
          <p:spPr bwMode="auto">
            <a:xfrm>
              <a:off x="3546475" y="1298575"/>
              <a:ext cx="250825" cy="374650"/>
            </a:xfrm>
            <a:custGeom>
              <a:avLst/>
              <a:gdLst>
                <a:gd name="T0" fmla="*/ 99 w 158"/>
                <a:gd name="T1" fmla="*/ 120 h 236"/>
                <a:gd name="T2" fmla="*/ 0 w 158"/>
                <a:gd name="T3" fmla="*/ 236 h 236"/>
                <a:gd name="T4" fmla="*/ 31 w 158"/>
                <a:gd name="T5" fmla="*/ 236 h 236"/>
                <a:gd name="T6" fmla="*/ 58 w 158"/>
                <a:gd name="T7" fmla="*/ 236 h 236"/>
                <a:gd name="T8" fmla="*/ 158 w 158"/>
                <a:gd name="T9" fmla="*/ 120 h 236"/>
                <a:gd name="T10" fmla="*/ 58 w 158"/>
                <a:gd name="T11" fmla="*/ 0 h 236"/>
                <a:gd name="T12" fmla="*/ 31 w 158"/>
                <a:gd name="T13" fmla="*/ 0 h 236"/>
                <a:gd name="T14" fmla="*/ 0 w 158"/>
                <a:gd name="T15" fmla="*/ 0 h 236"/>
                <a:gd name="T16" fmla="*/ 99 w 158"/>
                <a:gd name="T17" fmla="*/ 12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36">
                  <a:moveTo>
                    <a:pt x="99" y="120"/>
                  </a:moveTo>
                  <a:lnTo>
                    <a:pt x="0" y="236"/>
                  </a:lnTo>
                  <a:lnTo>
                    <a:pt x="31" y="236"/>
                  </a:lnTo>
                  <a:lnTo>
                    <a:pt x="58" y="236"/>
                  </a:lnTo>
                  <a:lnTo>
                    <a:pt x="158" y="120"/>
                  </a:lnTo>
                  <a:lnTo>
                    <a:pt x="58" y="0"/>
                  </a:lnTo>
                  <a:lnTo>
                    <a:pt x="31" y="0"/>
                  </a:lnTo>
                  <a:lnTo>
                    <a:pt x="0" y="0"/>
                  </a:lnTo>
                  <a:lnTo>
                    <a:pt x="99" y="12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19" name="Freeform 100"/>
            <p:cNvSpPr>
              <a:spLocks/>
            </p:cNvSpPr>
            <p:nvPr userDrawn="1"/>
          </p:nvSpPr>
          <p:spPr bwMode="auto">
            <a:xfrm>
              <a:off x="3406775" y="1298575"/>
              <a:ext cx="250825" cy="374650"/>
            </a:xfrm>
            <a:custGeom>
              <a:avLst/>
              <a:gdLst>
                <a:gd name="T0" fmla="*/ 0 w 158"/>
                <a:gd name="T1" fmla="*/ 236 h 236"/>
                <a:gd name="T2" fmla="*/ 32 w 158"/>
                <a:gd name="T3" fmla="*/ 236 h 236"/>
                <a:gd name="T4" fmla="*/ 59 w 158"/>
                <a:gd name="T5" fmla="*/ 236 h 236"/>
                <a:gd name="T6" fmla="*/ 158 w 158"/>
                <a:gd name="T7" fmla="*/ 120 h 236"/>
                <a:gd name="T8" fmla="*/ 59 w 158"/>
                <a:gd name="T9" fmla="*/ 0 h 236"/>
                <a:gd name="T10" fmla="*/ 32 w 158"/>
                <a:gd name="T11" fmla="*/ 0 h 236"/>
                <a:gd name="T12" fmla="*/ 0 w 158"/>
                <a:gd name="T13" fmla="*/ 0 h 236"/>
                <a:gd name="T14" fmla="*/ 100 w 158"/>
                <a:gd name="T15" fmla="*/ 120 h 236"/>
                <a:gd name="T16" fmla="*/ 0 w 158"/>
                <a:gd name="T1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36">
                  <a:moveTo>
                    <a:pt x="0" y="236"/>
                  </a:moveTo>
                  <a:lnTo>
                    <a:pt x="32" y="236"/>
                  </a:lnTo>
                  <a:lnTo>
                    <a:pt x="59" y="236"/>
                  </a:lnTo>
                  <a:lnTo>
                    <a:pt x="158" y="120"/>
                  </a:lnTo>
                  <a:lnTo>
                    <a:pt x="59" y="0"/>
                  </a:lnTo>
                  <a:lnTo>
                    <a:pt x="32" y="0"/>
                  </a:lnTo>
                  <a:lnTo>
                    <a:pt x="0" y="0"/>
                  </a:lnTo>
                  <a:lnTo>
                    <a:pt x="100" y="120"/>
                  </a:lnTo>
                  <a:lnTo>
                    <a:pt x="0" y="23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grpSp>
        <p:nvGrpSpPr>
          <p:cNvPr id="120" name="Group 119"/>
          <p:cNvGrpSpPr/>
          <p:nvPr userDrawn="1"/>
        </p:nvGrpSpPr>
        <p:grpSpPr>
          <a:xfrm>
            <a:off x="2849034" y="796926"/>
            <a:ext cx="683684" cy="447675"/>
            <a:chOff x="2136775" y="796925"/>
            <a:chExt cx="512763" cy="447675"/>
          </a:xfrm>
        </p:grpSpPr>
        <p:sp>
          <p:nvSpPr>
            <p:cNvPr id="121" name="Freeform 101"/>
            <p:cNvSpPr>
              <a:spLocks/>
            </p:cNvSpPr>
            <p:nvPr userDrawn="1"/>
          </p:nvSpPr>
          <p:spPr bwMode="auto">
            <a:xfrm>
              <a:off x="2368550" y="796925"/>
              <a:ext cx="280988" cy="250825"/>
            </a:xfrm>
            <a:custGeom>
              <a:avLst/>
              <a:gdLst>
                <a:gd name="T0" fmla="*/ 7 w 73"/>
                <a:gd name="T1" fmla="*/ 0 h 65"/>
                <a:gd name="T2" fmla="*/ 66 w 73"/>
                <a:gd name="T3" fmla="*/ 0 h 65"/>
                <a:gd name="T4" fmla="*/ 73 w 73"/>
                <a:gd name="T5" fmla="*/ 7 h 65"/>
                <a:gd name="T6" fmla="*/ 73 w 73"/>
                <a:gd name="T7" fmla="*/ 36 h 65"/>
                <a:gd name="T8" fmla="*/ 66 w 73"/>
                <a:gd name="T9" fmla="*/ 43 h 65"/>
                <a:gd name="T10" fmla="*/ 24 w 73"/>
                <a:gd name="T11" fmla="*/ 43 h 65"/>
                <a:gd name="T12" fmla="*/ 8 w 73"/>
                <a:gd name="T13" fmla="*/ 65 h 65"/>
                <a:gd name="T14" fmla="*/ 8 w 73"/>
                <a:gd name="T15" fmla="*/ 43 h 65"/>
                <a:gd name="T16" fmla="*/ 7 w 73"/>
                <a:gd name="T17" fmla="*/ 43 h 65"/>
                <a:gd name="T18" fmla="*/ 0 w 73"/>
                <a:gd name="T19" fmla="*/ 36 h 65"/>
                <a:gd name="T20" fmla="*/ 0 w 73"/>
                <a:gd name="T21" fmla="*/ 7 h 65"/>
                <a:gd name="T22" fmla="*/ 7 w 73"/>
                <a:gd name="T2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65">
                  <a:moveTo>
                    <a:pt x="7" y="0"/>
                  </a:moveTo>
                  <a:cubicBezTo>
                    <a:pt x="66" y="0"/>
                    <a:pt x="66" y="0"/>
                    <a:pt x="66" y="0"/>
                  </a:cubicBezTo>
                  <a:cubicBezTo>
                    <a:pt x="70" y="0"/>
                    <a:pt x="73" y="4"/>
                    <a:pt x="73" y="7"/>
                  </a:cubicBezTo>
                  <a:cubicBezTo>
                    <a:pt x="73" y="36"/>
                    <a:pt x="73" y="36"/>
                    <a:pt x="73" y="36"/>
                  </a:cubicBezTo>
                  <a:cubicBezTo>
                    <a:pt x="73" y="40"/>
                    <a:pt x="70" y="43"/>
                    <a:pt x="66" y="43"/>
                  </a:cubicBezTo>
                  <a:cubicBezTo>
                    <a:pt x="24" y="43"/>
                    <a:pt x="24" y="43"/>
                    <a:pt x="24" y="43"/>
                  </a:cubicBezTo>
                  <a:cubicBezTo>
                    <a:pt x="8" y="65"/>
                    <a:pt x="8" y="65"/>
                    <a:pt x="8" y="65"/>
                  </a:cubicBezTo>
                  <a:cubicBezTo>
                    <a:pt x="8" y="43"/>
                    <a:pt x="8" y="43"/>
                    <a:pt x="8" y="43"/>
                  </a:cubicBezTo>
                  <a:cubicBezTo>
                    <a:pt x="7" y="43"/>
                    <a:pt x="7" y="43"/>
                    <a:pt x="7" y="43"/>
                  </a:cubicBezTo>
                  <a:cubicBezTo>
                    <a:pt x="4" y="43"/>
                    <a:pt x="0" y="40"/>
                    <a:pt x="0" y="36"/>
                  </a:cubicBezTo>
                  <a:cubicBezTo>
                    <a:pt x="0" y="7"/>
                    <a:pt x="0" y="7"/>
                    <a:pt x="0" y="7"/>
                  </a:cubicBezTo>
                  <a:cubicBezTo>
                    <a:pt x="0" y="4"/>
                    <a:pt x="4" y="0"/>
                    <a:pt x="7"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22" name="Oval 102"/>
            <p:cNvSpPr>
              <a:spLocks noChangeArrowheads="1"/>
            </p:cNvSpPr>
            <p:nvPr userDrawn="1"/>
          </p:nvSpPr>
          <p:spPr bwMode="auto">
            <a:xfrm>
              <a:off x="2198688" y="947738"/>
              <a:ext cx="180975" cy="180975"/>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23" name="Freeform 103"/>
            <p:cNvSpPr>
              <a:spLocks/>
            </p:cNvSpPr>
            <p:nvPr userDrawn="1"/>
          </p:nvSpPr>
          <p:spPr bwMode="auto">
            <a:xfrm>
              <a:off x="2136775" y="1136650"/>
              <a:ext cx="304800" cy="107950"/>
            </a:xfrm>
            <a:custGeom>
              <a:avLst/>
              <a:gdLst>
                <a:gd name="T0" fmla="*/ 59 w 79"/>
                <a:gd name="T1" fmla="*/ 5 h 28"/>
                <a:gd name="T2" fmla="*/ 39 w 79"/>
                <a:gd name="T3" fmla="*/ 0 h 28"/>
                <a:gd name="T4" fmla="*/ 20 w 79"/>
                <a:gd name="T5" fmla="*/ 5 h 28"/>
                <a:gd name="T6" fmla="*/ 0 w 79"/>
                <a:gd name="T7" fmla="*/ 28 h 28"/>
                <a:gd name="T8" fmla="*/ 79 w 79"/>
                <a:gd name="T9" fmla="*/ 28 h 28"/>
                <a:gd name="T10" fmla="*/ 59 w 79"/>
                <a:gd name="T11" fmla="*/ 5 h 28"/>
              </a:gdLst>
              <a:ahLst/>
              <a:cxnLst>
                <a:cxn ang="0">
                  <a:pos x="T0" y="T1"/>
                </a:cxn>
                <a:cxn ang="0">
                  <a:pos x="T2" y="T3"/>
                </a:cxn>
                <a:cxn ang="0">
                  <a:pos x="T4" y="T5"/>
                </a:cxn>
                <a:cxn ang="0">
                  <a:pos x="T6" y="T7"/>
                </a:cxn>
                <a:cxn ang="0">
                  <a:pos x="T8" y="T9"/>
                </a:cxn>
                <a:cxn ang="0">
                  <a:pos x="T10" y="T11"/>
                </a:cxn>
              </a:cxnLst>
              <a:rect l="0" t="0" r="r" b="b"/>
              <a:pathLst>
                <a:path w="79" h="28">
                  <a:moveTo>
                    <a:pt x="59" y="5"/>
                  </a:moveTo>
                  <a:cubicBezTo>
                    <a:pt x="53" y="2"/>
                    <a:pt x="46" y="0"/>
                    <a:pt x="39" y="0"/>
                  </a:cubicBezTo>
                  <a:cubicBezTo>
                    <a:pt x="32" y="0"/>
                    <a:pt x="26" y="2"/>
                    <a:pt x="20" y="5"/>
                  </a:cubicBezTo>
                  <a:cubicBezTo>
                    <a:pt x="10" y="10"/>
                    <a:pt x="3" y="18"/>
                    <a:pt x="0" y="28"/>
                  </a:cubicBezTo>
                  <a:cubicBezTo>
                    <a:pt x="79" y="28"/>
                    <a:pt x="79" y="28"/>
                    <a:pt x="79" y="28"/>
                  </a:cubicBezTo>
                  <a:cubicBezTo>
                    <a:pt x="76" y="18"/>
                    <a:pt x="69" y="10"/>
                    <a:pt x="59" y="5"/>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sp>
        <p:nvSpPr>
          <p:cNvPr id="124" name="Freeform 104"/>
          <p:cNvSpPr>
            <a:spLocks/>
          </p:cNvSpPr>
          <p:nvPr userDrawn="1"/>
        </p:nvSpPr>
        <p:spPr bwMode="auto">
          <a:xfrm>
            <a:off x="5789084" y="2867026"/>
            <a:ext cx="482600" cy="328613"/>
          </a:xfrm>
          <a:custGeom>
            <a:avLst/>
            <a:gdLst>
              <a:gd name="T0" fmla="*/ 85 w 94"/>
              <a:gd name="T1" fmla="*/ 0 h 85"/>
              <a:gd name="T2" fmla="*/ 9 w 94"/>
              <a:gd name="T3" fmla="*/ 0 h 85"/>
              <a:gd name="T4" fmla="*/ 0 w 94"/>
              <a:gd name="T5" fmla="*/ 9 h 85"/>
              <a:gd name="T6" fmla="*/ 0 w 94"/>
              <a:gd name="T7" fmla="*/ 46 h 85"/>
              <a:gd name="T8" fmla="*/ 9 w 94"/>
              <a:gd name="T9" fmla="*/ 55 h 85"/>
              <a:gd name="T10" fmla="*/ 64 w 94"/>
              <a:gd name="T11" fmla="*/ 55 h 85"/>
              <a:gd name="T12" fmla="*/ 84 w 94"/>
              <a:gd name="T13" fmla="*/ 85 h 85"/>
              <a:gd name="T14" fmla="*/ 84 w 94"/>
              <a:gd name="T15" fmla="*/ 55 h 85"/>
              <a:gd name="T16" fmla="*/ 85 w 94"/>
              <a:gd name="T17" fmla="*/ 55 h 85"/>
              <a:gd name="T18" fmla="*/ 94 w 94"/>
              <a:gd name="T19" fmla="*/ 46 h 85"/>
              <a:gd name="T20" fmla="*/ 94 w 94"/>
              <a:gd name="T21" fmla="*/ 9 h 85"/>
              <a:gd name="T22" fmla="*/ 85 w 94"/>
              <a:gd name="T2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85">
                <a:moveTo>
                  <a:pt x="85" y="0"/>
                </a:moveTo>
                <a:cubicBezTo>
                  <a:pt x="9" y="0"/>
                  <a:pt x="9" y="0"/>
                  <a:pt x="9" y="0"/>
                </a:cubicBezTo>
                <a:cubicBezTo>
                  <a:pt x="4" y="0"/>
                  <a:pt x="0" y="4"/>
                  <a:pt x="0" y="9"/>
                </a:cubicBezTo>
                <a:cubicBezTo>
                  <a:pt x="0" y="46"/>
                  <a:pt x="0" y="46"/>
                  <a:pt x="0" y="46"/>
                </a:cubicBezTo>
                <a:cubicBezTo>
                  <a:pt x="0" y="51"/>
                  <a:pt x="4" y="55"/>
                  <a:pt x="9" y="55"/>
                </a:cubicBezTo>
                <a:cubicBezTo>
                  <a:pt x="64" y="55"/>
                  <a:pt x="64" y="55"/>
                  <a:pt x="64" y="55"/>
                </a:cubicBezTo>
                <a:cubicBezTo>
                  <a:pt x="84" y="85"/>
                  <a:pt x="84" y="85"/>
                  <a:pt x="84" y="85"/>
                </a:cubicBezTo>
                <a:cubicBezTo>
                  <a:pt x="84" y="55"/>
                  <a:pt x="84" y="55"/>
                  <a:pt x="84" y="55"/>
                </a:cubicBezTo>
                <a:cubicBezTo>
                  <a:pt x="85" y="55"/>
                  <a:pt x="85" y="55"/>
                  <a:pt x="85" y="55"/>
                </a:cubicBezTo>
                <a:cubicBezTo>
                  <a:pt x="90" y="55"/>
                  <a:pt x="94" y="51"/>
                  <a:pt x="94" y="46"/>
                </a:cubicBezTo>
                <a:cubicBezTo>
                  <a:pt x="94" y="9"/>
                  <a:pt x="94" y="9"/>
                  <a:pt x="94" y="9"/>
                </a:cubicBezTo>
                <a:cubicBezTo>
                  <a:pt x="94" y="4"/>
                  <a:pt x="90" y="0"/>
                  <a:pt x="85"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25" name="Freeform 105"/>
          <p:cNvSpPr>
            <a:spLocks/>
          </p:cNvSpPr>
          <p:nvPr userDrawn="1"/>
        </p:nvSpPr>
        <p:spPr bwMode="auto">
          <a:xfrm>
            <a:off x="5124451" y="2578101"/>
            <a:ext cx="503767" cy="385763"/>
          </a:xfrm>
          <a:custGeom>
            <a:avLst/>
            <a:gdLst>
              <a:gd name="T0" fmla="*/ 93 w 98"/>
              <a:gd name="T1" fmla="*/ 19 h 100"/>
              <a:gd name="T2" fmla="*/ 79 w 98"/>
              <a:gd name="T3" fmla="*/ 14 h 100"/>
              <a:gd name="T4" fmla="*/ 79 w 98"/>
              <a:gd name="T5" fmla="*/ 14 h 100"/>
              <a:gd name="T6" fmla="*/ 23 w 98"/>
              <a:gd name="T7" fmla="*/ 14 h 100"/>
              <a:gd name="T8" fmla="*/ 22 w 98"/>
              <a:gd name="T9" fmla="*/ 14 h 100"/>
              <a:gd name="T10" fmla="*/ 0 w 98"/>
              <a:gd name="T11" fmla="*/ 0 h 100"/>
              <a:gd name="T12" fmla="*/ 3 w 98"/>
              <a:gd name="T13" fmla="*/ 4 h 100"/>
              <a:gd name="T14" fmla="*/ 9 w 98"/>
              <a:gd name="T15" fmla="*/ 19 h 100"/>
              <a:gd name="T16" fmla="*/ 4 w 98"/>
              <a:gd name="T17" fmla="*/ 33 h 100"/>
              <a:gd name="T18" fmla="*/ 4 w 98"/>
              <a:gd name="T19" fmla="*/ 80 h 100"/>
              <a:gd name="T20" fmla="*/ 9 w 98"/>
              <a:gd name="T21" fmla="*/ 94 h 100"/>
              <a:gd name="T22" fmla="*/ 23 w 98"/>
              <a:gd name="T23" fmla="*/ 100 h 100"/>
              <a:gd name="T24" fmla="*/ 79 w 98"/>
              <a:gd name="T25" fmla="*/ 100 h 100"/>
              <a:gd name="T26" fmla="*/ 93 w 98"/>
              <a:gd name="T27" fmla="*/ 94 h 100"/>
              <a:gd name="T28" fmla="*/ 98 w 98"/>
              <a:gd name="T29" fmla="*/ 80 h 100"/>
              <a:gd name="T30" fmla="*/ 98 w 98"/>
              <a:gd name="T31" fmla="*/ 33 h 100"/>
              <a:gd name="T32" fmla="*/ 93 w 98"/>
              <a:gd name="T3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100">
                <a:moveTo>
                  <a:pt x="93" y="19"/>
                </a:moveTo>
                <a:cubicBezTo>
                  <a:pt x="89" y="16"/>
                  <a:pt x="84" y="14"/>
                  <a:pt x="79" y="14"/>
                </a:cubicBezTo>
                <a:cubicBezTo>
                  <a:pt x="79" y="14"/>
                  <a:pt x="79" y="14"/>
                  <a:pt x="79" y="14"/>
                </a:cubicBezTo>
                <a:cubicBezTo>
                  <a:pt x="23" y="14"/>
                  <a:pt x="23" y="14"/>
                  <a:pt x="23" y="14"/>
                </a:cubicBezTo>
                <a:cubicBezTo>
                  <a:pt x="23" y="14"/>
                  <a:pt x="23" y="14"/>
                  <a:pt x="22" y="14"/>
                </a:cubicBezTo>
                <a:cubicBezTo>
                  <a:pt x="17" y="6"/>
                  <a:pt x="9" y="2"/>
                  <a:pt x="0" y="0"/>
                </a:cubicBezTo>
                <a:cubicBezTo>
                  <a:pt x="1" y="2"/>
                  <a:pt x="2" y="3"/>
                  <a:pt x="3" y="4"/>
                </a:cubicBezTo>
                <a:cubicBezTo>
                  <a:pt x="7" y="9"/>
                  <a:pt x="9" y="14"/>
                  <a:pt x="9" y="19"/>
                </a:cubicBezTo>
                <a:cubicBezTo>
                  <a:pt x="6" y="23"/>
                  <a:pt x="4" y="28"/>
                  <a:pt x="4" y="33"/>
                </a:cubicBezTo>
                <a:cubicBezTo>
                  <a:pt x="4" y="80"/>
                  <a:pt x="4" y="80"/>
                  <a:pt x="4" y="80"/>
                </a:cubicBezTo>
                <a:cubicBezTo>
                  <a:pt x="4" y="85"/>
                  <a:pt x="6" y="90"/>
                  <a:pt x="9" y="94"/>
                </a:cubicBezTo>
                <a:cubicBezTo>
                  <a:pt x="13" y="98"/>
                  <a:pt x="18" y="100"/>
                  <a:pt x="23" y="100"/>
                </a:cubicBezTo>
                <a:cubicBezTo>
                  <a:pt x="79" y="100"/>
                  <a:pt x="79" y="100"/>
                  <a:pt x="79" y="100"/>
                </a:cubicBezTo>
                <a:cubicBezTo>
                  <a:pt x="84" y="100"/>
                  <a:pt x="89" y="98"/>
                  <a:pt x="93" y="94"/>
                </a:cubicBezTo>
                <a:cubicBezTo>
                  <a:pt x="96" y="90"/>
                  <a:pt x="98" y="85"/>
                  <a:pt x="98" y="80"/>
                </a:cubicBezTo>
                <a:cubicBezTo>
                  <a:pt x="98" y="33"/>
                  <a:pt x="98" y="33"/>
                  <a:pt x="98" y="33"/>
                </a:cubicBezTo>
                <a:cubicBezTo>
                  <a:pt x="98" y="28"/>
                  <a:pt x="96" y="23"/>
                  <a:pt x="93" y="1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26" name="Freeform 106"/>
          <p:cNvSpPr>
            <a:spLocks noEditPoints="1"/>
          </p:cNvSpPr>
          <p:nvPr userDrawn="1"/>
        </p:nvSpPr>
        <p:spPr bwMode="auto">
          <a:xfrm>
            <a:off x="2561167" y="2184400"/>
            <a:ext cx="503767" cy="331788"/>
          </a:xfrm>
          <a:custGeom>
            <a:avLst/>
            <a:gdLst>
              <a:gd name="T0" fmla="*/ 97 w 98"/>
              <a:gd name="T1" fmla="*/ 80 h 86"/>
              <a:gd name="T2" fmla="*/ 52 w 98"/>
              <a:gd name="T3" fmla="*/ 2 h 86"/>
              <a:gd name="T4" fmla="*/ 49 w 98"/>
              <a:gd name="T5" fmla="*/ 0 h 86"/>
              <a:gd name="T6" fmla="*/ 46 w 98"/>
              <a:gd name="T7" fmla="*/ 2 h 86"/>
              <a:gd name="T8" fmla="*/ 1 w 98"/>
              <a:gd name="T9" fmla="*/ 80 h 86"/>
              <a:gd name="T10" fmla="*/ 1 w 98"/>
              <a:gd name="T11" fmla="*/ 84 h 86"/>
              <a:gd name="T12" fmla="*/ 4 w 98"/>
              <a:gd name="T13" fmla="*/ 86 h 86"/>
              <a:gd name="T14" fmla="*/ 94 w 98"/>
              <a:gd name="T15" fmla="*/ 86 h 86"/>
              <a:gd name="T16" fmla="*/ 97 w 98"/>
              <a:gd name="T17" fmla="*/ 84 h 86"/>
              <a:gd name="T18" fmla="*/ 98 w 98"/>
              <a:gd name="T19" fmla="*/ 82 h 86"/>
              <a:gd name="T20" fmla="*/ 97 w 98"/>
              <a:gd name="T21" fmla="*/ 80 h 86"/>
              <a:gd name="T22" fmla="*/ 55 w 98"/>
              <a:gd name="T23" fmla="*/ 22 h 86"/>
              <a:gd name="T24" fmla="*/ 54 w 98"/>
              <a:gd name="T25" fmla="*/ 58 h 86"/>
              <a:gd name="T26" fmla="*/ 44 w 98"/>
              <a:gd name="T27" fmla="*/ 58 h 86"/>
              <a:gd name="T28" fmla="*/ 43 w 98"/>
              <a:gd name="T29" fmla="*/ 22 h 86"/>
              <a:gd name="T30" fmla="*/ 55 w 98"/>
              <a:gd name="T31" fmla="*/ 22 h 86"/>
              <a:gd name="T32" fmla="*/ 49 w 98"/>
              <a:gd name="T33" fmla="*/ 77 h 86"/>
              <a:gd name="T34" fmla="*/ 42 w 98"/>
              <a:gd name="T35" fmla="*/ 69 h 86"/>
              <a:gd name="T36" fmla="*/ 49 w 98"/>
              <a:gd name="T37" fmla="*/ 62 h 86"/>
              <a:gd name="T38" fmla="*/ 56 w 98"/>
              <a:gd name="T39" fmla="*/ 69 h 86"/>
              <a:gd name="T40" fmla="*/ 49 w 98"/>
              <a:gd name="T41" fmla="*/ 7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6">
                <a:moveTo>
                  <a:pt x="97" y="80"/>
                </a:moveTo>
                <a:cubicBezTo>
                  <a:pt x="52" y="2"/>
                  <a:pt x="52" y="2"/>
                  <a:pt x="52" y="2"/>
                </a:cubicBezTo>
                <a:cubicBezTo>
                  <a:pt x="52" y="1"/>
                  <a:pt x="50" y="0"/>
                  <a:pt x="49" y="0"/>
                </a:cubicBezTo>
                <a:cubicBezTo>
                  <a:pt x="48" y="0"/>
                  <a:pt x="46" y="1"/>
                  <a:pt x="46" y="2"/>
                </a:cubicBezTo>
                <a:cubicBezTo>
                  <a:pt x="1" y="80"/>
                  <a:pt x="1" y="80"/>
                  <a:pt x="1" y="80"/>
                </a:cubicBezTo>
                <a:cubicBezTo>
                  <a:pt x="0" y="81"/>
                  <a:pt x="0" y="83"/>
                  <a:pt x="1" y="84"/>
                </a:cubicBezTo>
                <a:cubicBezTo>
                  <a:pt x="1" y="85"/>
                  <a:pt x="3" y="86"/>
                  <a:pt x="4" y="86"/>
                </a:cubicBezTo>
                <a:cubicBezTo>
                  <a:pt x="94" y="86"/>
                  <a:pt x="94" y="86"/>
                  <a:pt x="94" y="86"/>
                </a:cubicBezTo>
                <a:cubicBezTo>
                  <a:pt x="95" y="86"/>
                  <a:pt x="96" y="85"/>
                  <a:pt x="97" y="84"/>
                </a:cubicBezTo>
                <a:cubicBezTo>
                  <a:pt x="97" y="83"/>
                  <a:pt x="98" y="83"/>
                  <a:pt x="98" y="82"/>
                </a:cubicBezTo>
                <a:cubicBezTo>
                  <a:pt x="98" y="81"/>
                  <a:pt x="97" y="81"/>
                  <a:pt x="97" y="80"/>
                </a:cubicBezTo>
                <a:close/>
                <a:moveTo>
                  <a:pt x="55" y="22"/>
                </a:moveTo>
                <a:cubicBezTo>
                  <a:pt x="54" y="58"/>
                  <a:pt x="54" y="58"/>
                  <a:pt x="54" y="58"/>
                </a:cubicBezTo>
                <a:cubicBezTo>
                  <a:pt x="44" y="58"/>
                  <a:pt x="44" y="58"/>
                  <a:pt x="44" y="58"/>
                </a:cubicBezTo>
                <a:cubicBezTo>
                  <a:pt x="43" y="22"/>
                  <a:pt x="43" y="22"/>
                  <a:pt x="43" y="22"/>
                </a:cubicBezTo>
                <a:lnTo>
                  <a:pt x="55" y="22"/>
                </a:lnTo>
                <a:close/>
                <a:moveTo>
                  <a:pt x="49" y="77"/>
                </a:moveTo>
                <a:cubicBezTo>
                  <a:pt x="45" y="77"/>
                  <a:pt x="42" y="73"/>
                  <a:pt x="42" y="69"/>
                </a:cubicBezTo>
                <a:cubicBezTo>
                  <a:pt x="42" y="65"/>
                  <a:pt x="45" y="62"/>
                  <a:pt x="49" y="62"/>
                </a:cubicBezTo>
                <a:cubicBezTo>
                  <a:pt x="53" y="62"/>
                  <a:pt x="56" y="65"/>
                  <a:pt x="56" y="69"/>
                </a:cubicBezTo>
                <a:cubicBezTo>
                  <a:pt x="56" y="73"/>
                  <a:pt x="53" y="77"/>
                  <a:pt x="49" y="7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27" name="Freeform 107"/>
          <p:cNvSpPr>
            <a:spLocks noEditPoints="1"/>
          </p:cNvSpPr>
          <p:nvPr userDrawn="1"/>
        </p:nvSpPr>
        <p:spPr bwMode="auto">
          <a:xfrm>
            <a:off x="4883151" y="1847850"/>
            <a:ext cx="704851" cy="528638"/>
          </a:xfrm>
          <a:custGeom>
            <a:avLst/>
            <a:gdLst>
              <a:gd name="T0" fmla="*/ 0 w 137"/>
              <a:gd name="T1" fmla="*/ 51 h 137"/>
              <a:gd name="T2" fmla="*/ 0 w 137"/>
              <a:gd name="T3" fmla="*/ 51 h 137"/>
              <a:gd name="T4" fmla="*/ 15 w 137"/>
              <a:gd name="T5" fmla="*/ 86 h 137"/>
              <a:gd name="T6" fmla="*/ 51 w 137"/>
              <a:gd name="T7" fmla="*/ 101 h 137"/>
              <a:gd name="T8" fmla="*/ 80 w 137"/>
              <a:gd name="T9" fmla="*/ 92 h 137"/>
              <a:gd name="T10" fmla="*/ 122 w 137"/>
              <a:gd name="T11" fmla="*/ 134 h 137"/>
              <a:gd name="T12" fmla="*/ 132 w 137"/>
              <a:gd name="T13" fmla="*/ 134 h 137"/>
              <a:gd name="T14" fmla="*/ 134 w 137"/>
              <a:gd name="T15" fmla="*/ 133 h 137"/>
              <a:gd name="T16" fmla="*/ 134 w 137"/>
              <a:gd name="T17" fmla="*/ 122 h 137"/>
              <a:gd name="T18" fmla="*/ 92 w 137"/>
              <a:gd name="T19" fmla="*/ 80 h 137"/>
              <a:gd name="T20" fmla="*/ 101 w 137"/>
              <a:gd name="T21" fmla="*/ 51 h 137"/>
              <a:gd name="T22" fmla="*/ 86 w 137"/>
              <a:gd name="T23" fmla="*/ 15 h 137"/>
              <a:gd name="T24" fmla="*/ 51 w 137"/>
              <a:gd name="T25" fmla="*/ 1 h 137"/>
              <a:gd name="T26" fmla="*/ 15 w 137"/>
              <a:gd name="T27" fmla="*/ 15 h 137"/>
              <a:gd name="T28" fmla="*/ 0 w 137"/>
              <a:gd name="T29" fmla="*/ 51 h 137"/>
              <a:gd name="T30" fmla="*/ 8 w 137"/>
              <a:gd name="T31" fmla="*/ 51 h 137"/>
              <a:gd name="T32" fmla="*/ 20 w 137"/>
              <a:gd name="T33" fmla="*/ 21 h 137"/>
              <a:gd name="T34" fmla="*/ 80 w 137"/>
              <a:gd name="T35" fmla="*/ 21 h 137"/>
              <a:gd name="T36" fmla="*/ 93 w 137"/>
              <a:gd name="T37" fmla="*/ 51 h 137"/>
              <a:gd name="T38" fmla="*/ 81 w 137"/>
              <a:gd name="T39" fmla="*/ 81 h 137"/>
              <a:gd name="T40" fmla="*/ 21 w 137"/>
              <a:gd name="T41" fmla="*/ 81 h 137"/>
              <a:gd name="T42" fmla="*/ 8 w 137"/>
              <a:gd name="T43" fmla="*/ 5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7" h="137">
                <a:moveTo>
                  <a:pt x="0" y="51"/>
                </a:moveTo>
                <a:cubicBezTo>
                  <a:pt x="0" y="51"/>
                  <a:pt x="0" y="51"/>
                  <a:pt x="0" y="51"/>
                </a:cubicBezTo>
                <a:cubicBezTo>
                  <a:pt x="0" y="64"/>
                  <a:pt x="6" y="77"/>
                  <a:pt x="15" y="86"/>
                </a:cubicBezTo>
                <a:cubicBezTo>
                  <a:pt x="25" y="96"/>
                  <a:pt x="37" y="101"/>
                  <a:pt x="51" y="101"/>
                </a:cubicBezTo>
                <a:cubicBezTo>
                  <a:pt x="62" y="101"/>
                  <a:pt x="72" y="98"/>
                  <a:pt x="80" y="92"/>
                </a:cubicBezTo>
                <a:cubicBezTo>
                  <a:pt x="122" y="134"/>
                  <a:pt x="122" y="134"/>
                  <a:pt x="122" y="134"/>
                </a:cubicBezTo>
                <a:cubicBezTo>
                  <a:pt x="125" y="137"/>
                  <a:pt x="130" y="137"/>
                  <a:pt x="132" y="134"/>
                </a:cubicBezTo>
                <a:cubicBezTo>
                  <a:pt x="134" y="133"/>
                  <a:pt x="134" y="133"/>
                  <a:pt x="134" y="133"/>
                </a:cubicBezTo>
                <a:cubicBezTo>
                  <a:pt x="137" y="130"/>
                  <a:pt x="137" y="125"/>
                  <a:pt x="134" y="122"/>
                </a:cubicBezTo>
                <a:cubicBezTo>
                  <a:pt x="92" y="80"/>
                  <a:pt x="92" y="80"/>
                  <a:pt x="92" y="80"/>
                </a:cubicBezTo>
                <a:cubicBezTo>
                  <a:pt x="98" y="72"/>
                  <a:pt x="101" y="62"/>
                  <a:pt x="101" y="51"/>
                </a:cubicBezTo>
                <a:cubicBezTo>
                  <a:pt x="101" y="38"/>
                  <a:pt x="96" y="25"/>
                  <a:pt x="86" y="15"/>
                </a:cubicBezTo>
                <a:cubicBezTo>
                  <a:pt x="77" y="6"/>
                  <a:pt x="64" y="1"/>
                  <a:pt x="51" y="1"/>
                </a:cubicBezTo>
                <a:cubicBezTo>
                  <a:pt x="37" y="0"/>
                  <a:pt x="24" y="6"/>
                  <a:pt x="15" y="15"/>
                </a:cubicBezTo>
                <a:cubicBezTo>
                  <a:pt x="6" y="25"/>
                  <a:pt x="0" y="37"/>
                  <a:pt x="0" y="51"/>
                </a:cubicBezTo>
                <a:close/>
                <a:moveTo>
                  <a:pt x="8" y="51"/>
                </a:moveTo>
                <a:cubicBezTo>
                  <a:pt x="8" y="40"/>
                  <a:pt x="12" y="29"/>
                  <a:pt x="20" y="21"/>
                </a:cubicBezTo>
                <a:cubicBezTo>
                  <a:pt x="37" y="4"/>
                  <a:pt x="64" y="4"/>
                  <a:pt x="80" y="21"/>
                </a:cubicBezTo>
                <a:cubicBezTo>
                  <a:pt x="89" y="29"/>
                  <a:pt x="93" y="40"/>
                  <a:pt x="93" y="51"/>
                </a:cubicBezTo>
                <a:cubicBezTo>
                  <a:pt x="93" y="62"/>
                  <a:pt x="89" y="73"/>
                  <a:pt x="81" y="81"/>
                </a:cubicBezTo>
                <a:cubicBezTo>
                  <a:pt x="64" y="98"/>
                  <a:pt x="37" y="97"/>
                  <a:pt x="21" y="81"/>
                </a:cubicBezTo>
                <a:cubicBezTo>
                  <a:pt x="12" y="72"/>
                  <a:pt x="8" y="61"/>
                  <a:pt x="8" y="5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28" name="Freeform 108"/>
          <p:cNvSpPr>
            <a:spLocks/>
          </p:cNvSpPr>
          <p:nvPr userDrawn="1"/>
        </p:nvSpPr>
        <p:spPr bwMode="auto">
          <a:xfrm>
            <a:off x="2504017" y="1712913"/>
            <a:ext cx="711200" cy="339725"/>
          </a:xfrm>
          <a:custGeom>
            <a:avLst/>
            <a:gdLst>
              <a:gd name="T0" fmla="*/ 92 w 138"/>
              <a:gd name="T1" fmla="*/ 80 h 88"/>
              <a:gd name="T2" fmla="*/ 88 w 138"/>
              <a:gd name="T3" fmla="*/ 73 h 88"/>
              <a:gd name="T4" fmla="*/ 88 w 138"/>
              <a:gd name="T5" fmla="*/ 73 h 88"/>
              <a:gd name="T6" fmla="*/ 89 w 138"/>
              <a:gd name="T7" fmla="*/ 73 h 88"/>
              <a:gd name="T8" fmla="*/ 97 w 138"/>
              <a:gd name="T9" fmla="*/ 65 h 88"/>
              <a:gd name="T10" fmla="*/ 92 w 138"/>
              <a:gd name="T11" fmla="*/ 57 h 88"/>
              <a:gd name="T12" fmla="*/ 93 w 138"/>
              <a:gd name="T13" fmla="*/ 57 h 88"/>
              <a:gd name="T14" fmla="*/ 101 w 138"/>
              <a:gd name="T15" fmla="*/ 50 h 88"/>
              <a:gd name="T16" fmla="*/ 96 w 138"/>
              <a:gd name="T17" fmla="*/ 42 h 88"/>
              <a:gd name="T18" fmla="*/ 130 w 138"/>
              <a:gd name="T19" fmla="*/ 42 h 88"/>
              <a:gd name="T20" fmla="*/ 138 w 138"/>
              <a:gd name="T21" fmla="*/ 34 h 88"/>
              <a:gd name="T22" fmla="*/ 130 w 138"/>
              <a:gd name="T23" fmla="*/ 27 h 88"/>
              <a:gd name="T24" fmla="*/ 87 w 138"/>
              <a:gd name="T25" fmla="*/ 27 h 88"/>
              <a:gd name="T26" fmla="*/ 87 w 138"/>
              <a:gd name="T27" fmla="*/ 27 h 88"/>
              <a:gd name="T28" fmla="*/ 77 w 138"/>
              <a:gd name="T29" fmla="*/ 27 h 88"/>
              <a:gd name="T30" fmla="*/ 93 w 138"/>
              <a:gd name="T31" fmla="*/ 17 h 88"/>
              <a:gd name="T32" fmla="*/ 99 w 138"/>
              <a:gd name="T33" fmla="*/ 5 h 88"/>
              <a:gd name="T34" fmla="*/ 86 w 138"/>
              <a:gd name="T35" fmla="*/ 3 h 88"/>
              <a:gd name="T36" fmla="*/ 46 w 138"/>
              <a:gd name="T37" fmla="*/ 27 h 88"/>
              <a:gd name="T38" fmla="*/ 40 w 138"/>
              <a:gd name="T39" fmla="*/ 32 h 88"/>
              <a:gd name="T40" fmla="*/ 0 w 138"/>
              <a:gd name="T41" fmla="*/ 38 h 88"/>
              <a:gd name="T42" fmla="*/ 0 w 138"/>
              <a:gd name="T43" fmla="*/ 75 h 88"/>
              <a:gd name="T44" fmla="*/ 39 w 138"/>
              <a:gd name="T45" fmla="*/ 78 h 88"/>
              <a:gd name="T46" fmla="*/ 56 w 138"/>
              <a:gd name="T47" fmla="*/ 88 h 88"/>
              <a:gd name="T48" fmla="*/ 62 w 138"/>
              <a:gd name="T49" fmla="*/ 88 h 88"/>
              <a:gd name="T50" fmla="*/ 63 w 138"/>
              <a:gd name="T51" fmla="*/ 88 h 88"/>
              <a:gd name="T52" fmla="*/ 84 w 138"/>
              <a:gd name="T53" fmla="*/ 88 h 88"/>
              <a:gd name="T54" fmla="*/ 92 w 138"/>
              <a:gd name="T55"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 h="88">
                <a:moveTo>
                  <a:pt x="92" y="80"/>
                </a:moveTo>
                <a:cubicBezTo>
                  <a:pt x="92" y="77"/>
                  <a:pt x="91" y="74"/>
                  <a:pt x="88" y="73"/>
                </a:cubicBezTo>
                <a:cubicBezTo>
                  <a:pt x="88" y="73"/>
                  <a:pt x="88" y="73"/>
                  <a:pt x="88" y="73"/>
                </a:cubicBezTo>
                <a:cubicBezTo>
                  <a:pt x="89" y="73"/>
                  <a:pt x="89" y="73"/>
                  <a:pt x="89" y="73"/>
                </a:cubicBezTo>
                <a:cubicBezTo>
                  <a:pt x="94" y="73"/>
                  <a:pt x="97" y="69"/>
                  <a:pt x="97" y="65"/>
                </a:cubicBezTo>
                <a:cubicBezTo>
                  <a:pt x="97" y="61"/>
                  <a:pt x="95" y="59"/>
                  <a:pt x="92" y="57"/>
                </a:cubicBezTo>
                <a:cubicBezTo>
                  <a:pt x="93" y="57"/>
                  <a:pt x="93" y="57"/>
                  <a:pt x="93" y="57"/>
                </a:cubicBezTo>
                <a:cubicBezTo>
                  <a:pt x="97" y="57"/>
                  <a:pt x="101" y="54"/>
                  <a:pt x="101" y="50"/>
                </a:cubicBezTo>
                <a:cubicBezTo>
                  <a:pt x="101" y="46"/>
                  <a:pt x="99" y="44"/>
                  <a:pt x="96" y="42"/>
                </a:cubicBezTo>
                <a:cubicBezTo>
                  <a:pt x="130" y="42"/>
                  <a:pt x="130" y="42"/>
                  <a:pt x="130" y="42"/>
                </a:cubicBezTo>
                <a:cubicBezTo>
                  <a:pt x="134" y="42"/>
                  <a:pt x="138" y="39"/>
                  <a:pt x="138" y="34"/>
                </a:cubicBezTo>
                <a:cubicBezTo>
                  <a:pt x="138" y="30"/>
                  <a:pt x="134" y="27"/>
                  <a:pt x="130" y="27"/>
                </a:cubicBezTo>
                <a:cubicBezTo>
                  <a:pt x="87" y="27"/>
                  <a:pt x="87" y="27"/>
                  <a:pt x="87" y="27"/>
                </a:cubicBezTo>
                <a:cubicBezTo>
                  <a:pt x="87" y="27"/>
                  <a:pt x="87" y="27"/>
                  <a:pt x="87" y="27"/>
                </a:cubicBezTo>
                <a:cubicBezTo>
                  <a:pt x="77" y="27"/>
                  <a:pt x="77" y="27"/>
                  <a:pt x="77" y="27"/>
                </a:cubicBezTo>
                <a:cubicBezTo>
                  <a:pt x="93" y="17"/>
                  <a:pt x="93" y="17"/>
                  <a:pt x="93" y="17"/>
                </a:cubicBezTo>
                <a:cubicBezTo>
                  <a:pt x="99" y="14"/>
                  <a:pt x="101" y="8"/>
                  <a:pt x="99" y="5"/>
                </a:cubicBezTo>
                <a:cubicBezTo>
                  <a:pt x="97" y="1"/>
                  <a:pt x="91" y="0"/>
                  <a:pt x="86" y="3"/>
                </a:cubicBezTo>
                <a:cubicBezTo>
                  <a:pt x="46" y="27"/>
                  <a:pt x="46" y="27"/>
                  <a:pt x="46" y="27"/>
                </a:cubicBezTo>
                <a:cubicBezTo>
                  <a:pt x="43" y="28"/>
                  <a:pt x="42" y="30"/>
                  <a:pt x="40" y="32"/>
                </a:cubicBezTo>
                <a:cubicBezTo>
                  <a:pt x="0" y="38"/>
                  <a:pt x="0" y="38"/>
                  <a:pt x="0" y="38"/>
                </a:cubicBezTo>
                <a:cubicBezTo>
                  <a:pt x="0" y="75"/>
                  <a:pt x="0" y="75"/>
                  <a:pt x="0" y="75"/>
                </a:cubicBezTo>
                <a:cubicBezTo>
                  <a:pt x="39" y="78"/>
                  <a:pt x="39" y="78"/>
                  <a:pt x="39" y="78"/>
                </a:cubicBezTo>
                <a:cubicBezTo>
                  <a:pt x="42" y="84"/>
                  <a:pt x="48" y="88"/>
                  <a:pt x="56" y="88"/>
                </a:cubicBezTo>
                <a:cubicBezTo>
                  <a:pt x="62" y="88"/>
                  <a:pt x="62" y="88"/>
                  <a:pt x="62" y="88"/>
                </a:cubicBezTo>
                <a:cubicBezTo>
                  <a:pt x="62" y="88"/>
                  <a:pt x="63" y="88"/>
                  <a:pt x="63" y="88"/>
                </a:cubicBezTo>
                <a:cubicBezTo>
                  <a:pt x="84" y="88"/>
                  <a:pt x="84" y="88"/>
                  <a:pt x="84" y="88"/>
                </a:cubicBezTo>
                <a:cubicBezTo>
                  <a:pt x="89" y="88"/>
                  <a:pt x="92" y="84"/>
                  <a:pt x="92" y="8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29" name="Freeform 109"/>
          <p:cNvSpPr>
            <a:spLocks noEditPoints="1"/>
          </p:cNvSpPr>
          <p:nvPr userDrawn="1"/>
        </p:nvSpPr>
        <p:spPr bwMode="auto">
          <a:xfrm>
            <a:off x="3708401" y="735014"/>
            <a:ext cx="664633" cy="441325"/>
          </a:xfrm>
          <a:custGeom>
            <a:avLst/>
            <a:gdLst>
              <a:gd name="T0" fmla="*/ 114 w 129"/>
              <a:gd name="T1" fmla="*/ 63 h 114"/>
              <a:gd name="T2" fmla="*/ 114 w 129"/>
              <a:gd name="T3" fmla="*/ 68 h 114"/>
              <a:gd name="T4" fmla="*/ 107 w 129"/>
              <a:gd name="T5" fmla="*/ 68 h 114"/>
              <a:gd name="T6" fmla="*/ 107 w 129"/>
              <a:gd name="T7" fmla="*/ 75 h 114"/>
              <a:gd name="T8" fmla="*/ 74 w 129"/>
              <a:gd name="T9" fmla="*/ 75 h 114"/>
              <a:gd name="T10" fmla="*/ 74 w 129"/>
              <a:gd name="T11" fmla="*/ 45 h 114"/>
              <a:gd name="T12" fmla="*/ 77 w 129"/>
              <a:gd name="T13" fmla="*/ 45 h 114"/>
              <a:gd name="T14" fmla="*/ 77 w 129"/>
              <a:gd name="T15" fmla="*/ 37 h 114"/>
              <a:gd name="T16" fmla="*/ 72 w 129"/>
              <a:gd name="T17" fmla="*/ 37 h 114"/>
              <a:gd name="T18" fmla="*/ 69 w 129"/>
              <a:gd name="T19" fmla="*/ 15 h 114"/>
              <a:gd name="T20" fmla="*/ 66 w 129"/>
              <a:gd name="T21" fmla="*/ 15 h 114"/>
              <a:gd name="T22" fmla="*/ 66 w 129"/>
              <a:gd name="T23" fmla="*/ 0 h 114"/>
              <a:gd name="T24" fmla="*/ 64 w 129"/>
              <a:gd name="T25" fmla="*/ 0 h 114"/>
              <a:gd name="T26" fmla="*/ 63 w 129"/>
              <a:gd name="T27" fmla="*/ 0 h 114"/>
              <a:gd name="T28" fmla="*/ 56 w 129"/>
              <a:gd name="T29" fmla="*/ 0 h 114"/>
              <a:gd name="T30" fmla="*/ 56 w 129"/>
              <a:gd name="T31" fmla="*/ 6 h 114"/>
              <a:gd name="T32" fmla="*/ 63 w 129"/>
              <a:gd name="T33" fmla="*/ 6 h 114"/>
              <a:gd name="T34" fmla="*/ 63 w 129"/>
              <a:gd name="T35" fmla="*/ 15 h 114"/>
              <a:gd name="T36" fmla="*/ 60 w 129"/>
              <a:gd name="T37" fmla="*/ 15 h 114"/>
              <a:gd name="T38" fmla="*/ 57 w 129"/>
              <a:gd name="T39" fmla="*/ 37 h 114"/>
              <a:gd name="T40" fmla="*/ 52 w 129"/>
              <a:gd name="T41" fmla="*/ 37 h 114"/>
              <a:gd name="T42" fmla="*/ 52 w 129"/>
              <a:gd name="T43" fmla="*/ 45 h 114"/>
              <a:gd name="T44" fmla="*/ 55 w 129"/>
              <a:gd name="T45" fmla="*/ 45 h 114"/>
              <a:gd name="T46" fmla="*/ 55 w 129"/>
              <a:gd name="T47" fmla="*/ 75 h 114"/>
              <a:gd name="T48" fmla="*/ 22 w 129"/>
              <a:gd name="T49" fmla="*/ 75 h 114"/>
              <a:gd name="T50" fmla="*/ 22 w 129"/>
              <a:gd name="T51" fmla="*/ 68 h 114"/>
              <a:gd name="T52" fmla="*/ 15 w 129"/>
              <a:gd name="T53" fmla="*/ 68 h 114"/>
              <a:gd name="T54" fmla="*/ 15 w 129"/>
              <a:gd name="T55" fmla="*/ 63 h 114"/>
              <a:gd name="T56" fmla="*/ 0 w 129"/>
              <a:gd name="T57" fmla="*/ 63 h 114"/>
              <a:gd name="T58" fmla="*/ 0 w 129"/>
              <a:gd name="T59" fmla="*/ 75 h 114"/>
              <a:gd name="T60" fmla="*/ 0 w 129"/>
              <a:gd name="T61" fmla="*/ 114 h 114"/>
              <a:gd name="T62" fmla="*/ 6 w 129"/>
              <a:gd name="T63" fmla="*/ 114 h 114"/>
              <a:gd name="T64" fmla="*/ 15 w 129"/>
              <a:gd name="T65" fmla="*/ 114 h 114"/>
              <a:gd name="T66" fmla="*/ 22 w 129"/>
              <a:gd name="T67" fmla="*/ 114 h 114"/>
              <a:gd name="T68" fmla="*/ 107 w 129"/>
              <a:gd name="T69" fmla="*/ 114 h 114"/>
              <a:gd name="T70" fmla="*/ 114 w 129"/>
              <a:gd name="T71" fmla="*/ 114 h 114"/>
              <a:gd name="T72" fmla="*/ 123 w 129"/>
              <a:gd name="T73" fmla="*/ 114 h 114"/>
              <a:gd name="T74" fmla="*/ 129 w 129"/>
              <a:gd name="T75" fmla="*/ 114 h 114"/>
              <a:gd name="T76" fmla="*/ 129 w 129"/>
              <a:gd name="T77" fmla="*/ 75 h 114"/>
              <a:gd name="T78" fmla="*/ 129 w 129"/>
              <a:gd name="T79" fmla="*/ 63 h 114"/>
              <a:gd name="T80" fmla="*/ 114 w 129"/>
              <a:gd name="T81" fmla="*/ 63 h 114"/>
              <a:gd name="T82" fmla="*/ 65 w 129"/>
              <a:gd name="T83" fmla="*/ 53 h 114"/>
              <a:gd name="T84" fmla="*/ 60 w 129"/>
              <a:gd name="T85" fmla="*/ 48 h 114"/>
              <a:gd name="T86" fmla="*/ 65 w 129"/>
              <a:gd name="T87" fmla="*/ 44 h 114"/>
              <a:gd name="T88" fmla="*/ 69 w 129"/>
              <a:gd name="T89" fmla="*/ 48 h 114"/>
              <a:gd name="T90" fmla="*/ 65 w 129"/>
              <a:gd name="T91" fmla="*/ 5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9" h="114">
                <a:moveTo>
                  <a:pt x="114" y="63"/>
                </a:moveTo>
                <a:cubicBezTo>
                  <a:pt x="114" y="68"/>
                  <a:pt x="114" y="68"/>
                  <a:pt x="114" y="68"/>
                </a:cubicBezTo>
                <a:cubicBezTo>
                  <a:pt x="107" y="68"/>
                  <a:pt x="107" y="68"/>
                  <a:pt x="107" y="68"/>
                </a:cubicBezTo>
                <a:cubicBezTo>
                  <a:pt x="107" y="75"/>
                  <a:pt x="107" y="75"/>
                  <a:pt x="107" y="75"/>
                </a:cubicBezTo>
                <a:cubicBezTo>
                  <a:pt x="74" y="75"/>
                  <a:pt x="74" y="75"/>
                  <a:pt x="74" y="75"/>
                </a:cubicBezTo>
                <a:cubicBezTo>
                  <a:pt x="74" y="45"/>
                  <a:pt x="74" y="45"/>
                  <a:pt x="74" y="45"/>
                </a:cubicBezTo>
                <a:cubicBezTo>
                  <a:pt x="77" y="45"/>
                  <a:pt x="77" y="45"/>
                  <a:pt x="77" y="45"/>
                </a:cubicBezTo>
                <a:cubicBezTo>
                  <a:pt x="77" y="37"/>
                  <a:pt x="77" y="37"/>
                  <a:pt x="77" y="37"/>
                </a:cubicBezTo>
                <a:cubicBezTo>
                  <a:pt x="72" y="37"/>
                  <a:pt x="72" y="37"/>
                  <a:pt x="72" y="37"/>
                </a:cubicBezTo>
                <a:cubicBezTo>
                  <a:pt x="69" y="15"/>
                  <a:pt x="69" y="15"/>
                  <a:pt x="69" y="15"/>
                </a:cubicBezTo>
                <a:cubicBezTo>
                  <a:pt x="66" y="15"/>
                  <a:pt x="66" y="15"/>
                  <a:pt x="66" y="15"/>
                </a:cubicBezTo>
                <a:cubicBezTo>
                  <a:pt x="66" y="0"/>
                  <a:pt x="66" y="0"/>
                  <a:pt x="66" y="0"/>
                </a:cubicBezTo>
                <a:cubicBezTo>
                  <a:pt x="64" y="0"/>
                  <a:pt x="64" y="0"/>
                  <a:pt x="64" y="0"/>
                </a:cubicBezTo>
                <a:cubicBezTo>
                  <a:pt x="63" y="0"/>
                  <a:pt x="63" y="0"/>
                  <a:pt x="63" y="0"/>
                </a:cubicBezTo>
                <a:cubicBezTo>
                  <a:pt x="56" y="0"/>
                  <a:pt x="56" y="0"/>
                  <a:pt x="56" y="0"/>
                </a:cubicBezTo>
                <a:cubicBezTo>
                  <a:pt x="56" y="6"/>
                  <a:pt x="56" y="6"/>
                  <a:pt x="56" y="6"/>
                </a:cubicBezTo>
                <a:cubicBezTo>
                  <a:pt x="63" y="6"/>
                  <a:pt x="63" y="6"/>
                  <a:pt x="63" y="6"/>
                </a:cubicBezTo>
                <a:cubicBezTo>
                  <a:pt x="63" y="15"/>
                  <a:pt x="63" y="15"/>
                  <a:pt x="63" y="15"/>
                </a:cubicBezTo>
                <a:cubicBezTo>
                  <a:pt x="60" y="15"/>
                  <a:pt x="60" y="15"/>
                  <a:pt x="60" y="15"/>
                </a:cubicBezTo>
                <a:cubicBezTo>
                  <a:pt x="57" y="37"/>
                  <a:pt x="57" y="37"/>
                  <a:pt x="57" y="37"/>
                </a:cubicBezTo>
                <a:cubicBezTo>
                  <a:pt x="52" y="37"/>
                  <a:pt x="52" y="37"/>
                  <a:pt x="52" y="37"/>
                </a:cubicBezTo>
                <a:cubicBezTo>
                  <a:pt x="52" y="45"/>
                  <a:pt x="52" y="45"/>
                  <a:pt x="52" y="45"/>
                </a:cubicBezTo>
                <a:cubicBezTo>
                  <a:pt x="55" y="45"/>
                  <a:pt x="55" y="45"/>
                  <a:pt x="55" y="45"/>
                </a:cubicBezTo>
                <a:cubicBezTo>
                  <a:pt x="55" y="75"/>
                  <a:pt x="55" y="75"/>
                  <a:pt x="55" y="75"/>
                </a:cubicBezTo>
                <a:cubicBezTo>
                  <a:pt x="22" y="75"/>
                  <a:pt x="22" y="75"/>
                  <a:pt x="22" y="75"/>
                </a:cubicBezTo>
                <a:cubicBezTo>
                  <a:pt x="22" y="68"/>
                  <a:pt x="22" y="68"/>
                  <a:pt x="22" y="68"/>
                </a:cubicBezTo>
                <a:cubicBezTo>
                  <a:pt x="15" y="68"/>
                  <a:pt x="15" y="68"/>
                  <a:pt x="15" y="68"/>
                </a:cubicBezTo>
                <a:cubicBezTo>
                  <a:pt x="15" y="63"/>
                  <a:pt x="15" y="63"/>
                  <a:pt x="15" y="63"/>
                </a:cubicBezTo>
                <a:cubicBezTo>
                  <a:pt x="0" y="63"/>
                  <a:pt x="0" y="63"/>
                  <a:pt x="0" y="63"/>
                </a:cubicBezTo>
                <a:cubicBezTo>
                  <a:pt x="0" y="75"/>
                  <a:pt x="0" y="75"/>
                  <a:pt x="0" y="75"/>
                </a:cubicBezTo>
                <a:cubicBezTo>
                  <a:pt x="0" y="114"/>
                  <a:pt x="0" y="114"/>
                  <a:pt x="0" y="114"/>
                </a:cubicBezTo>
                <a:cubicBezTo>
                  <a:pt x="6" y="114"/>
                  <a:pt x="6" y="114"/>
                  <a:pt x="6" y="114"/>
                </a:cubicBezTo>
                <a:cubicBezTo>
                  <a:pt x="15" y="114"/>
                  <a:pt x="15" y="114"/>
                  <a:pt x="15" y="114"/>
                </a:cubicBezTo>
                <a:cubicBezTo>
                  <a:pt x="22" y="114"/>
                  <a:pt x="22" y="114"/>
                  <a:pt x="22" y="114"/>
                </a:cubicBezTo>
                <a:cubicBezTo>
                  <a:pt x="107" y="114"/>
                  <a:pt x="107" y="114"/>
                  <a:pt x="107" y="114"/>
                </a:cubicBezTo>
                <a:cubicBezTo>
                  <a:pt x="114" y="114"/>
                  <a:pt x="114" y="114"/>
                  <a:pt x="114" y="114"/>
                </a:cubicBezTo>
                <a:cubicBezTo>
                  <a:pt x="123" y="114"/>
                  <a:pt x="123" y="114"/>
                  <a:pt x="123" y="114"/>
                </a:cubicBezTo>
                <a:cubicBezTo>
                  <a:pt x="129" y="114"/>
                  <a:pt x="129" y="114"/>
                  <a:pt x="129" y="114"/>
                </a:cubicBezTo>
                <a:cubicBezTo>
                  <a:pt x="129" y="75"/>
                  <a:pt x="129" y="75"/>
                  <a:pt x="129" y="75"/>
                </a:cubicBezTo>
                <a:cubicBezTo>
                  <a:pt x="129" y="63"/>
                  <a:pt x="129" y="63"/>
                  <a:pt x="129" y="63"/>
                </a:cubicBezTo>
                <a:lnTo>
                  <a:pt x="114" y="63"/>
                </a:lnTo>
                <a:close/>
                <a:moveTo>
                  <a:pt x="65" y="53"/>
                </a:moveTo>
                <a:cubicBezTo>
                  <a:pt x="62" y="53"/>
                  <a:pt x="60" y="51"/>
                  <a:pt x="60" y="48"/>
                </a:cubicBezTo>
                <a:cubicBezTo>
                  <a:pt x="60" y="46"/>
                  <a:pt x="62" y="44"/>
                  <a:pt x="65" y="44"/>
                </a:cubicBezTo>
                <a:cubicBezTo>
                  <a:pt x="67" y="44"/>
                  <a:pt x="69" y="46"/>
                  <a:pt x="69" y="48"/>
                </a:cubicBezTo>
                <a:cubicBezTo>
                  <a:pt x="69" y="51"/>
                  <a:pt x="67" y="53"/>
                  <a:pt x="65" y="53"/>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nvGrpSpPr>
          <p:cNvPr id="130" name="Group 129"/>
          <p:cNvGrpSpPr/>
          <p:nvPr userDrawn="1"/>
        </p:nvGrpSpPr>
        <p:grpSpPr>
          <a:xfrm>
            <a:off x="4491567" y="2287589"/>
            <a:ext cx="493184" cy="557213"/>
            <a:chOff x="3368675" y="2287588"/>
            <a:chExt cx="369888" cy="557213"/>
          </a:xfrm>
        </p:grpSpPr>
        <p:sp>
          <p:nvSpPr>
            <p:cNvPr id="131" name="Freeform 110"/>
            <p:cNvSpPr>
              <a:spLocks/>
            </p:cNvSpPr>
            <p:nvPr userDrawn="1"/>
          </p:nvSpPr>
          <p:spPr bwMode="auto">
            <a:xfrm>
              <a:off x="3514725" y="2287588"/>
              <a:ext cx="77788" cy="101600"/>
            </a:xfrm>
            <a:custGeom>
              <a:avLst/>
              <a:gdLst>
                <a:gd name="T0" fmla="*/ 20 w 49"/>
                <a:gd name="T1" fmla="*/ 54 h 64"/>
                <a:gd name="T2" fmla="*/ 32 w 49"/>
                <a:gd name="T3" fmla="*/ 61 h 64"/>
                <a:gd name="T4" fmla="*/ 44 w 49"/>
                <a:gd name="T5" fmla="*/ 54 h 64"/>
                <a:gd name="T6" fmla="*/ 49 w 49"/>
                <a:gd name="T7" fmla="*/ 59 h 64"/>
                <a:gd name="T8" fmla="*/ 49 w 49"/>
                <a:gd name="T9" fmla="*/ 0 h 64"/>
                <a:gd name="T10" fmla="*/ 25 w 49"/>
                <a:gd name="T11" fmla="*/ 27 h 64"/>
                <a:gd name="T12" fmla="*/ 0 w 49"/>
                <a:gd name="T13" fmla="*/ 0 h 64"/>
                <a:gd name="T14" fmla="*/ 0 w 49"/>
                <a:gd name="T15" fmla="*/ 61 h 64"/>
                <a:gd name="T16" fmla="*/ 8 w 49"/>
                <a:gd name="T17" fmla="*/ 64 h 64"/>
                <a:gd name="T18" fmla="*/ 20 w 49"/>
                <a:gd name="T19"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64">
                  <a:moveTo>
                    <a:pt x="20" y="54"/>
                  </a:moveTo>
                  <a:lnTo>
                    <a:pt x="32" y="61"/>
                  </a:lnTo>
                  <a:lnTo>
                    <a:pt x="44" y="54"/>
                  </a:lnTo>
                  <a:lnTo>
                    <a:pt x="49" y="59"/>
                  </a:lnTo>
                  <a:lnTo>
                    <a:pt x="49" y="0"/>
                  </a:lnTo>
                  <a:lnTo>
                    <a:pt x="25" y="27"/>
                  </a:lnTo>
                  <a:lnTo>
                    <a:pt x="0" y="0"/>
                  </a:lnTo>
                  <a:lnTo>
                    <a:pt x="0" y="61"/>
                  </a:lnTo>
                  <a:lnTo>
                    <a:pt x="8" y="64"/>
                  </a:lnTo>
                  <a:lnTo>
                    <a:pt x="20" y="5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32" name="Freeform 111"/>
            <p:cNvSpPr>
              <a:spLocks/>
            </p:cNvSpPr>
            <p:nvPr userDrawn="1"/>
          </p:nvSpPr>
          <p:spPr bwMode="auto">
            <a:xfrm>
              <a:off x="3514725" y="2744788"/>
              <a:ext cx="77788" cy="100013"/>
            </a:xfrm>
            <a:custGeom>
              <a:avLst/>
              <a:gdLst>
                <a:gd name="T0" fmla="*/ 32 w 49"/>
                <a:gd name="T1" fmla="*/ 9 h 63"/>
                <a:gd name="T2" fmla="*/ 20 w 49"/>
                <a:gd name="T3" fmla="*/ 2 h 63"/>
                <a:gd name="T4" fmla="*/ 8 w 49"/>
                <a:gd name="T5" fmla="*/ 9 h 63"/>
                <a:gd name="T6" fmla="*/ 0 w 49"/>
                <a:gd name="T7" fmla="*/ 4 h 63"/>
                <a:gd name="T8" fmla="*/ 0 w 49"/>
                <a:gd name="T9" fmla="*/ 63 h 63"/>
                <a:gd name="T10" fmla="*/ 25 w 49"/>
                <a:gd name="T11" fmla="*/ 36 h 63"/>
                <a:gd name="T12" fmla="*/ 49 w 49"/>
                <a:gd name="T13" fmla="*/ 63 h 63"/>
                <a:gd name="T14" fmla="*/ 49 w 49"/>
                <a:gd name="T15" fmla="*/ 2 h 63"/>
                <a:gd name="T16" fmla="*/ 44 w 49"/>
                <a:gd name="T17" fmla="*/ 0 h 63"/>
                <a:gd name="T18" fmla="*/ 32 w 49"/>
                <a:gd name="T1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63">
                  <a:moveTo>
                    <a:pt x="32" y="9"/>
                  </a:moveTo>
                  <a:lnTo>
                    <a:pt x="20" y="2"/>
                  </a:lnTo>
                  <a:lnTo>
                    <a:pt x="8" y="9"/>
                  </a:lnTo>
                  <a:lnTo>
                    <a:pt x="0" y="4"/>
                  </a:lnTo>
                  <a:lnTo>
                    <a:pt x="0" y="63"/>
                  </a:lnTo>
                  <a:lnTo>
                    <a:pt x="25" y="36"/>
                  </a:lnTo>
                  <a:lnTo>
                    <a:pt x="49" y="63"/>
                  </a:lnTo>
                  <a:lnTo>
                    <a:pt x="49" y="2"/>
                  </a:lnTo>
                  <a:lnTo>
                    <a:pt x="44" y="0"/>
                  </a:lnTo>
                  <a:lnTo>
                    <a:pt x="32" y="9"/>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33" name="Freeform 112"/>
            <p:cNvSpPr>
              <a:spLocks noEditPoints="1"/>
            </p:cNvSpPr>
            <p:nvPr userDrawn="1"/>
          </p:nvSpPr>
          <p:spPr bwMode="auto">
            <a:xfrm>
              <a:off x="3368675" y="2381250"/>
              <a:ext cx="369888" cy="369888"/>
            </a:xfrm>
            <a:custGeom>
              <a:avLst/>
              <a:gdLst>
                <a:gd name="T0" fmla="*/ 82 w 96"/>
                <a:gd name="T1" fmla="*/ 14 h 96"/>
                <a:gd name="T2" fmla="*/ 75 w 96"/>
                <a:gd name="T3" fmla="*/ 8 h 96"/>
                <a:gd name="T4" fmla="*/ 66 w 96"/>
                <a:gd name="T5" fmla="*/ 3 h 96"/>
                <a:gd name="T6" fmla="*/ 56 w 96"/>
                <a:gd name="T7" fmla="*/ 1 h 96"/>
                <a:gd name="T8" fmla="*/ 46 w 96"/>
                <a:gd name="T9" fmla="*/ 0 h 96"/>
                <a:gd name="T10" fmla="*/ 36 w 96"/>
                <a:gd name="T11" fmla="*/ 2 h 96"/>
                <a:gd name="T12" fmla="*/ 27 w 96"/>
                <a:gd name="T13" fmla="*/ 5 h 96"/>
                <a:gd name="T14" fmla="*/ 18 w 96"/>
                <a:gd name="T15" fmla="*/ 11 h 96"/>
                <a:gd name="T16" fmla="*/ 11 w 96"/>
                <a:gd name="T17" fmla="*/ 18 h 96"/>
                <a:gd name="T18" fmla="*/ 6 w 96"/>
                <a:gd name="T19" fmla="*/ 26 h 96"/>
                <a:gd name="T20" fmla="*/ 2 w 96"/>
                <a:gd name="T21" fmla="*/ 36 h 96"/>
                <a:gd name="T22" fmla="*/ 0 w 96"/>
                <a:gd name="T23" fmla="*/ 45 h 96"/>
                <a:gd name="T24" fmla="*/ 1 w 96"/>
                <a:gd name="T25" fmla="*/ 56 h 96"/>
                <a:gd name="T26" fmla="*/ 4 w 96"/>
                <a:gd name="T27" fmla="*/ 65 h 96"/>
                <a:gd name="T28" fmla="*/ 8 w 96"/>
                <a:gd name="T29" fmla="*/ 74 h 96"/>
                <a:gd name="T30" fmla="*/ 14 w 96"/>
                <a:gd name="T31" fmla="*/ 82 h 96"/>
                <a:gd name="T32" fmla="*/ 22 w 96"/>
                <a:gd name="T33" fmla="*/ 88 h 96"/>
                <a:gd name="T34" fmla="*/ 31 w 96"/>
                <a:gd name="T35" fmla="*/ 93 h 96"/>
                <a:gd name="T36" fmla="*/ 41 w 96"/>
                <a:gd name="T37" fmla="*/ 96 h 96"/>
                <a:gd name="T38" fmla="*/ 51 w 96"/>
                <a:gd name="T39" fmla="*/ 96 h 96"/>
                <a:gd name="T40" fmla="*/ 61 w 96"/>
                <a:gd name="T41" fmla="*/ 94 h 96"/>
                <a:gd name="T42" fmla="*/ 70 w 96"/>
                <a:gd name="T43" fmla="*/ 91 h 96"/>
                <a:gd name="T44" fmla="*/ 79 w 96"/>
                <a:gd name="T45" fmla="*/ 85 h 96"/>
                <a:gd name="T46" fmla="*/ 86 w 96"/>
                <a:gd name="T47" fmla="*/ 78 h 96"/>
                <a:gd name="T48" fmla="*/ 91 w 96"/>
                <a:gd name="T49" fmla="*/ 70 h 96"/>
                <a:gd name="T50" fmla="*/ 95 w 96"/>
                <a:gd name="T51" fmla="*/ 60 h 96"/>
                <a:gd name="T52" fmla="*/ 96 w 96"/>
                <a:gd name="T53" fmla="*/ 51 h 96"/>
                <a:gd name="T54" fmla="*/ 96 w 96"/>
                <a:gd name="T55" fmla="*/ 41 h 96"/>
                <a:gd name="T56" fmla="*/ 93 w 96"/>
                <a:gd name="T57" fmla="*/ 31 h 96"/>
                <a:gd name="T58" fmla="*/ 89 w 96"/>
                <a:gd name="T59" fmla="*/ 22 h 96"/>
                <a:gd name="T60" fmla="*/ 71 w 96"/>
                <a:gd name="T61" fmla="*/ 71 h 96"/>
                <a:gd name="T62" fmla="*/ 26 w 96"/>
                <a:gd name="T63" fmla="*/ 25 h 96"/>
                <a:gd name="T64" fmla="*/ 71 w 96"/>
                <a:gd name="T65" fmla="*/ 7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6" h="96">
                  <a:moveTo>
                    <a:pt x="83" y="20"/>
                  </a:moveTo>
                  <a:cubicBezTo>
                    <a:pt x="82" y="14"/>
                    <a:pt x="82" y="14"/>
                    <a:pt x="82" y="14"/>
                  </a:cubicBezTo>
                  <a:cubicBezTo>
                    <a:pt x="77" y="13"/>
                    <a:pt x="77" y="13"/>
                    <a:pt x="77" y="13"/>
                  </a:cubicBezTo>
                  <a:cubicBezTo>
                    <a:pt x="75" y="8"/>
                    <a:pt x="75" y="8"/>
                    <a:pt x="75" y="8"/>
                  </a:cubicBezTo>
                  <a:cubicBezTo>
                    <a:pt x="69" y="8"/>
                    <a:pt x="69" y="8"/>
                    <a:pt x="69" y="8"/>
                  </a:cubicBezTo>
                  <a:cubicBezTo>
                    <a:pt x="66" y="3"/>
                    <a:pt x="66" y="3"/>
                    <a:pt x="66" y="3"/>
                  </a:cubicBezTo>
                  <a:cubicBezTo>
                    <a:pt x="60" y="5"/>
                    <a:pt x="60" y="5"/>
                    <a:pt x="60" y="5"/>
                  </a:cubicBezTo>
                  <a:cubicBezTo>
                    <a:pt x="56" y="1"/>
                    <a:pt x="56" y="1"/>
                    <a:pt x="56" y="1"/>
                  </a:cubicBezTo>
                  <a:cubicBezTo>
                    <a:pt x="51" y="3"/>
                    <a:pt x="51" y="3"/>
                    <a:pt x="51" y="3"/>
                  </a:cubicBezTo>
                  <a:cubicBezTo>
                    <a:pt x="46" y="0"/>
                    <a:pt x="46" y="0"/>
                    <a:pt x="46" y="0"/>
                  </a:cubicBezTo>
                  <a:cubicBezTo>
                    <a:pt x="41" y="4"/>
                    <a:pt x="41" y="4"/>
                    <a:pt x="41" y="4"/>
                  </a:cubicBezTo>
                  <a:cubicBezTo>
                    <a:pt x="36" y="2"/>
                    <a:pt x="36" y="2"/>
                    <a:pt x="36" y="2"/>
                  </a:cubicBezTo>
                  <a:cubicBezTo>
                    <a:pt x="32" y="6"/>
                    <a:pt x="32" y="6"/>
                    <a:pt x="32" y="6"/>
                  </a:cubicBezTo>
                  <a:cubicBezTo>
                    <a:pt x="27" y="5"/>
                    <a:pt x="27" y="5"/>
                    <a:pt x="27" y="5"/>
                  </a:cubicBezTo>
                  <a:cubicBezTo>
                    <a:pt x="24" y="10"/>
                    <a:pt x="24" y="10"/>
                    <a:pt x="24" y="10"/>
                  </a:cubicBezTo>
                  <a:cubicBezTo>
                    <a:pt x="18" y="11"/>
                    <a:pt x="18" y="11"/>
                    <a:pt x="18" y="11"/>
                  </a:cubicBezTo>
                  <a:cubicBezTo>
                    <a:pt x="17" y="16"/>
                    <a:pt x="17" y="16"/>
                    <a:pt x="17" y="16"/>
                  </a:cubicBezTo>
                  <a:cubicBezTo>
                    <a:pt x="11" y="18"/>
                    <a:pt x="11" y="18"/>
                    <a:pt x="11" y="18"/>
                  </a:cubicBezTo>
                  <a:cubicBezTo>
                    <a:pt x="11" y="24"/>
                    <a:pt x="11" y="24"/>
                    <a:pt x="11" y="24"/>
                  </a:cubicBezTo>
                  <a:cubicBezTo>
                    <a:pt x="6" y="26"/>
                    <a:pt x="6" y="26"/>
                    <a:pt x="6" y="26"/>
                  </a:cubicBezTo>
                  <a:cubicBezTo>
                    <a:pt x="6" y="32"/>
                    <a:pt x="6" y="32"/>
                    <a:pt x="6" y="32"/>
                  </a:cubicBezTo>
                  <a:cubicBezTo>
                    <a:pt x="2" y="36"/>
                    <a:pt x="2" y="36"/>
                    <a:pt x="2" y="36"/>
                  </a:cubicBezTo>
                  <a:cubicBezTo>
                    <a:pt x="4" y="41"/>
                    <a:pt x="4" y="41"/>
                    <a:pt x="4" y="41"/>
                  </a:cubicBezTo>
                  <a:cubicBezTo>
                    <a:pt x="0" y="45"/>
                    <a:pt x="0" y="45"/>
                    <a:pt x="0" y="45"/>
                  </a:cubicBezTo>
                  <a:cubicBezTo>
                    <a:pt x="3" y="50"/>
                    <a:pt x="3" y="50"/>
                    <a:pt x="3" y="50"/>
                  </a:cubicBezTo>
                  <a:cubicBezTo>
                    <a:pt x="1" y="56"/>
                    <a:pt x="1" y="56"/>
                    <a:pt x="1" y="56"/>
                  </a:cubicBezTo>
                  <a:cubicBezTo>
                    <a:pt x="5" y="60"/>
                    <a:pt x="5" y="60"/>
                    <a:pt x="5" y="60"/>
                  </a:cubicBezTo>
                  <a:cubicBezTo>
                    <a:pt x="4" y="65"/>
                    <a:pt x="4" y="65"/>
                    <a:pt x="4" y="65"/>
                  </a:cubicBezTo>
                  <a:cubicBezTo>
                    <a:pt x="8" y="68"/>
                    <a:pt x="8" y="68"/>
                    <a:pt x="8" y="68"/>
                  </a:cubicBezTo>
                  <a:cubicBezTo>
                    <a:pt x="8" y="74"/>
                    <a:pt x="8" y="74"/>
                    <a:pt x="8" y="74"/>
                  </a:cubicBezTo>
                  <a:cubicBezTo>
                    <a:pt x="13" y="76"/>
                    <a:pt x="13" y="76"/>
                    <a:pt x="13" y="76"/>
                  </a:cubicBezTo>
                  <a:cubicBezTo>
                    <a:pt x="14" y="82"/>
                    <a:pt x="14" y="82"/>
                    <a:pt x="14" y="82"/>
                  </a:cubicBezTo>
                  <a:cubicBezTo>
                    <a:pt x="20" y="83"/>
                    <a:pt x="20" y="83"/>
                    <a:pt x="20" y="83"/>
                  </a:cubicBezTo>
                  <a:cubicBezTo>
                    <a:pt x="22" y="88"/>
                    <a:pt x="22" y="88"/>
                    <a:pt x="22" y="88"/>
                  </a:cubicBezTo>
                  <a:cubicBezTo>
                    <a:pt x="28" y="88"/>
                    <a:pt x="28" y="88"/>
                    <a:pt x="28" y="88"/>
                  </a:cubicBezTo>
                  <a:cubicBezTo>
                    <a:pt x="31" y="93"/>
                    <a:pt x="31" y="93"/>
                    <a:pt x="31" y="93"/>
                  </a:cubicBezTo>
                  <a:cubicBezTo>
                    <a:pt x="37" y="91"/>
                    <a:pt x="37" y="91"/>
                    <a:pt x="37" y="91"/>
                  </a:cubicBezTo>
                  <a:cubicBezTo>
                    <a:pt x="41" y="96"/>
                    <a:pt x="41" y="96"/>
                    <a:pt x="41" y="96"/>
                  </a:cubicBezTo>
                  <a:cubicBezTo>
                    <a:pt x="46" y="93"/>
                    <a:pt x="46" y="93"/>
                    <a:pt x="46" y="93"/>
                  </a:cubicBezTo>
                  <a:cubicBezTo>
                    <a:pt x="51" y="96"/>
                    <a:pt x="51" y="96"/>
                    <a:pt x="51" y="96"/>
                  </a:cubicBezTo>
                  <a:cubicBezTo>
                    <a:pt x="55" y="92"/>
                    <a:pt x="55" y="92"/>
                    <a:pt x="55" y="92"/>
                  </a:cubicBezTo>
                  <a:cubicBezTo>
                    <a:pt x="61" y="94"/>
                    <a:pt x="61" y="94"/>
                    <a:pt x="61" y="94"/>
                  </a:cubicBezTo>
                  <a:cubicBezTo>
                    <a:pt x="65" y="90"/>
                    <a:pt x="65" y="90"/>
                    <a:pt x="65" y="90"/>
                  </a:cubicBezTo>
                  <a:cubicBezTo>
                    <a:pt x="70" y="91"/>
                    <a:pt x="70" y="91"/>
                    <a:pt x="70" y="91"/>
                  </a:cubicBezTo>
                  <a:cubicBezTo>
                    <a:pt x="73" y="86"/>
                    <a:pt x="73" y="86"/>
                    <a:pt x="73" y="86"/>
                  </a:cubicBezTo>
                  <a:cubicBezTo>
                    <a:pt x="79" y="85"/>
                    <a:pt x="79" y="85"/>
                    <a:pt x="79" y="85"/>
                  </a:cubicBezTo>
                  <a:cubicBezTo>
                    <a:pt x="80" y="80"/>
                    <a:pt x="80" y="80"/>
                    <a:pt x="80" y="80"/>
                  </a:cubicBezTo>
                  <a:cubicBezTo>
                    <a:pt x="86" y="78"/>
                    <a:pt x="86" y="78"/>
                    <a:pt x="86" y="78"/>
                  </a:cubicBezTo>
                  <a:cubicBezTo>
                    <a:pt x="86" y="73"/>
                    <a:pt x="86" y="73"/>
                    <a:pt x="86" y="73"/>
                  </a:cubicBezTo>
                  <a:cubicBezTo>
                    <a:pt x="91" y="70"/>
                    <a:pt x="91" y="70"/>
                    <a:pt x="91" y="70"/>
                  </a:cubicBezTo>
                  <a:cubicBezTo>
                    <a:pt x="90" y="64"/>
                    <a:pt x="90" y="64"/>
                    <a:pt x="90" y="64"/>
                  </a:cubicBezTo>
                  <a:cubicBezTo>
                    <a:pt x="95" y="60"/>
                    <a:pt x="95" y="60"/>
                    <a:pt x="95" y="60"/>
                  </a:cubicBezTo>
                  <a:cubicBezTo>
                    <a:pt x="93" y="55"/>
                    <a:pt x="93" y="55"/>
                    <a:pt x="93" y="55"/>
                  </a:cubicBezTo>
                  <a:cubicBezTo>
                    <a:pt x="96" y="51"/>
                    <a:pt x="96" y="51"/>
                    <a:pt x="96" y="51"/>
                  </a:cubicBezTo>
                  <a:cubicBezTo>
                    <a:pt x="93" y="46"/>
                    <a:pt x="93" y="46"/>
                    <a:pt x="93" y="46"/>
                  </a:cubicBezTo>
                  <a:cubicBezTo>
                    <a:pt x="96" y="41"/>
                    <a:pt x="96" y="41"/>
                    <a:pt x="96" y="41"/>
                  </a:cubicBezTo>
                  <a:cubicBezTo>
                    <a:pt x="92" y="36"/>
                    <a:pt x="92" y="36"/>
                    <a:pt x="92" y="36"/>
                  </a:cubicBezTo>
                  <a:cubicBezTo>
                    <a:pt x="93" y="31"/>
                    <a:pt x="93" y="31"/>
                    <a:pt x="93" y="31"/>
                  </a:cubicBezTo>
                  <a:cubicBezTo>
                    <a:pt x="88" y="28"/>
                    <a:pt x="88" y="28"/>
                    <a:pt x="88" y="28"/>
                  </a:cubicBezTo>
                  <a:cubicBezTo>
                    <a:pt x="89" y="22"/>
                    <a:pt x="89" y="22"/>
                    <a:pt x="89" y="22"/>
                  </a:cubicBezTo>
                  <a:lnTo>
                    <a:pt x="83" y="20"/>
                  </a:lnTo>
                  <a:close/>
                  <a:moveTo>
                    <a:pt x="71" y="71"/>
                  </a:moveTo>
                  <a:cubicBezTo>
                    <a:pt x="59" y="83"/>
                    <a:pt x="38" y="83"/>
                    <a:pt x="26" y="71"/>
                  </a:cubicBezTo>
                  <a:cubicBezTo>
                    <a:pt x="13" y="58"/>
                    <a:pt x="13" y="38"/>
                    <a:pt x="26" y="25"/>
                  </a:cubicBezTo>
                  <a:cubicBezTo>
                    <a:pt x="38" y="13"/>
                    <a:pt x="59" y="13"/>
                    <a:pt x="71" y="25"/>
                  </a:cubicBezTo>
                  <a:cubicBezTo>
                    <a:pt x="84" y="38"/>
                    <a:pt x="84" y="58"/>
                    <a:pt x="71" y="7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sp>
        <p:nvSpPr>
          <p:cNvPr id="134" name="Freeform 113"/>
          <p:cNvSpPr>
            <a:spLocks/>
          </p:cNvSpPr>
          <p:nvPr userDrawn="1"/>
        </p:nvSpPr>
        <p:spPr bwMode="auto">
          <a:xfrm>
            <a:off x="3234267" y="1492250"/>
            <a:ext cx="427567" cy="304800"/>
          </a:xfrm>
          <a:custGeom>
            <a:avLst/>
            <a:gdLst>
              <a:gd name="T0" fmla="*/ 48 w 83"/>
              <a:gd name="T1" fmla="*/ 6 h 79"/>
              <a:gd name="T2" fmla="*/ 54 w 83"/>
              <a:gd name="T3" fmla="*/ 18 h 79"/>
              <a:gd name="T4" fmla="*/ 60 w 83"/>
              <a:gd name="T5" fmla="*/ 22 h 79"/>
              <a:gd name="T6" fmla="*/ 74 w 83"/>
              <a:gd name="T7" fmla="*/ 24 h 79"/>
              <a:gd name="T8" fmla="*/ 78 w 83"/>
              <a:gd name="T9" fmla="*/ 38 h 79"/>
              <a:gd name="T10" fmla="*/ 68 w 83"/>
              <a:gd name="T11" fmla="*/ 47 h 79"/>
              <a:gd name="T12" fmla="*/ 66 w 83"/>
              <a:gd name="T13" fmla="*/ 54 h 79"/>
              <a:gd name="T14" fmla="*/ 68 w 83"/>
              <a:gd name="T15" fmla="*/ 68 h 79"/>
              <a:gd name="T16" fmla="*/ 57 w 83"/>
              <a:gd name="T17" fmla="*/ 76 h 79"/>
              <a:gd name="T18" fmla="*/ 45 w 83"/>
              <a:gd name="T19" fmla="*/ 70 h 79"/>
              <a:gd name="T20" fmla="*/ 37 w 83"/>
              <a:gd name="T21" fmla="*/ 70 h 79"/>
              <a:gd name="T22" fmla="*/ 25 w 83"/>
              <a:gd name="T23" fmla="*/ 76 h 79"/>
              <a:gd name="T24" fmla="*/ 14 w 83"/>
              <a:gd name="T25" fmla="*/ 68 h 79"/>
              <a:gd name="T26" fmla="*/ 16 w 83"/>
              <a:gd name="T27" fmla="*/ 54 h 79"/>
              <a:gd name="T28" fmla="*/ 14 w 83"/>
              <a:gd name="T29" fmla="*/ 47 h 79"/>
              <a:gd name="T30" fmla="*/ 4 w 83"/>
              <a:gd name="T31" fmla="*/ 38 h 79"/>
              <a:gd name="T32" fmla="*/ 9 w 83"/>
              <a:gd name="T33" fmla="*/ 24 h 79"/>
              <a:gd name="T34" fmla="*/ 22 w 83"/>
              <a:gd name="T35" fmla="*/ 22 h 79"/>
              <a:gd name="T36" fmla="*/ 28 w 83"/>
              <a:gd name="T37" fmla="*/ 18 h 79"/>
              <a:gd name="T38" fmla="*/ 34 w 83"/>
              <a:gd name="T39" fmla="*/ 6 h 79"/>
              <a:gd name="T40" fmla="*/ 48 w 83"/>
              <a:gd name="T41"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79">
                <a:moveTo>
                  <a:pt x="48" y="6"/>
                </a:moveTo>
                <a:cubicBezTo>
                  <a:pt x="54" y="18"/>
                  <a:pt x="54" y="18"/>
                  <a:pt x="54" y="18"/>
                </a:cubicBezTo>
                <a:cubicBezTo>
                  <a:pt x="55" y="20"/>
                  <a:pt x="58" y="22"/>
                  <a:pt x="60" y="22"/>
                </a:cubicBezTo>
                <a:cubicBezTo>
                  <a:pt x="74" y="24"/>
                  <a:pt x="74" y="24"/>
                  <a:pt x="74" y="24"/>
                </a:cubicBezTo>
                <a:cubicBezTo>
                  <a:pt x="80" y="25"/>
                  <a:pt x="83" y="33"/>
                  <a:pt x="78" y="38"/>
                </a:cubicBezTo>
                <a:cubicBezTo>
                  <a:pt x="68" y="47"/>
                  <a:pt x="68" y="47"/>
                  <a:pt x="68" y="47"/>
                </a:cubicBezTo>
                <a:cubicBezTo>
                  <a:pt x="67" y="49"/>
                  <a:pt x="66" y="52"/>
                  <a:pt x="66" y="54"/>
                </a:cubicBezTo>
                <a:cubicBezTo>
                  <a:pt x="68" y="68"/>
                  <a:pt x="68" y="68"/>
                  <a:pt x="68" y="68"/>
                </a:cubicBezTo>
                <a:cubicBezTo>
                  <a:pt x="70" y="74"/>
                  <a:pt x="63" y="79"/>
                  <a:pt x="57" y="76"/>
                </a:cubicBezTo>
                <a:cubicBezTo>
                  <a:pt x="45" y="70"/>
                  <a:pt x="45" y="70"/>
                  <a:pt x="45" y="70"/>
                </a:cubicBezTo>
                <a:cubicBezTo>
                  <a:pt x="43" y="69"/>
                  <a:pt x="40" y="69"/>
                  <a:pt x="37" y="70"/>
                </a:cubicBezTo>
                <a:cubicBezTo>
                  <a:pt x="25" y="76"/>
                  <a:pt x="25" y="76"/>
                  <a:pt x="25" y="76"/>
                </a:cubicBezTo>
                <a:cubicBezTo>
                  <a:pt x="20" y="79"/>
                  <a:pt x="13" y="74"/>
                  <a:pt x="14" y="68"/>
                </a:cubicBezTo>
                <a:cubicBezTo>
                  <a:pt x="16" y="54"/>
                  <a:pt x="16" y="54"/>
                  <a:pt x="16" y="54"/>
                </a:cubicBezTo>
                <a:cubicBezTo>
                  <a:pt x="17" y="52"/>
                  <a:pt x="16" y="49"/>
                  <a:pt x="14" y="47"/>
                </a:cubicBezTo>
                <a:cubicBezTo>
                  <a:pt x="4" y="38"/>
                  <a:pt x="4" y="38"/>
                  <a:pt x="4" y="38"/>
                </a:cubicBezTo>
                <a:cubicBezTo>
                  <a:pt x="0" y="33"/>
                  <a:pt x="2" y="25"/>
                  <a:pt x="9" y="24"/>
                </a:cubicBezTo>
                <a:cubicBezTo>
                  <a:pt x="22" y="22"/>
                  <a:pt x="22" y="22"/>
                  <a:pt x="22" y="22"/>
                </a:cubicBezTo>
                <a:cubicBezTo>
                  <a:pt x="25" y="22"/>
                  <a:pt x="27" y="20"/>
                  <a:pt x="28" y="18"/>
                </a:cubicBezTo>
                <a:cubicBezTo>
                  <a:pt x="34" y="6"/>
                  <a:pt x="34" y="6"/>
                  <a:pt x="34" y="6"/>
                </a:cubicBezTo>
                <a:cubicBezTo>
                  <a:pt x="37" y="0"/>
                  <a:pt x="45" y="0"/>
                  <a:pt x="48" y="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35" name="Freeform 114"/>
          <p:cNvSpPr>
            <a:spLocks/>
          </p:cNvSpPr>
          <p:nvPr userDrawn="1"/>
        </p:nvSpPr>
        <p:spPr bwMode="auto">
          <a:xfrm>
            <a:off x="7442201" y="2287588"/>
            <a:ext cx="776817" cy="325438"/>
          </a:xfrm>
          <a:custGeom>
            <a:avLst/>
            <a:gdLst>
              <a:gd name="T0" fmla="*/ 367 w 367"/>
              <a:gd name="T1" fmla="*/ 103 h 205"/>
              <a:gd name="T2" fmla="*/ 189 w 367"/>
              <a:gd name="T3" fmla="*/ 0 h 205"/>
              <a:gd name="T4" fmla="*/ 189 w 367"/>
              <a:gd name="T5" fmla="*/ 69 h 205"/>
              <a:gd name="T6" fmla="*/ 0 w 367"/>
              <a:gd name="T7" fmla="*/ 69 h 205"/>
              <a:gd name="T8" fmla="*/ 0 w 367"/>
              <a:gd name="T9" fmla="*/ 137 h 205"/>
              <a:gd name="T10" fmla="*/ 189 w 367"/>
              <a:gd name="T11" fmla="*/ 137 h 205"/>
              <a:gd name="T12" fmla="*/ 189 w 367"/>
              <a:gd name="T13" fmla="*/ 205 h 205"/>
              <a:gd name="T14" fmla="*/ 367 w 367"/>
              <a:gd name="T15" fmla="*/ 103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7" h="205">
                <a:moveTo>
                  <a:pt x="367" y="103"/>
                </a:moveTo>
                <a:lnTo>
                  <a:pt x="189" y="0"/>
                </a:lnTo>
                <a:lnTo>
                  <a:pt x="189" y="69"/>
                </a:lnTo>
                <a:lnTo>
                  <a:pt x="0" y="69"/>
                </a:lnTo>
                <a:lnTo>
                  <a:pt x="0" y="137"/>
                </a:lnTo>
                <a:lnTo>
                  <a:pt x="189" y="137"/>
                </a:lnTo>
                <a:lnTo>
                  <a:pt x="189" y="205"/>
                </a:lnTo>
                <a:lnTo>
                  <a:pt x="367" y="10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36" name="Freeform 115"/>
          <p:cNvSpPr>
            <a:spLocks/>
          </p:cNvSpPr>
          <p:nvPr userDrawn="1"/>
        </p:nvSpPr>
        <p:spPr bwMode="auto">
          <a:xfrm>
            <a:off x="7281333" y="2613025"/>
            <a:ext cx="772584" cy="323850"/>
          </a:xfrm>
          <a:custGeom>
            <a:avLst/>
            <a:gdLst>
              <a:gd name="T0" fmla="*/ 0 w 365"/>
              <a:gd name="T1" fmla="*/ 102 h 204"/>
              <a:gd name="T2" fmla="*/ 175 w 365"/>
              <a:gd name="T3" fmla="*/ 204 h 204"/>
              <a:gd name="T4" fmla="*/ 175 w 365"/>
              <a:gd name="T5" fmla="*/ 136 h 204"/>
              <a:gd name="T6" fmla="*/ 365 w 365"/>
              <a:gd name="T7" fmla="*/ 136 h 204"/>
              <a:gd name="T8" fmla="*/ 365 w 365"/>
              <a:gd name="T9" fmla="*/ 68 h 204"/>
              <a:gd name="T10" fmla="*/ 175 w 365"/>
              <a:gd name="T11" fmla="*/ 68 h 204"/>
              <a:gd name="T12" fmla="*/ 175 w 365"/>
              <a:gd name="T13" fmla="*/ 0 h 204"/>
              <a:gd name="T14" fmla="*/ 0 w 365"/>
              <a:gd name="T15" fmla="*/ 10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204">
                <a:moveTo>
                  <a:pt x="0" y="102"/>
                </a:moveTo>
                <a:lnTo>
                  <a:pt x="175" y="204"/>
                </a:lnTo>
                <a:lnTo>
                  <a:pt x="175" y="136"/>
                </a:lnTo>
                <a:lnTo>
                  <a:pt x="365" y="136"/>
                </a:lnTo>
                <a:lnTo>
                  <a:pt x="365" y="68"/>
                </a:lnTo>
                <a:lnTo>
                  <a:pt x="175" y="68"/>
                </a:lnTo>
                <a:lnTo>
                  <a:pt x="175" y="0"/>
                </a:lnTo>
                <a:lnTo>
                  <a:pt x="0" y="10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37" name="Freeform 116"/>
          <p:cNvSpPr>
            <a:spLocks/>
          </p:cNvSpPr>
          <p:nvPr userDrawn="1"/>
        </p:nvSpPr>
        <p:spPr bwMode="auto">
          <a:xfrm>
            <a:off x="6381752" y="2971801"/>
            <a:ext cx="461433" cy="347663"/>
          </a:xfrm>
          <a:custGeom>
            <a:avLst/>
            <a:gdLst>
              <a:gd name="T0" fmla="*/ 109 w 218"/>
              <a:gd name="T1" fmla="*/ 0 h 219"/>
              <a:gd name="T2" fmla="*/ 121 w 218"/>
              <a:gd name="T3" fmla="*/ 37 h 219"/>
              <a:gd name="T4" fmla="*/ 143 w 218"/>
              <a:gd name="T5" fmla="*/ 5 h 219"/>
              <a:gd name="T6" fmla="*/ 143 w 218"/>
              <a:gd name="T7" fmla="*/ 44 h 219"/>
              <a:gd name="T8" fmla="*/ 175 w 218"/>
              <a:gd name="T9" fmla="*/ 20 h 219"/>
              <a:gd name="T10" fmla="*/ 163 w 218"/>
              <a:gd name="T11" fmla="*/ 56 h 219"/>
              <a:gd name="T12" fmla="*/ 199 w 218"/>
              <a:gd name="T13" fmla="*/ 44 h 219"/>
              <a:gd name="T14" fmla="*/ 177 w 218"/>
              <a:gd name="T15" fmla="*/ 76 h 219"/>
              <a:gd name="T16" fmla="*/ 214 w 218"/>
              <a:gd name="T17" fmla="*/ 76 h 219"/>
              <a:gd name="T18" fmla="*/ 184 w 218"/>
              <a:gd name="T19" fmla="*/ 97 h 219"/>
              <a:gd name="T20" fmla="*/ 218 w 218"/>
              <a:gd name="T21" fmla="*/ 110 h 219"/>
              <a:gd name="T22" fmla="*/ 184 w 218"/>
              <a:gd name="T23" fmla="*/ 122 h 219"/>
              <a:gd name="T24" fmla="*/ 214 w 218"/>
              <a:gd name="T25" fmla="*/ 144 h 219"/>
              <a:gd name="T26" fmla="*/ 177 w 218"/>
              <a:gd name="T27" fmla="*/ 144 h 219"/>
              <a:gd name="T28" fmla="*/ 199 w 218"/>
              <a:gd name="T29" fmla="*/ 173 h 219"/>
              <a:gd name="T30" fmla="*/ 163 w 218"/>
              <a:gd name="T31" fmla="*/ 161 h 219"/>
              <a:gd name="T32" fmla="*/ 175 w 218"/>
              <a:gd name="T33" fmla="*/ 197 h 219"/>
              <a:gd name="T34" fmla="*/ 143 w 218"/>
              <a:gd name="T35" fmla="*/ 175 h 219"/>
              <a:gd name="T36" fmla="*/ 143 w 218"/>
              <a:gd name="T37" fmla="*/ 214 h 219"/>
              <a:gd name="T38" fmla="*/ 121 w 218"/>
              <a:gd name="T39" fmla="*/ 183 h 219"/>
              <a:gd name="T40" fmla="*/ 109 w 218"/>
              <a:gd name="T41" fmla="*/ 219 h 219"/>
              <a:gd name="T42" fmla="*/ 99 w 218"/>
              <a:gd name="T43" fmla="*/ 183 h 219"/>
              <a:gd name="T44" fmla="*/ 75 w 218"/>
              <a:gd name="T45" fmla="*/ 214 h 219"/>
              <a:gd name="T46" fmla="*/ 77 w 218"/>
              <a:gd name="T47" fmla="*/ 175 h 219"/>
              <a:gd name="T48" fmla="*/ 46 w 218"/>
              <a:gd name="T49" fmla="*/ 197 h 219"/>
              <a:gd name="T50" fmla="*/ 58 w 218"/>
              <a:gd name="T51" fmla="*/ 161 h 219"/>
              <a:gd name="T52" fmla="*/ 21 w 218"/>
              <a:gd name="T53" fmla="*/ 173 h 219"/>
              <a:gd name="T54" fmla="*/ 43 w 218"/>
              <a:gd name="T55" fmla="*/ 144 h 219"/>
              <a:gd name="T56" fmla="*/ 7 w 218"/>
              <a:gd name="T57" fmla="*/ 144 h 219"/>
              <a:gd name="T58" fmla="*/ 36 w 218"/>
              <a:gd name="T59" fmla="*/ 122 h 219"/>
              <a:gd name="T60" fmla="*/ 0 w 218"/>
              <a:gd name="T61" fmla="*/ 110 h 219"/>
              <a:gd name="T62" fmla="*/ 36 w 218"/>
              <a:gd name="T63" fmla="*/ 97 h 219"/>
              <a:gd name="T64" fmla="*/ 7 w 218"/>
              <a:gd name="T65" fmla="*/ 76 h 219"/>
              <a:gd name="T66" fmla="*/ 43 w 218"/>
              <a:gd name="T67" fmla="*/ 76 h 219"/>
              <a:gd name="T68" fmla="*/ 21 w 218"/>
              <a:gd name="T69" fmla="*/ 44 h 219"/>
              <a:gd name="T70" fmla="*/ 58 w 218"/>
              <a:gd name="T71" fmla="*/ 56 h 219"/>
              <a:gd name="T72" fmla="*/ 46 w 218"/>
              <a:gd name="T73" fmla="*/ 20 h 219"/>
              <a:gd name="T74" fmla="*/ 77 w 218"/>
              <a:gd name="T75" fmla="*/ 44 h 219"/>
              <a:gd name="T76" fmla="*/ 75 w 218"/>
              <a:gd name="T77" fmla="*/ 5 h 219"/>
              <a:gd name="T78" fmla="*/ 99 w 218"/>
              <a:gd name="T79" fmla="*/ 37 h 219"/>
              <a:gd name="T80" fmla="*/ 109 w 218"/>
              <a:gd name="T81"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8" h="219">
                <a:moveTo>
                  <a:pt x="109" y="0"/>
                </a:moveTo>
                <a:lnTo>
                  <a:pt x="121" y="37"/>
                </a:lnTo>
                <a:lnTo>
                  <a:pt x="143" y="5"/>
                </a:lnTo>
                <a:lnTo>
                  <a:pt x="143" y="44"/>
                </a:lnTo>
                <a:lnTo>
                  <a:pt x="175" y="20"/>
                </a:lnTo>
                <a:lnTo>
                  <a:pt x="163" y="56"/>
                </a:lnTo>
                <a:lnTo>
                  <a:pt x="199" y="44"/>
                </a:lnTo>
                <a:lnTo>
                  <a:pt x="177" y="76"/>
                </a:lnTo>
                <a:lnTo>
                  <a:pt x="214" y="76"/>
                </a:lnTo>
                <a:lnTo>
                  <a:pt x="184" y="97"/>
                </a:lnTo>
                <a:lnTo>
                  <a:pt x="218" y="110"/>
                </a:lnTo>
                <a:lnTo>
                  <a:pt x="184" y="122"/>
                </a:lnTo>
                <a:lnTo>
                  <a:pt x="214" y="144"/>
                </a:lnTo>
                <a:lnTo>
                  <a:pt x="177" y="144"/>
                </a:lnTo>
                <a:lnTo>
                  <a:pt x="199" y="173"/>
                </a:lnTo>
                <a:lnTo>
                  <a:pt x="163" y="161"/>
                </a:lnTo>
                <a:lnTo>
                  <a:pt x="175" y="197"/>
                </a:lnTo>
                <a:lnTo>
                  <a:pt x="143" y="175"/>
                </a:lnTo>
                <a:lnTo>
                  <a:pt x="143" y="214"/>
                </a:lnTo>
                <a:lnTo>
                  <a:pt x="121" y="183"/>
                </a:lnTo>
                <a:lnTo>
                  <a:pt x="109" y="219"/>
                </a:lnTo>
                <a:lnTo>
                  <a:pt x="99" y="183"/>
                </a:lnTo>
                <a:lnTo>
                  <a:pt x="75" y="214"/>
                </a:lnTo>
                <a:lnTo>
                  <a:pt x="77" y="175"/>
                </a:lnTo>
                <a:lnTo>
                  <a:pt x="46" y="197"/>
                </a:lnTo>
                <a:lnTo>
                  <a:pt x="58" y="161"/>
                </a:lnTo>
                <a:lnTo>
                  <a:pt x="21" y="173"/>
                </a:lnTo>
                <a:lnTo>
                  <a:pt x="43" y="144"/>
                </a:lnTo>
                <a:lnTo>
                  <a:pt x="7" y="144"/>
                </a:lnTo>
                <a:lnTo>
                  <a:pt x="36" y="122"/>
                </a:lnTo>
                <a:lnTo>
                  <a:pt x="0" y="110"/>
                </a:lnTo>
                <a:lnTo>
                  <a:pt x="36" y="97"/>
                </a:lnTo>
                <a:lnTo>
                  <a:pt x="7" y="76"/>
                </a:lnTo>
                <a:lnTo>
                  <a:pt x="43" y="76"/>
                </a:lnTo>
                <a:lnTo>
                  <a:pt x="21" y="44"/>
                </a:lnTo>
                <a:lnTo>
                  <a:pt x="58" y="56"/>
                </a:lnTo>
                <a:lnTo>
                  <a:pt x="46" y="20"/>
                </a:lnTo>
                <a:lnTo>
                  <a:pt x="77" y="44"/>
                </a:lnTo>
                <a:lnTo>
                  <a:pt x="75" y="5"/>
                </a:lnTo>
                <a:lnTo>
                  <a:pt x="99" y="37"/>
                </a:lnTo>
                <a:lnTo>
                  <a:pt x="109"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38" name="Freeform 117"/>
          <p:cNvSpPr>
            <a:spLocks noEditPoints="1"/>
          </p:cNvSpPr>
          <p:nvPr userDrawn="1"/>
        </p:nvSpPr>
        <p:spPr bwMode="auto">
          <a:xfrm>
            <a:off x="3086101" y="2006601"/>
            <a:ext cx="436033" cy="358775"/>
          </a:xfrm>
          <a:custGeom>
            <a:avLst/>
            <a:gdLst>
              <a:gd name="T0" fmla="*/ 41 w 85"/>
              <a:gd name="T1" fmla="*/ 15 h 93"/>
              <a:gd name="T2" fmla="*/ 43 w 85"/>
              <a:gd name="T3" fmla="*/ 0 h 93"/>
              <a:gd name="T4" fmla="*/ 45 w 85"/>
              <a:gd name="T5" fmla="*/ 15 h 93"/>
              <a:gd name="T6" fmla="*/ 85 w 85"/>
              <a:gd name="T7" fmla="*/ 41 h 93"/>
              <a:gd name="T8" fmla="*/ 70 w 85"/>
              <a:gd name="T9" fmla="*/ 39 h 93"/>
              <a:gd name="T10" fmla="*/ 70 w 85"/>
              <a:gd name="T11" fmla="*/ 44 h 93"/>
              <a:gd name="T12" fmla="*/ 85 w 85"/>
              <a:gd name="T13" fmla="*/ 41 h 93"/>
              <a:gd name="T14" fmla="*/ 15 w 85"/>
              <a:gd name="T15" fmla="*/ 39 h 93"/>
              <a:gd name="T16" fmla="*/ 0 w 85"/>
              <a:gd name="T17" fmla="*/ 41 h 93"/>
              <a:gd name="T18" fmla="*/ 15 w 85"/>
              <a:gd name="T19" fmla="*/ 44 h 93"/>
              <a:gd name="T20" fmla="*/ 64 w 85"/>
              <a:gd name="T21" fmla="*/ 23 h 93"/>
              <a:gd name="T22" fmla="*/ 72 w 85"/>
              <a:gd name="T23" fmla="*/ 12 h 93"/>
              <a:gd name="T24" fmla="*/ 61 w 85"/>
              <a:gd name="T25" fmla="*/ 20 h 93"/>
              <a:gd name="T26" fmla="*/ 62 w 85"/>
              <a:gd name="T27" fmla="*/ 24 h 93"/>
              <a:gd name="T28" fmla="*/ 17 w 85"/>
              <a:gd name="T29" fmla="*/ 70 h 93"/>
              <a:gd name="T30" fmla="*/ 25 w 85"/>
              <a:gd name="T31" fmla="*/ 59 h 93"/>
              <a:gd name="T32" fmla="*/ 14 w 85"/>
              <a:gd name="T33" fmla="*/ 67 h 93"/>
              <a:gd name="T34" fmla="*/ 15 w 85"/>
              <a:gd name="T35" fmla="*/ 71 h 93"/>
              <a:gd name="T36" fmla="*/ 25 w 85"/>
              <a:gd name="T37" fmla="*/ 23 h 93"/>
              <a:gd name="T38" fmla="*/ 17 w 85"/>
              <a:gd name="T39" fmla="*/ 12 h 93"/>
              <a:gd name="T40" fmla="*/ 14 w 85"/>
              <a:gd name="T41" fmla="*/ 16 h 93"/>
              <a:gd name="T42" fmla="*/ 23 w 85"/>
              <a:gd name="T43" fmla="*/ 24 h 93"/>
              <a:gd name="T44" fmla="*/ 72 w 85"/>
              <a:gd name="T45" fmla="*/ 70 h 93"/>
              <a:gd name="T46" fmla="*/ 64 w 85"/>
              <a:gd name="T47" fmla="*/ 59 h 93"/>
              <a:gd name="T48" fmla="*/ 61 w 85"/>
              <a:gd name="T49" fmla="*/ 62 h 93"/>
              <a:gd name="T50" fmla="*/ 70 w 85"/>
              <a:gd name="T51" fmla="*/ 71 h 93"/>
              <a:gd name="T52" fmla="*/ 65 w 85"/>
              <a:gd name="T53" fmla="*/ 42 h 93"/>
              <a:gd name="T54" fmla="*/ 59 w 85"/>
              <a:gd name="T55" fmla="*/ 56 h 93"/>
              <a:gd name="T56" fmla="*/ 54 w 85"/>
              <a:gd name="T57" fmla="*/ 69 h 93"/>
              <a:gd name="T58" fmla="*/ 54 w 85"/>
              <a:gd name="T59" fmla="*/ 71 h 93"/>
              <a:gd name="T60" fmla="*/ 52 w 85"/>
              <a:gd name="T61" fmla="*/ 73 h 93"/>
              <a:gd name="T62" fmla="*/ 32 w 85"/>
              <a:gd name="T63" fmla="*/ 71 h 93"/>
              <a:gd name="T64" fmla="*/ 31 w 85"/>
              <a:gd name="T65" fmla="*/ 71 h 93"/>
              <a:gd name="T66" fmla="*/ 26 w 85"/>
              <a:gd name="T67" fmla="*/ 56 h 93"/>
              <a:gd name="T68" fmla="*/ 26 w 85"/>
              <a:gd name="T69" fmla="*/ 56 h 93"/>
              <a:gd name="T70" fmla="*/ 43 w 85"/>
              <a:gd name="T71" fmla="*/ 20 h 93"/>
              <a:gd name="T72" fmla="*/ 61 w 85"/>
              <a:gd name="T73" fmla="*/ 42 h 93"/>
              <a:gd name="T74" fmla="*/ 25 w 85"/>
              <a:gd name="T75" fmla="*/ 42 h 93"/>
              <a:gd name="T76" fmla="*/ 30 w 85"/>
              <a:gd name="T77" fmla="*/ 55 h 93"/>
              <a:gd name="T78" fmla="*/ 35 w 85"/>
              <a:gd name="T79" fmla="*/ 69 h 93"/>
              <a:gd name="T80" fmla="*/ 35 w 85"/>
              <a:gd name="T81" fmla="*/ 70 h 93"/>
              <a:gd name="T82" fmla="*/ 51 w 85"/>
              <a:gd name="T83" fmla="*/ 69 h 93"/>
              <a:gd name="T84" fmla="*/ 55 w 85"/>
              <a:gd name="T85" fmla="*/ 55 h 93"/>
              <a:gd name="T86" fmla="*/ 61 w 85"/>
              <a:gd name="T87" fmla="*/ 42 h 93"/>
              <a:gd name="T88" fmla="*/ 54 w 85"/>
              <a:gd name="T89" fmla="*/ 76 h 93"/>
              <a:gd name="T90" fmla="*/ 33 w 85"/>
              <a:gd name="T91" fmla="*/ 74 h 93"/>
              <a:gd name="T92" fmla="*/ 32 w 85"/>
              <a:gd name="T93" fmla="*/ 76 h 93"/>
              <a:gd name="T94" fmla="*/ 52 w 85"/>
              <a:gd name="T95" fmla="*/ 78 h 93"/>
              <a:gd name="T96" fmla="*/ 54 w 85"/>
              <a:gd name="T97" fmla="*/ 81 h 93"/>
              <a:gd name="T98" fmla="*/ 52 w 85"/>
              <a:gd name="T99" fmla="*/ 79 h 93"/>
              <a:gd name="T100" fmla="*/ 32 w 85"/>
              <a:gd name="T101" fmla="*/ 81 h 93"/>
              <a:gd name="T102" fmla="*/ 33 w 85"/>
              <a:gd name="T103" fmla="*/ 82 h 93"/>
              <a:gd name="T104" fmla="*/ 54 w 85"/>
              <a:gd name="T105" fmla="*/ 81 h 93"/>
              <a:gd name="T106" fmla="*/ 54 w 85"/>
              <a:gd name="T107" fmla="*/ 85 h 93"/>
              <a:gd name="T108" fmla="*/ 33 w 85"/>
              <a:gd name="T109" fmla="*/ 84 h 93"/>
              <a:gd name="T110" fmla="*/ 32 w 85"/>
              <a:gd name="T111" fmla="*/ 85 h 93"/>
              <a:gd name="T112" fmla="*/ 52 w 85"/>
              <a:gd name="T113" fmla="*/ 87 h 93"/>
              <a:gd name="T114" fmla="*/ 47 w 85"/>
              <a:gd name="T115" fmla="*/ 88 h 93"/>
              <a:gd name="T116" fmla="*/ 38 w 85"/>
              <a:gd name="T117" fmla="*/ 90 h 93"/>
              <a:gd name="T118" fmla="*/ 45 w 85"/>
              <a:gd name="T119" fmla="*/ 92 h 93"/>
              <a:gd name="T120" fmla="*/ 47 w 85"/>
              <a:gd name="T121" fmla="*/ 8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 h="93">
                <a:moveTo>
                  <a:pt x="43" y="17"/>
                </a:moveTo>
                <a:cubicBezTo>
                  <a:pt x="42" y="17"/>
                  <a:pt x="41" y="16"/>
                  <a:pt x="41" y="15"/>
                </a:cubicBezTo>
                <a:cubicBezTo>
                  <a:pt x="41" y="2"/>
                  <a:pt x="41" y="2"/>
                  <a:pt x="41" y="2"/>
                </a:cubicBezTo>
                <a:cubicBezTo>
                  <a:pt x="41" y="1"/>
                  <a:pt x="42" y="0"/>
                  <a:pt x="43" y="0"/>
                </a:cubicBezTo>
                <a:cubicBezTo>
                  <a:pt x="44" y="0"/>
                  <a:pt x="45" y="1"/>
                  <a:pt x="45" y="2"/>
                </a:cubicBezTo>
                <a:cubicBezTo>
                  <a:pt x="45" y="15"/>
                  <a:pt x="45" y="15"/>
                  <a:pt x="45" y="15"/>
                </a:cubicBezTo>
                <a:cubicBezTo>
                  <a:pt x="45" y="16"/>
                  <a:pt x="44" y="17"/>
                  <a:pt x="43" y="17"/>
                </a:cubicBezTo>
                <a:close/>
                <a:moveTo>
                  <a:pt x="85" y="41"/>
                </a:moveTo>
                <a:cubicBezTo>
                  <a:pt x="85" y="40"/>
                  <a:pt x="84" y="39"/>
                  <a:pt x="83" y="39"/>
                </a:cubicBezTo>
                <a:cubicBezTo>
                  <a:pt x="70" y="39"/>
                  <a:pt x="70" y="39"/>
                  <a:pt x="70" y="39"/>
                </a:cubicBezTo>
                <a:cubicBezTo>
                  <a:pt x="69" y="39"/>
                  <a:pt x="68" y="40"/>
                  <a:pt x="68" y="41"/>
                </a:cubicBezTo>
                <a:cubicBezTo>
                  <a:pt x="68" y="43"/>
                  <a:pt x="69" y="44"/>
                  <a:pt x="70" y="44"/>
                </a:cubicBezTo>
                <a:cubicBezTo>
                  <a:pt x="83" y="44"/>
                  <a:pt x="83" y="44"/>
                  <a:pt x="83" y="44"/>
                </a:cubicBezTo>
                <a:cubicBezTo>
                  <a:pt x="84" y="44"/>
                  <a:pt x="85" y="43"/>
                  <a:pt x="85" y="41"/>
                </a:cubicBezTo>
                <a:close/>
                <a:moveTo>
                  <a:pt x="17" y="41"/>
                </a:moveTo>
                <a:cubicBezTo>
                  <a:pt x="17" y="40"/>
                  <a:pt x="16" y="39"/>
                  <a:pt x="15" y="39"/>
                </a:cubicBezTo>
                <a:cubicBezTo>
                  <a:pt x="2" y="39"/>
                  <a:pt x="2" y="39"/>
                  <a:pt x="2" y="39"/>
                </a:cubicBezTo>
                <a:cubicBezTo>
                  <a:pt x="1" y="39"/>
                  <a:pt x="0" y="40"/>
                  <a:pt x="0" y="41"/>
                </a:cubicBezTo>
                <a:cubicBezTo>
                  <a:pt x="0" y="43"/>
                  <a:pt x="1" y="44"/>
                  <a:pt x="2" y="44"/>
                </a:cubicBezTo>
                <a:cubicBezTo>
                  <a:pt x="15" y="44"/>
                  <a:pt x="15" y="44"/>
                  <a:pt x="15" y="44"/>
                </a:cubicBezTo>
                <a:cubicBezTo>
                  <a:pt x="16" y="44"/>
                  <a:pt x="17" y="43"/>
                  <a:pt x="17" y="41"/>
                </a:cubicBezTo>
                <a:close/>
                <a:moveTo>
                  <a:pt x="64" y="23"/>
                </a:moveTo>
                <a:cubicBezTo>
                  <a:pt x="72" y="16"/>
                  <a:pt x="72" y="16"/>
                  <a:pt x="72" y="16"/>
                </a:cubicBezTo>
                <a:cubicBezTo>
                  <a:pt x="73" y="15"/>
                  <a:pt x="73" y="13"/>
                  <a:pt x="72" y="12"/>
                </a:cubicBezTo>
                <a:cubicBezTo>
                  <a:pt x="71" y="11"/>
                  <a:pt x="70" y="11"/>
                  <a:pt x="69" y="12"/>
                </a:cubicBezTo>
                <a:cubicBezTo>
                  <a:pt x="61" y="20"/>
                  <a:pt x="61" y="20"/>
                  <a:pt x="61" y="20"/>
                </a:cubicBezTo>
                <a:cubicBezTo>
                  <a:pt x="60" y="21"/>
                  <a:pt x="60" y="23"/>
                  <a:pt x="61" y="23"/>
                </a:cubicBezTo>
                <a:cubicBezTo>
                  <a:pt x="61" y="24"/>
                  <a:pt x="62" y="24"/>
                  <a:pt x="62" y="24"/>
                </a:cubicBezTo>
                <a:cubicBezTo>
                  <a:pt x="63" y="24"/>
                  <a:pt x="64" y="24"/>
                  <a:pt x="64" y="23"/>
                </a:cubicBezTo>
                <a:close/>
                <a:moveTo>
                  <a:pt x="17" y="70"/>
                </a:moveTo>
                <a:cubicBezTo>
                  <a:pt x="25" y="62"/>
                  <a:pt x="25" y="62"/>
                  <a:pt x="25" y="62"/>
                </a:cubicBezTo>
                <a:cubicBezTo>
                  <a:pt x="26" y="62"/>
                  <a:pt x="26" y="60"/>
                  <a:pt x="25" y="59"/>
                </a:cubicBezTo>
                <a:cubicBezTo>
                  <a:pt x="24" y="58"/>
                  <a:pt x="23" y="58"/>
                  <a:pt x="22" y="59"/>
                </a:cubicBezTo>
                <a:cubicBezTo>
                  <a:pt x="14" y="67"/>
                  <a:pt x="14" y="67"/>
                  <a:pt x="14" y="67"/>
                </a:cubicBezTo>
                <a:cubicBezTo>
                  <a:pt x="13" y="68"/>
                  <a:pt x="13" y="70"/>
                  <a:pt x="14" y="70"/>
                </a:cubicBezTo>
                <a:cubicBezTo>
                  <a:pt x="14" y="71"/>
                  <a:pt x="15" y="71"/>
                  <a:pt x="15" y="71"/>
                </a:cubicBezTo>
                <a:cubicBezTo>
                  <a:pt x="16" y="71"/>
                  <a:pt x="17" y="71"/>
                  <a:pt x="17" y="70"/>
                </a:cubicBezTo>
                <a:close/>
                <a:moveTo>
                  <a:pt x="25" y="23"/>
                </a:moveTo>
                <a:cubicBezTo>
                  <a:pt x="26" y="23"/>
                  <a:pt x="26" y="21"/>
                  <a:pt x="25" y="20"/>
                </a:cubicBezTo>
                <a:cubicBezTo>
                  <a:pt x="17" y="12"/>
                  <a:pt x="17" y="12"/>
                  <a:pt x="17" y="12"/>
                </a:cubicBezTo>
                <a:cubicBezTo>
                  <a:pt x="16" y="11"/>
                  <a:pt x="15" y="11"/>
                  <a:pt x="14" y="12"/>
                </a:cubicBezTo>
                <a:cubicBezTo>
                  <a:pt x="13" y="13"/>
                  <a:pt x="13" y="15"/>
                  <a:pt x="14" y="16"/>
                </a:cubicBezTo>
                <a:cubicBezTo>
                  <a:pt x="22" y="23"/>
                  <a:pt x="22" y="23"/>
                  <a:pt x="22" y="23"/>
                </a:cubicBezTo>
                <a:cubicBezTo>
                  <a:pt x="22" y="24"/>
                  <a:pt x="23" y="24"/>
                  <a:pt x="23" y="24"/>
                </a:cubicBezTo>
                <a:cubicBezTo>
                  <a:pt x="24" y="24"/>
                  <a:pt x="24" y="24"/>
                  <a:pt x="25" y="23"/>
                </a:cubicBezTo>
                <a:close/>
                <a:moveTo>
                  <a:pt x="72" y="70"/>
                </a:moveTo>
                <a:cubicBezTo>
                  <a:pt x="73" y="70"/>
                  <a:pt x="73" y="68"/>
                  <a:pt x="72" y="67"/>
                </a:cubicBezTo>
                <a:cubicBezTo>
                  <a:pt x="64" y="59"/>
                  <a:pt x="64" y="59"/>
                  <a:pt x="64" y="59"/>
                </a:cubicBezTo>
                <a:cubicBezTo>
                  <a:pt x="63" y="58"/>
                  <a:pt x="62" y="58"/>
                  <a:pt x="61" y="59"/>
                </a:cubicBezTo>
                <a:cubicBezTo>
                  <a:pt x="60" y="60"/>
                  <a:pt x="60" y="62"/>
                  <a:pt x="61" y="62"/>
                </a:cubicBezTo>
                <a:cubicBezTo>
                  <a:pt x="69" y="70"/>
                  <a:pt x="69" y="70"/>
                  <a:pt x="69" y="70"/>
                </a:cubicBezTo>
                <a:cubicBezTo>
                  <a:pt x="69" y="71"/>
                  <a:pt x="70" y="71"/>
                  <a:pt x="70" y="71"/>
                </a:cubicBezTo>
                <a:cubicBezTo>
                  <a:pt x="71" y="71"/>
                  <a:pt x="71" y="71"/>
                  <a:pt x="72" y="70"/>
                </a:cubicBezTo>
                <a:close/>
                <a:moveTo>
                  <a:pt x="65" y="42"/>
                </a:moveTo>
                <a:cubicBezTo>
                  <a:pt x="65" y="47"/>
                  <a:pt x="63" y="52"/>
                  <a:pt x="59" y="56"/>
                </a:cubicBezTo>
                <a:cubicBezTo>
                  <a:pt x="59" y="56"/>
                  <a:pt x="59" y="56"/>
                  <a:pt x="59" y="56"/>
                </a:cubicBezTo>
                <a:cubicBezTo>
                  <a:pt x="59" y="56"/>
                  <a:pt x="54" y="62"/>
                  <a:pt x="54" y="69"/>
                </a:cubicBezTo>
                <a:cubicBezTo>
                  <a:pt x="54" y="69"/>
                  <a:pt x="54" y="69"/>
                  <a:pt x="54" y="69"/>
                </a:cubicBezTo>
                <a:cubicBezTo>
                  <a:pt x="54" y="71"/>
                  <a:pt x="54" y="71"/>
                  <a:pt x="54" y="71"/>
                </a:cubicBezTo>
                <a:cubicBezTo>
                  <a:pt x="54" y="71"/>
                  <a:pt x="54" y="71"/>
                  <a:pt x="54" y="71"/>
                </a:cubicBezTo>
                <a:cubicBezTo>
                  <a:pt x="54" y="71"/>
                  <a:pt x="54" y="71"/>
                  <a:pt x="54" y="71"/>
                </a:cubicBezTo>
                <a:cubicBezTo>
                  <a:pt x="54" y="72"/>
                  <a:pt x="53" y="73"/>
                  <a:pt x="52" y="73"/>
                </a:cubicBezTo>
                <a:cubicBezTo>
                  <a:pt x="33" y="73"/>
                  <a:pt x="33" y="73"/>
                  <a:pt x="33" y="73"/>
                </a:cubicBezTo>
                <a:cubicBezTo>
                  <a:pt x="32" y="73"/>
                  <a:pt x="32" y="72"/>
                  <a:pt x="32" y="71"/>
                </a:cubicBezTo>
                <a:cubicBezTo>
                  <a:pt x="32" y="71"/>
                  <a:pt x="32" y="71"/>
                  <a:pt x="32" y="71"/>
                </a:cubicBezTo>
                <a:cubicBezTo>
                  <a:pt x="31" y="71"/>
                  <a:pt x="31" y="71"/>
                  <a:pt x="31" y="71"/>
                </a:cubicBezTo>
                <a:cubicBezTo>
                  <a:pt x="31" y="69"/>
                  <a:pt x="31" y="69"/>
                  <a:pt x="31" y="69"/>
                </a:cubicBezTo>
                <a:cubicBezTo>
                  <a:pt x="31" y="62"/>
                  <a:pt x="26" y="56"/>
                  <a:pt x="26" y="56"/>
                </a:cubicBezTo>
                <a:cubicBezTo>
                  <a:pt x="26" y="56"/>
                  <a:pt x="26" y="56"/>
                  <a:pt x="26" y="56"/>
                </a:cubicBezTo>
                <a:cubicBezTo>
                  <a:pt x="26" y="56"/>
                  <a:pt x="26" y="56"/>
                  <a:pt x="26" y="56"/>
                </a:cubicBezTo>
                <a:cubicBezTo>
                  <a:pt x="23" y="52"/>
                  <a:pt x="21" y="47"/>
                  <a:pt x="21" y="42"/>
                </a:cubicBezTo>
                <a:cubicBezTo>
                  <a:pt x="21" y="30"/>
                  <a:pt x="31" y="20"/>
                  <a:pt x="43" y="20"/>
                </a:cubicBezTo>
                <a:cubicBezTo>
                  <a:pt x="55" y="20"/>
                  <a:pt x="65" y="30"/>
                  <a:pt x="65" y="42"/>
                </a:cubicBezTo>
                <a:close/>
                <a:moveTo>
                  <a:pt x="61" y="42"/>
                </a:moveTo>
                <a:cubicBezTo>
                  <a:pt x="61" y="32"/>
                  <a:pt x="53" y="24"/>
                  <a:pt x="43" y="24"/>
                </a:cubicBezTo>
                <a:cubicBezTo>
                  <a:pt x="33" y="24"/>
                  <a:pt x="25" y="32"/>
                  <a:pt x="25" y="42"/>
                </a:cubicBezTo>
                <a:cubicBezTo>
                  <a:pt x="25" y="46"/>
                  <a:pt x="26" y="50"/>
                  <a:pt x="29" y="54"/>
                </a:cubicBezTo>
                <a:cubicBezTo>
                  <a:pt x="30" y="55"/>
                  <a:pt x="30" y="55"/>
                  <a:pt x="30" y="55"/>
                </a:cubicBezTo>
                <a:cubicBezTo>
                  <a:pt x="30" y="55"/>
                  <a:pt x="30" y="55"/>
                  <a:pt x="30" y="55"/>
                </a:cubicBezTo>
                <a:cubicBezTo>
                  <a:pt x="32" y="58"/>
                  <a:pt x="35" y="63"/>
                  <a:pt x="35" y="69"/>
                </a:cubicBezTo>
                <a:cubicBezTo>
                  <a:pt x="35" y="69"/>
                  <a:pt x="35" y="69"/>
                  <a:pt x="35" y="69"/>
                </a:cubicBezTo>
                <a:cubicBezTo>
                  <a:pt x="35" y="70"/>
                  <a:pt x="35" y="70"/>
                  <a:pt x="35" y="70"/>
                </a:cubicBezTo>
                <a:cubicBezTo>
                  <a:pt x="51" y="70"/>
                  <a:pt x="51" y="70"/>
                  <a:pt x="51" y="70"/>
                </a:cubicBezTo>
                <a:cubicBezTo>
                  <a:pt x="51" y="69"/>
                  <a:pt x="51" y="69"/>
                  <a:pt x="51" y="69"/>
                </a:cubicBezTo>
                <a:cubicBezTo>
                  <a:pt x="51" y="63"/>
                  <a:pt x="53" y="58"/>
                  <a:pt x="55" y="56"/>
                </a:cubicBezTo>
                <a:cubicBezTo>
                  <a:pt x="55" y="55"/>
                  <a:pt x="55" y="55"/>
                  <a:pt x="55" y="55"/>
                </a:cubicBezTo>
                <a:cubicBezTo>
                  <a:pt x="56" y="54"/>
                  <a:pt x="56" y="54"/>
                  <a:pt x="56" y="54"/>
                </a:cubicBezTo>
                <a:cubicBezTo>
                  <a:pt x="59" y="50"/>
                  <a:pt x="61" y="46"/>
                  <a:pt x="61" y="42"/>
                </a:cubicBezTo>
                <a:close/>
                <a:moveTo>
                  <a:pt x="54" y="76"/>
                </a:moveTo>
                <a:cubicBezTo>
                  <a:pt x="54" y="76"/>
                  <a:pt x="54" y="76"/>
                  <a:pt x="54" y="76"/>
                </a:cubicBezTo>
                <a:cubicBezTo>
                  <a:pt x="54" y="75"/>
                  <a:pt x="53" y="74"/>
                  <a:pt x="52" y="74"/>
                </a:cubicBezTo>
                <a:cubicBezTo>
                  <a:pt x="33" y="74"/>
                  <a:pt x="33" y="74"/>
                  <a:pt x="33" y="74"/>
                </a:cubicBezTo>
                <a:cubicBezTo>
                  <a:pt x="32" y="74"/>
                  <a:pt x="32" y="75"/>
                  <a:pt x="32" y="76"/>
                </a:cubicBezTo>
                <a:cubicBezTo>
                  <a:pt x="32" y="76"/>
                  <a:pt x="32" y="76"/>
                  <a:pt x="32" y="76"/>
                </a:cubicBezTo>
                <a:cubicBezTo>
                  <a:pt x="32" y="77"/>
                  <a:pt x="32" y="78"/>
                  <a:pt x="33" y="78"/>
                </a:cubicBezTo>
                <a:cubicBezTo>
                  <a:pt x="52" y="78"/>
                  <a:pt x="52" y="78"/>
                  <a:pt x="52" y="78"/>
                </a:cubicBezTo>
                <a:cubicBezTo>
                  <a:pt x="53" y="78"/>
                  <a:pt x="54" y="77"/>
                  <a:pt x="54" y="76"/>
                </a:cubicBezTo>
                <a:close/>
                <a:moveTo>
                  <a:pt x="54" y="81"/>
                </a:moveTo>
                <a:cubicBezTo>
                  <a:pt x="54" y="81"/>
                  <a:pt x="54" y="81"/>
                  <a:pt x="54" y="81"/>
                </a:cubicBezTo>
                <a:cubicBezTo>
                  <a:pt x="54" y="80"/>
                  <a:pt x="53" y="79"/>
                  <a:pt x="52" y="79"/>
                </a:cubicBezTo>
                <a:cubicBezTo>
                  <a:pt x="33" y="79"/>
                  <a:pt x="33" y="79"/>
                  <a:pt x="33" y="79"/>
                </a:cubicBezTo>
                <a:cubicBezTo>
                  <a:pt x="32" y="79"/>
                  <a:pt x="32" y="80"/>
                  <a:pt x="32" y="81"/>
                </a:cubicBezTo>
                <a:cubicBezTo>
                  <a:pt x="32" y="81"/>
                  <a:pt x="32" y="81"/>
                  <a:pt x="32" y="81"/>
                </a:cubicBezTo>
                <a:cubicBezTo>
                  <a:pt x="32" y="82"/>
                  <a:pt x="32" y="82"/>
                  <a:pt x="33" y="82"/>
                </a:cubicBezTo>
                <a:cubicBezTo>
                  <a:pt x="52" y="82"/>
                  <a:pt x="52" y="82"/>
                  <a:pt x="52" y="82"/>
                </a:cubicBezTo>
                <a:cubicBezTo>
                  <a:pt x="53" y="82"/>
                  <a:pt x="54" y="82"/>
                  <a:pt x="54" y="81"/>
                </a:cubicBezTo>
                <a:close/>
                <a:moveTo>
                  <a:pt x="54" y="85"/>
                </a:moveTo>
                <a:cubicBezTo>
                  <a:pt x="54" y="85"/>
                  <a:pt x="54" y="85"/>
                  <a:pt x="54" y="85"/>
                </a:cubicBezTo>
                <a:cubicBezTo>
                  <a:pt x="54" y="84"/>
                  <a:pt x="53" y="84"/>
                  <a:pt x="52" y="84"/>
                </a:cubicBezTo>
                <a:cubicBezTo>
                  <a:pt x="33" y="84"/>
                  <a:pt x="33" y="84"/>
                  <a:pt x="33" y="84"/>
                </a:cubicBezTo>
                <a:cubicBezTo>
                  <a:pt x="32" y="84"/>
                  <a:pt x="32" y="84"/>
                  <a:pt x="32" y="85"/>
                </a:cubicBezTo>
                <a:cubicBezTo>
                  <a:pt x="32" y="85"/>
                  <a:pt x="32" y="85"/>
                  <a:pt x="32" y="85"/>
                </a:cubicBezTo>
                <a:cubicBezTo>
                  <a:pt x="32" y="86"/>
                  <a:pt x="32" y="87"/>
                  <a:pt x="33" y="87"/>
                </a:cubicBezTo>
                <a:cubicBezTo>
                  <a:pt x="52" y="87"/>
                  <a:pt x="52" y="87"/>
                  <a:pt x="52" y="87"/>
                </a:cubicBezTo>
                <a:cubicBezTo>
                  <a:pt x="53" y="87"/>
                  <a:pt x="54" y="86"/>
                  <a:pt x="54" y="85"/>
                </a:cubicBezTo>
                <a:close/>
                <a:moveTo>
                  <a:pt x="47" y="88"/>
                </a:moveTo>
                <a:cubicBezTo>
                  <a:pt x="39" y="88"/>
                  <a:pt x="39" y="88"/>
                  <a:pt x="39" y="88"/>
                </a:cubicBezTo>
                <a:cubicBezTo>
                  <a:pt x="37" y="88"/>
                  <a:pt x="37" y="90"/>
                  <a:pt x="38" y="90"/>
                </a:cubicBezTo>
                <a:cubicBezTo>
                  <a:pt x="40" y="92"/>
                  <a:pt x="40" y="92"/>
                  <a:pt x="40" y="92"/>
                </a:cubicBezTo>
                <a:cubicBezTo>
                  <a:pt x="42" y="93"/>
                  <a:pt x="44" y="93"/>
                  <a:pt x="45" y="92"/>
                </a:cubicBezTo>
                <a:cubicBezTo>
                  <a:pt x="48" y="90"/>
                  <a:pt x="48" y="90"/>
                  <a:pt x="48" y="90"/>
                </a:cubicBezTo>
                <a:cubicBezTo>
                  <a:pt x="49" y="90"/>
                  <a:pt x="48" y="88"/>
                  <a:pt x="47" y="8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39" name="Freeform 118"/>
          <p:cNvSpPr>
            <a:spLocks noEditPoints="1"/>
          </p:cNvSpPr>
          <p:nvPr userDrawn="1"/>
        </p:nvSpPr>
        <p:spPr bwMode="auto">
          <a:xfrm>
            <a:off x="3405718" y="2373314"/>
            <a:ext cx="226484" cy="282575"/>
          </a:xfrm>
          <a:custGeom>
            <a:avLst/>
            <a:gdLst>
              <a:gd name="T0" fmla="*/ 38 w 44"/>
              <a:gd name="T1" fmla="*/ 36 h 73"/>
              <a:gd name="T2" fmla="*/ 33 w 44"/>
              <a:gd name="T3" fmla="*/ 49 h 73"/>
              <a:gd name="T4" fmla="*/ 33 w 44"/>
              <a:gd name="T5" fmla="*/ 51 h 73"/>
              <a:gd name="T6" fmla="*/ 33 w 44"/>
              <a:gd name="T7" fmla="*/ 51 h 73"/>
              <a:gd name="T8" fmla="*/ 12 w 44"/>
              <a:gd name="T9" fmla="*/ 53 h 73"/>
              <a:gd name="T10" fmla="*/ 10 w 44"/>
              <a:gd name="T11" fmla="*/ 51 h 73"/>
              <a:gd name="T12" fmla="*/ 10 w 44"/>
              <a:gd name="T13" fmla="*/ 49 h 73"/>
              <a:gd name="T14" fmla="*/ 5 w 44"/>
              <a:gd name="T15" fmla="*/ 36 h 73"/>
              <a:gd name="T16" fmla="*/ 0 w 44"/>
              <a:gd name="T17" fmla="*/ 22 h 73"/>
              <a:gd name="T18" fmla="*/ 44 w 44"/>
              <a:gd name="T19" fmla="*/ 22 h 73"/>
              <a:gd name="T20" fmla="*/ 22 w 44"/>
              <a:gd name="T21" fmla="*/ 4 h 73"/>
              <a:gd name="T22" fmla="*/ 8 w 44"/>
              <a:gd name="T23" fmla="*/ 34 h 73"/>
              <a:gd name="T24" fmla="*/ 9 w 44"/>
              <a:gd name="T25" fmla="*/ 35 h 73"/>
              <a:gd name="T26" fmla="*/ 14 w 44"/>
              <a:gd name="T27" fmla="*/ 49 h 73"/>
              <a:gd name="T28" fmla="*/ 29 w 44"/>
              <a:gd name="T29" fmla="*/ 50 h 73"/>
              <a:gd name="T30" fmla="*/ 34 w 44"/>
              <a:gd name="T31" fmla="*/ 36 h 73"/>
              <a:gd name="T32" fmla="*/ 35 w 44"/>
              <a:gd name="T33" fmla="*/ 34 h 73"/>
              <a:gd name="T34" fmla="*/ 33 w 44"/>
              <a:gd name="T35" fmla="*/ 56 h 73"/>
              <a:gd name="T36" fmla="*/ 31 w 44"/>
              <a:gd name="T37" fmla="*/ 54 h 73"/>
              <a:gd name="T38" fmla="*/ 10 w 44"/>
              <a:gd name="T39" fmla="*/ 56 h 73"/>
              <a:gd name="T40" fmla="*/ 12 w 44"/>
              <a:gd name="T41" fmla="*/ 58 h 73"/>
              <a:gd name="T42" fmla="*/ 33 w 44"/>
              <a:gd name="T43" fmla="*/ 56 h 73"/>
              <a:gd name="T44" fmla="*/ 33 w 44"/>
              <a:gd name="T45" fmla="*/ 61 h 73"/>
              <a:gd name="T46" fmla="*/ 12 w 44"/>
              <a:gd name="T47" fmla="*/ 59 h 73"/>
              <a:gd name="T48" fmla="*/ 10 w 44"/>
              <a:gd name="T49" fmla="*/ 61 h 73"/>
              <a:gd name="T50" fmla="*/ 31 w 44"/>
              <a:gd name="T51" fmla="*/ 62 h 73"/>
              <a:gd name="T52" fmla="*/ 33 w 44"/>
              <a:gd name="T53" fmla="*/ 65 h 73"/>
              <a:gd name="T54" fmla="*/ 31 w 44"/>
              <a:gd name="T55" fmla="*/ 64 h 73"/>
              <a:gd name="T56" fmla="*/ 10 w 44"/>
              <a:gd name="T57" fmla="*/ 65 h 73"/>
              <a:gd name="T58" fmla="*/ 12 w 44"/>
              <a:gd name="T59" fmla="*/ 67 h 73"/>
              <a:gd name="T60" fmla="*/ 33 w 44"/>
              <a:gd name="T61" fmla="*/ 65 h 73"/>
              <a:gd name="T62" fmla="*/ 17 w 44"/>
              <a:gd name="T63" fmla="*/ 68 h 73"/>
              <a:gd name="T64" fmla="*/ 19 w 44"/>
              <a:gd name="T65" fmla="*/ 72 h 73"/>
              <a:gd name="T66" fmla="*/ 27 w 44"/>
              <a:gd name="T67"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73">
                <a:moveTo>
                  <a:pt x="44" y="22"/>
                </a:moveTo>
                <a:cubicBezTo>
                  <a:pt x="44" y="27"/>
                  <a:pt x="42" y="32"/>
                  <a:pt x="38" y="36"/>
                </a:cubicBezTo>
                <a:cubicBezTo>
                  <a:pt x="38" y="36"/>
                  <a:pt x="38" y="36"/>
                  <a:pt x="38" y="36"/>
                </a:cubicBezTo>
                <a:cubicBezTo>
                  <a:pt x="38" y="36"/>
                  <a:pt x="33" y="42"/>
                  <a:pt x="33" y="49"/>
                </a:cubicBezTo>
                <a:cubicBezTo>
                  <a:pt x="33" y="49"/>
                  <a:pt x="33" y="49"/>
                  <a:pt x="33" y="49"/>
                </a:cubicBezTo>
                <a:cubicBezTo>
                  <a:pt x="33" y="51"/>
                  <a:pt x="33" y="51"/>
                  <a:pt x="33" y="51"/>
                </a:cubicBezTo>
                <a:cubicBezTo>
                  <a:pt x="33" y="51"/>
                  <a:pt x="33" y="51"/>
                  <a:pt x="33" y="51"/>
                </a:cubicBezTo>
                <a:cubicBezTo>
                  <a:pt x="33" y="51"/>
                  <a:pt x="33" y="51"/>
                  <a:pt x="33" y="51"/>
                </a:cubicBezTo>
                <a:cubicBezTo>
                  <a:pt x="33" y="52"/>
                  <a:pt x="32" y="53"/>
                  <a:pt x="31" y="53"/>
                </a:cubicBezTo>
                <a:cubicBezTo>
                  <a:pt x="12" y="53"/>
                  <a:pt x="12" y="53"/>
                  <a:pt x="12" y="53"/>
                </a:cubicBezTo>
                <a:cubicBezTo>
                  <a:pt x="11" y="53"/>
                  <a:pt x="10" y="52"/>
                  <a:pt x="10" y="51"/>
                </a:cubicBezTo>
                <a:cubicBezTo>
                  <a:pt x="10" y="51"/>
                  <a:pt x="10" y="51"/>
                  <a:pt x="10" y="51"/>
                </a:cubicBezTo>
                <a:cubicBezTo>
                  <a:pt x="10" y="51"/>
                  <a:pt x="10" y="51"/>
                  <a:pt x="10" y="51"/>
                </a:cubicBezTo>
                <a:cubicBezTo>
                  <a:pt x="10" y="49"/>
                  <a:pt x="10" y="49"/>
                  <a:pt x="10" y="49"/>
                </a:cubicBezTo>
                <a:cubicBezTo>
                  <a:pt x="10" y="42"/>
                  <a:pt x="5" y="36"/>
                  <a:pt x="5" y="36"/>
                </a:cubicBezTo>
                <a:cubicBezTo>
                  <a:pt x="5" y="36"/>
                  <a:pt x="5" y="36"/>
                  <a:pt x="5" y="36"/>
                </a:cubicBezTo>
                <a:cubicBezTo>
                  <a:pt x="5" y="36"/>
                  <a:pt x="5" y="36"/>
                  <a:pt x="5" y="36"/>
                </a:cubicBezTo>
                <a:cubicBezTo>
                  <a:pt x="2" y="32"/>
                  <a:pt x="0" y="27"/>
                  <a:pt x="0" y="22"/>
                </a:cubicBezTo>
                <a:cubicBezTo>
                  <a:pt x="0" y="10"/>
                  <a:pt x="10" y="0"/>
                  <a:pt x="22" y="0"/>
                </a:cubicBezTo>
                <a:cubicBezTo>
                  <a:pt x="34" y="0"/>
                  <a:pt x="44" y="10"/>
                  <a:pt x="44" y="22"/>
                </a:cubicBezTo>
                <a:close/>
                <a:moveTo>
                  <a:pt x="40" y="22"/>
                </a:moveTo>
                <a:cubicBezTo>
                  <a:pt x="40" y="12"/>
                  <a:pt x="32" y="4"/>
                  <a:pt x="22" y="4"/>
                </a:cubicBezTo>
                <a:cubicBezTo>
                  <a:pt x="12" y="4"/>
                  <a:pt x="4" y="12"/>
                  <a:pt x="4" y="22"/>
                </a:cubicBezTo>
                <a:cubicBezTo>
                  <a:pt x="4" y="26"/>
                  <a:pt x="5" y="30"/>
                  <a:pt x="8" y="34"/>
                </a:cubicBezTo>
                <a:cubicBezTo>
                  <a:pt x="9" y="35"/>
                  <a:pt x="9" y="35"/>
                  <a:pt x="9" y="35"/>
                </a:cubicBezTo>
                <a:cubicBezTo>
                  <a:pt x="9" y="35"/>
                  <a:pt x="9" y="35"/>
                  <a:pt x="9" y="35"/>
                </a:cubicBezTo>
                <a:cubicBezTo>
                  <a:pt x="11" y="38"/>
                  <a:pt x="14" y="43"/>
                  <a:pt x="14" y="49"/>
                </a:cubicBezTo>
                <a:cubicBezTo>
                  <a:pt x="14" y="49"/>
                  <a:pt x="14" y="49"/>
                  <a:pt x="14" y="49"/>
                </a:cubicBezTo>
                <a:cubicBezTo>
                  <a:pt x="14" y="50"/>
                  <a:pt x="14" y="50"/>
                  <a:pt x="14" y="50"/>
                </a:cubicBezTo>
                <a:cubicBezTo>
                  <a:pt x="29" y="50"/>
                  <a:pt x="29" y="50"/>
                  <a:pt x="29" y="50"/>
                </a:cubicBezTo>
                <a:cubicBezTo>
                  <a:pt x="29" y="49"/>
                  <a:pt x="29" y="49"/>
                  <a:pt x="29" y="49"/>
                </a:cubicBezTo>
                <a:cubicBezTo>
                  <a:pt x="30" y="43"/>
                  <a:pt x="32" y="38"/>
                  <a:pt x="34" y="36"/>
                </a:cubicBezTo>
                <a:cubicBezTo>
                  <a:pt x="34" y="35"/>
                  <a:pt x="34" y="35"/>
                  <a:pt x="34" y="35"/>
                </a:cubicBezTo>
                <a:cubicBezTo>
                  <a:pt x="35" y="34"/>
                  <a:pt x="35" y="34"/>
                  <a:pt x="35" y="34"/>
                </a:cubicBezTo>
                <a:cubicBezTo>
                  <a:pt x="38" y="30"/>
                  <a:pt x="40" y="26"/>
                  <a:pt x="40" y="22"/>
                </a:cubicBezTo>
                <a:close/>
                <a:moveTo>
                  <a:pt x="33" y="56"/>
                </a:moveTo>
                <a:cubicBezTo>
                  <a:pt x="33" y="56"/>
                  <a:pt x="33" y="56"/>
                  <a:pt x="33" y="56"/>
                </a:cubicBezTo>
                <a:cubicBezTo>
                  <a:pt x="33" y="55"/>
                  <a:pt x="32" y="54"/>
                  <a:pt x="31" y="54"/>
                </a:cubicBezTo>
                <a:cubicBezTo>
                  <a:pt x="12" y="54"/>
                  <a:pt x="12" y="54"/>
                  <a:pt x="12" y="54"/>
                </a:cubicBezTo>
                <a:cubicBezTo>
                  <a:pt x="11" y="54"/>
                  <a:pt x="10" y="55"/>
                  <a:pt x="10" y="56"/>
                </a:cubicBezTo>
                <a:cubicBezTo>
                  <a:pt x="10" y="56"/>
                  <a:pt x="10" y="56"/>
                  <a:pt x="10" y="56"/>
                </a:cubicBezTo>
                <a:cubicBezTo>
                  <a:pt x="10" y="57"/>
                  <a:pt x="11" y="58"/>
                  <a:pt x="12" y="58"/>
                </a:cubicBezTo>
                <a:cubicBezTo>
                  <a:pt x="31" y="58"/>
                  <a:pt x="31" y="58"/>
                  <a:pt x="31" y="58"/>
                </a:cubicBezTo>
                <a:cubicBezTo>
                  <a:pt x="32" y="58"/>
                  <a:pt x="33" y="57"/>
                  <a:pt x="33" y="56"/>
                </a:cubicBezTo>
                <a:close/>
                <a:moveTo>
                  <a:pt x="33" y="61"/>
                </a:moveTo>
                <a:cubicBezTo>
                  <a:pt x="33" y="61"/>
                  <a:pt x="33" y="61"/>
                  <a:pt x="33" y="61"/>
                </a:cubicBezTo>
                <a:cubicBezTo>
                  <a:pt x="33" y="60"/>
                  <a:pt x="32" y="59"/>
                  <a:pt x="31" y="59"/>
                </a:cubicBezTo>
                <a:cubicBezTo>
                  <a:pt x="12" y="59"/>
                  <a:pt x="12" y="59"/>
                  <a:pt x="12" y="59"/>
                </a:cubicBezTo>
                <a:cubicBezTo>
                  <a:pt x="11" y="59"/>
                  <a:pt x="10" y="60"/>
                  <a:pt x="10" y="61"/>
                </a:cubicBezTo>
                <a:cubicBezTo>
                  <a:pt x="10" y="61"/>
                  <a:pt x="10" y="61"/>
                  <a:pt x="10" y="61"/>
                </a:cubicBezTo>
                <a:cubicBezTo>
                  <a:pt x="10" y="62"/>
                  <a:pt x="11" y="62"/>
                  <a:pt x="12" y="62"/>
                </a:cubicBezTo>
                <a:cubicBezTo>
                  <a:pt x="31" y="62"/>
                  <a:pt x="31" y="62"/>
                  <a:pt x="31" y="62"/>
                </a:cubicBezTo>
                <a:cubicBezTo>
                  <a:pt x="32" y="62"/>
                  <a:pt x="33" y="62"/>
                  <a:pt x="33" y="61"/>
                </a:cubicBezTo>
                <a:close/>
                <a:moveTo>
                  <a:pt x="33" y="65"/>
                </a:moveTo>
                <a:cubicBezTo>
                  <a:pt x="33" y="65"/>
                  <a:pt x="33" y="65"/>
                  <a:pt x="33" y="65"/>
                </a:cubicBezTo>
                <a:cubicBezTo>
                  <a:pt x="33" y="64"/>
                  <a:pt x="32" y="64"/>
                  <a:pt x="31" y="64"/>
                </a:cubicBezTo>
                <a:cubicBezTo>
                  <a:pt x="12" y="64"/>
                  <a:pt x="12" y="64"/>
                  <a:pt x="12" y="64"/>
                </a:cubicBezTo>
                <a:cubicBezTo>
                  <a:pt x="11" y="64"/>
                  <a:pt x="10" y="64"/>
                  <a:pt x="10" y="65"/>
                </a:cubicBezTo>
                <a:cubicBezTo>
                  <a:pt x="10" y="65"/>
                  <a:pt x="10" y="65"/>
                  <a:pt x="10" y="65"/>
                </a:cubicBezTo>
                <a:cubicBezTo>
                  <a:pt x="10" y="66"/>
                  <a:pt x="11" y="67"/>
                  <a:pt x="12" y="67"/>
                </a:cubicBezTo>
                <a:cubicBezTo>
                  <a:pt x="31" y="67"/>
                  <a:pt x="31" y="67"/>
                  <a:pt x="31" y="67"/>
                </a:cubicBezTo>
                <a:cubicBezTo>
                  <a:pt x="32" y="67"/>
                  <a:pt x="33" y="66"/>
                  <a:pt x="33" y="65"/>
                </a:cubicBezTo>
                <a:close/>
                <a:moveTo>
                  <a:pt x="26" y="68"/>
                </a:moveTo>
                <a:cubicBezTo>
                  <a:pt x="17" y="68"/>
                  <a:pt x="17" y="68"/>
                  <a:pt x="17" y="68"/>
                </a:cubicBezTo>
                <a:cubicBezTo>
                  <a:pt x="16" y="68"/>
                  <a:pt x="16" y="70"/>
                  <a:pt x="17" y="70"/>
                </a:cubicBezTo>
                <a:cubicBezTo>
                  <a:pt x="19" y="72"/>
                  <a:pt x="19" y="72"/>
                  <a:pt x="19" y="72"/>
                </a:cubicBezTo>
                <a:cubicBezTo>
                  <a:pt x="21" y="73"/>
                  <a:pt x="23" y="73"/>
                  <a:pt x="24" y="72"/>
                </a:cubicBezTo>
                <a:cubicBezTo>
                  <a:pt x="27" y="70"/>
                  <a:pt x="27" y="70"/>
                  <a:pt x="27" y="70"/>
                </a:cubicBezTo>
                <a:cubicBezTo>
                  <a:pt x="28" y="70"/>
                  <a:pt x="27" y="68"/>
                  <a:pt x="26" y="6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40" name="Freeform 119"/>
          <p:cNvSpPr>
            <a:spLocks noEditPoints="1"/>
          </p:cNvSpPr>
          <p:nvPr userDrawn="1"/>
        </p:nvSpPr>
        <p:spPr bwMode="auto">
          <a:xfrm>
            <a:off x="2446867" y="3125789"/>
            <a:ext cx="859367" cy="468313"/>
          </a:xfrm>
          <a:custGeom>
            <a:avLst/>
            <a:gdLst>
              <a:gd name="T0" fmla="*/ 57 w 167"/>
              <a:gd name="T1" fmla="*/ 50 h 121"/>
              <a:gd name="T2" fmla="*/ 38 w 167"/>
              <a:gd name="T3" fmla="*/ 0 h 121"/>
              <a:gd name="T4" fmla="*/ 87 w 167"/>
              <a:gd name="T5" fmla="*/ 30 h 121"/>
              <a:gd name="T6" fmla="*/ 108 w 167"/>
              <a:gd name="T7" fmla="*/ 29 h 121"/>
              <a:gd name="T8" fmla="*/ 113 w 167"/>
              <a:gd name="T9" fmla="*/ 37 h 121"/>
              <a:gd name="T10" fmla="*/ 108 w 167"/>
              <a:gd name="T11" fmla="*/ 46 h 121"/>
              <a:gd name="T12" fmla="*/ 94 w 167"/>
              <a:gd name="T13" fmla="*/ 47 h 121"/>
              <a:gd name="T14" fmla="*/ 142 w 167"/>
              <a:gd name="T15" fmla="*/ 50 h 121"/>
              <a:gd name="T16" fmla="*/ 138 w 167"/>
              <a:gd name="T17" fmla="*/ 52 h 121"/>
              <a:gd name="T18" fmla="*/ 155 w 167"/>
              <a:gd name="T19" fmla="*/ 56 h 121"/>
              <a:gd name="T20" fmla="*/ 142 w 167"/>
              <a:gd name="T21" fmla="*/ 79 h 121"/>
              <a:gd name="T22" fmla="*/ 10 w 167"/>
              <a:gd name="T23" fmla="*/ 61 h 121"/>
              <a:gd name="T24" fmla="*/ 0 w 167"/>
              <a:gd name="T25" fmla="*/ 34 h 121"/>
              <a:gd name="T26" fmla="*/ 18 w 167"/>
              <a:gd name="T27" fmla="*/ 46 h 121"/>
              <a:gd name="T28" fmla="*/ 14 w 167"/>
              <a:gd name="T29" fmla="*/ 34 h 121"/>
              <a:gd name="T30" fmla="*/ 30 w 167"/>
              <a:gd name="T31" fmla="*/ 23 h 121"/>
              <a:gd name="T32" fmla="*/ 101 w 167"/>
              <a:gd name="T33" fmla="*/ 88 h 121"/>
              <a:gd name="T34" fmla="*/ 112 w 167"/>
              <a:gd name="T35" fmla="*/ 88 h 121"/>
              <a:gd name="T36" fmla="*/ 116 w 167"/>
              <a:gd name="T37" fmla="*/ 95 h 121"/>
              <a:gd name="T38" fmla="*/ 112 w 167"/>
              <a:gd name="T39" fmla="*/ 102 h 121"/>
              <a:gd name="T40" fmla="*/ 96 w 167"/>
              <a:gd name="T41" fmla="*/ 102 h 121"/>
              <a:gd name="T42" fmla="*/ 74 w 167"/>
              <a:gd name="T43" fmla="*/ 121 h 121"/>
              <a:gd name="T44" fmla="*/ 66 w 167"/>
              <a:gd name="T45" fmla="*/ 85 h 121"/>
              <a:gd name="T46" fmla="*/ 101 w 167"/>
              <a:gd name="T47" fmla="*/ 88 h 121"/>
              <a:gd name="T48" fmla="*/ 112 w 167"/>
              <a:gd name="T49" fmla="*/ 91 h 121"/>
              <a:gd name="T50" fmla="*/ 112 w 167"/>
              <a:gd name="T51" fmla="*/ 95 h 121"/>
              <a:gd name="T52" fmla="*/ 112 w 167"/>
              <a:gd name="T53" fmla="*/ 98 h 121"/>
              <a:gd name="T54" fmla="*/ 113 w 167"/>
              <a:gd name="T55" fmla="*/ 95 h 121"/>
              <a:gd name="T56" fmla="*/ 108 w 167"/>
              <a:gd name="T57" fmla="*/ 32 h 121"/>
              <a:gd name="T58" fmla="*/ 108 w 167"/>
              <a:gd name="T59" fmla="*/ 32 h 121"/>
              <a:gd name="T60" fmla="*/ 106 w 167"/>
              <a:gd name="T61" fmla="*/ 37 h 121"/>
              <a:gd name="T62" fmla="*/ 108 w 167"/>
              <a:gd name="T63" fmla="*/ 43 h 121"/>
              <a:gd name="T64" fmla="*/ 110 w 167"/>
              <a:gd name="T65" fmla="*/ 37 h 121"/>
              <a:gd name="T66" fmla="*/ 108 w 167"/>
              <a:gd name="T67" fmla="*/ 3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121">
                <a:moveTo>
                  <a:pt x="40" y="50"/>
                </a:moveTo>
                <a:cubicBezTo>
                  <a:pt x="57" y="50"/>
                  <a:pt x="57" y="50"/>
                  <a:pt x="57" y="50"/>
                </a:cubicBezTo>
                <a:cubicBezTo>
                  <a:pt x="30" y="0"/>
                  <a:pt x="30" y="0"/>
                  <a:pt x="30" y="0"/>
                </a:cubicBezTo>
                <a:cubicBezTo>
                  <a:pt x="38" y="0"/>
                  <a:pt x="38" y="0"/>
                  <a:pt x="38" y="0"/>
                </a:cubicBezTo>
                <a:cubicBezTo>
                  <a:pt x="76" y="31"/>
                  <a:pt x="76" y="31"/>
                  <a:pt x="76" y="31"/>
                </a:cubicBezTo>
                <a:cubicBezTo>
                  <a:pt x="79" y="31"/>
                  <a:pt x="83" y="30"/>
                  <a:pt x="87" y="30"/>
                </a:cubicBezTo>
                <a:cubicBezTo>
                  <a:pt x="93" y="29"/>
                  <a:pt x="100" y="29"/>
                  <a:pt x="106" y="29"/>
                </a:cubicBezTo>
                <a:cubicBezTo>
                  <a:pt x="107" y="29"/>
                  <a:pt x="107" y="29"/>
                  <a:pt x="108" y="29"/>
                </a:cubicBezTo>
                <a:cubicBezTo>
                  <a:pt x="110" y="29"/>
                  <a:pt x="111" y="30"/>
                  <a:pt x="112" y="32"/>
                </a:cubicBezTo>
                <a:cubicBezTo>
                  <a:pt x="112" y="33"/>
                  <a:pt x="113" y="35"/>
                  <a:pt x="113" y="37"/>
                </a:cubicBezTo>
                <a:cubicBezTo>
                  <a:pt x="113" y="40"/>
                  <a:pt x="112" y="42"/>
                  <a:pt x="112" y="43"/>
                </a:cubicBezTo>
                <a:cubicBezTo>
                  <a:pt x="111" y="45"/>
                  <a:pt x="110" y="46"/>
                  <a:pt x="108" y="46"/>
                </a:cubicBezTo>
                <a:cubicBezTo>
                  <a:pt x="108" y="46"/>
                  <a:pt x="108" y="46"/>
                  <a:pt x="107" y="46"/>
                </a:cubicBezTo>
                <a:cubicBezTo>
                  <a:pt x="103" y="47"/>
                  <a:pt x="99" y="47"/>
                  <a:pt x="94" y="47"/>
                </a:cubicBezTo>
                <a:cubicBezTo>
                  <a:pt x="98" y="50"/>
                  <a:pt x="98" y="50"/>
                  <a:pt x="98" y="50"/>
                </a:cubicBezTo>
                <a:cubicBezTo>
                  <a:pt x="142" y="50"/>
                  <a:pt x="142" y="50"/>
                  <a:pt x="142" y="50"/>
                </a:cubicBezTo>
                <a:cubicBezTo>
                  <a:pt x="144" y="51"/>
                  <a:pt x="146" y="51"/>
                  <a:pt x="147" y="52"/>
                </a:cubicBezTo>
                <a:cubicBezTo>
                  <a:pt x="138" y="52"/>
                  <a:pt x="138" y="52"/>
                  <a:pt x="138" y="52"/>
                </a:cubicBezTo>
                <a:cubicBezTo>
                  <a:pt x="141" y="56"/>
                  <a:pt x="141" y="56"/>
                  <a:pt x="141" y="56"/>
                </a:cubicBezTo>
                <a:cubicBezTo>
                  <a:pt x="155" y="56"/>
                  <a:pt x="155" y="56"/>
                  <a:pt x="155" y="56"/>
                </a:cubicBezTo>
                <a:cubicBezTo>
                  <a:pt x="160" y="59"/>
                  <a:pt x="164" y="64"/>
                  <a:pt x="167" y="69"/>
                </a:cubicBezTo>
                <a:cubicBezTo>
                  <a:pt x="167" y="76"/>
                  <a:pt x="156" y="78"/>
                  <a:pt x="142" y="79"/>
                </a:cubicBezTo>
                <a:cubicBezTo>
                  <a:pt x="65" y="79"/>
                  <a:pt x="65" y="79"/>
                  <a:pt x="65" y="79"/>
                </a:cubicBezTo>
                <a:cubicBezTo>
                  <a:pt x="10" y="61"/>
                  <a:pt x="10" y="61"/>
                  <a:pt x="10" y="61"/>
                </a:cubicBezTo>
                <a:cubicBezTo>
                  <a:pt x="10" y="51"/>
                  <a:pt x="10" y="51"/>
                  <a:pt x="10" y="51"/>
                </a:cubicBezTo>
                <a:cubicBezTo>
                  <a:pt x="0" y="34"/>
                  <a:pt x="0" y="34"/>
                  <a:pt x="0" y="34"/>
                </a:cubicBezTo>
                <a:cubicBezTo>
                  <a:pt x="7" y="34"/>
                  <a:pt x="7" y="34"/>
                  <a:pt x="7" y="34"/>
                </a:cubicBezTo>
                <a:cubicBezTo>
                  <a:pt x="18" y="46"/>
                  <a:pt x="18" y="46"/>
                  <a:pt x="18" y="46"/>
                </a:cubicBezTo>
                <a:cubicBezTo>
                  <a:pt x="19" y="45"/>
                  <a:pt x="19" y="45"/>
                  <a:pt x="19" y="45"/>
                </a:cubicBezTo>
                <a:cubicBezTo>
                  <a:pt x="14" y="34"/>
                  <a:pt x="14" y="34"/>
                  <a:pt x="14" y="34"/>
                </a:cubicBezTo>
                <a:cubicBezTo>
                  <a:pt x="16" y="23"/>
                  <a:pt x="16" y="23"/>
                  <a:pt x="16" y="23"/>
                </a:cubicBezTo>
                <a:cubicBezTo>
                  <a:pt x="30" y="23"/>
                  <a:pt x="30" y="23"/>
                  <a:pt x="30" y="23"/>
                </a:cubicBezTo>
                <a:cubicBezTo>
                  <a:pt x="40" y="50"/>
                  <a:pt x="40" y="50"/>
                  <a:pt x="40" y="50"/>
                </a:cubicBezTo>
                <a:close/>
                <a:moveTo>
                  <a:pt x="101" y="88"/>
                </a:moveTo>
                <a:cubicBezTo>
                  <a:pt x="105" y="88"/>
                  <a:pt x="108" y="88"/>
                  <a:pt x="112" y="88"/>
                </a:cubicBezTo>
                <a:cubicBezTo>
                  <a:pt x="112" y="88"/>
                  <a:pt x="112" y="88"/>
                  <a:pt x="112" y="88"/>
                </a:cubicBezTo>
                <a:cubicBezTo>
                  <a:pt x="114" y="88"/>
                  <a:pt x="115" y="89"/>
                  <a:pt x="116" y="90"/>
                </a:cubicBezTo>
                <a:cubicBezTo>
                  <a:pt x="116" y="92"/>
                  <a:pt x="116" y="93"/>
                  <a:pt x="116" y="95"/>
                </a:cubicBezTo>
                <a:cubicBezTo>
                  <a:pt x="116" y="96"/>
                  <a:pt x="116" y="98"/>
                  <a:pt x="116" y="99"/>
                </a:cubicBezTo>
                <a:cubicBezTo>
                  <a:pt x="115" y="101"/>
                  <a:pt x="114" y="102"/>
                  <a:pt x="112" y="102"/>
                </a:cubicBezTo>
                <a:cubicBezTo>
                  <a:pt x="112" y="102"/>
                  <a:pt x="112" y="102"/>
                  <a:pt x="112" y="102"/>
                </a:cubicBezTo>
                <a:cubicBezTo>
                  <a:pt x="107" y="102"/>
                  <a:pt x="101" y="102"/>
                  <a:pt x="96" y="102"/>
                </a:cubicBezTo>
                <a:cubicBezTo>
                  <a:pt x="94" y="102"/>
                  <a:pt x="92" y="102"/>
                  <a:pt x="90" y="101"/>
                </a:cubicBezTo>
                <a:cubicBezTo>
                  <a:pt x="74" y="121"/>
                  <a:pt x="74" y="121"/>
                  <a:pt x="74" y="121"/>
                </a:cubicBezTo>
                <a:cubicBezTo>
                  <a:pt x="64" y="119"/>
                  <a:pt x="64" y="119"/>
                  <a:pt x="64" y="119"/>
                </a:cubicBezTo>
                <a:cubicBezTo>
                  <a:pt x="66" y="85"/>
                  <a:pt x="66" y="85"/>
                  <a:pt x="66" y="85"/>
                </a:cubicBezTo>
                <a:cubicBezTo>
                  <a:pt x="103" y="85"/>
                  <a:pt x="103" y="85"/>
                  <a:pt x="103" y="85"/>
                </a:cubicBezTo>
                <a:cubicBezTo>
                  <a:pt x="101" y="88"/>
                  <a:pt x="101" y="88"/>
                  <a:pt x="101" y="88"/>
                </a:cubicBezTo>
                <a:close/>
                <a:moveTo>
                  <a:pt x="113" y="92"/>
                </a:moveTo>
                <a:cubicBezTo>
                  <a:pt x="113" y="91"/>
                  <a:pt x="112" y="91"/>
                  <a:pt x="112" y="91"/>
                </a:cubicBezTo>
                <a:cubicBezTo>
                  <a:pt x="112" y="91"/>
                  <a:pt x="112" y="91"/>
                  <a:pt x="112" y="92"/>
                </a:cubicBezTo>
                <a:cubicBezTo>
                  <a:pt x="112" y="92"/>
                  <a:pt x="112" y="94"/>
                  <a:pt x="112" y="95"/>
                </a:cubicBezTo>
                <a:cubicBezTo>
                  <a:pt x="112" y="96"/>
                  <a:pt x="112" y="97"/>
                  <a:pt x="112" y="98"/>
                </a:cubicBezTo>
                <a:cubicBezTo>
                  <a:pt x="112" y="98"/>
                  <a:pt x="112" y="98"/>
                  <a:pt x="112" y="98"/>
                </a:cubicBezTo>
                <a:cubicBezTo>
                  <a:pt x="112" y="98"/>
                  <a:pt x="113" y="98"/>
                  <a:pt x="113" y="98"/>
                </a:cubicBezTo>
                <a:cubicBezTo>
                  <a:pt x="113" y="97"/>
                  <a:pt x="113" y="96"/>
                  <a:pt x="113" y="95"/>
                </a:cubicBezTo>
                <a:cubicBezTo>
                  <a:pt x="113" y="94"/>
                  <a:pt x="113" y="92"/>
                  <a:pt x="113" y="92"/>
                </a:cubicBezTo>
                <a:close/>
                <a:moveTo>
                  <a:pt x="108" y="32"/>
                </a:moveTo>
                <a:cubicBezTo>
                  <a:pt x="108" y="32"/>
                  <a:pt x="108" y="32"/>
                  <a:pt x="108" y="32"/>
                </a:cubicBezTo>
                <a:cubicBezTo>
                  <a:pt x="108" y="32"/>
                  <a:pt x="108" y="32"/>
                  <a:pt x="108" y="32"/>
                </a:cubicBezTo>
                <a:cubicBezTo>
                  <a:pt x="108" y="33"/>
                  <a:pt x="107" y="33"/>
                  <a:pt x="107" y="33"/>
                </a:cubicBezTo>
                <a:cubicBezTo>
                  <a:pt x="107" y="34"/>
                  <a:pt x="106" y="36"/>
                  <a:pt x="106" y="37"/>
                </a:cubicBezTo>
                <a:cubicBezTo>
                  <a:pt x="106" y="39"/>
                  <a:pt x="107" y="41"/>
                  <a:pt x="107" y="42"/>
                </a:cubicBezTo>
                <a:cubicBezTo>
                  <a:pt x="108" y="42"/>
                  <a:pt x="108" y="43"/>
                  <a:pt x="108" y="43"/>
                </a:cubicBezTo>
                <a:cubicBezTo>
                  <a:pt x="108" y="43"/>
                  <a:pt x="108" y="42"/>
                  <a:pt x="109" y="42"/>
                </a:cubicBezTo>
                <a:cubicBezTo>
                  <a:pt x="109" y="41"/>
                  <a:pt x="110" y="39"/>
                  <a:pt x="110" y="37"/>
                </a:cubicBezTo>
                <a:cubicBezTo>
                  <a:pt x="110" y="36"/>
                  <a:pt x="109" y="34"/>
                  <a:pt x="109" y="33"/>
                </a:cubicBezTo>
                <a:cubicBezTo>
                  <a:pt x="108" y="33"/>
                  <a:pt x="108" y="32"/>
                  <a:pt x="108" y="32"/>
                </a:cubicBezTo>
                <a:cubicBezTo>
                  <a:pt x="108" y="32"/>
                  <a:pt x="108" y="32"/>
                  <a:pt x="108" y="32"/>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41" name="Freeform 120"/>
          <p:cNvSpPr>
            <a:spLocks noEditPoints="1"/>
          </p:cNvSpPr>
          <p:nvPr userDrawn="1"/>
        </p:nvSpPr>
        <p:spPr bwMode="auto">
          <a:xfrm>
            <a:off x="4521201" y="3049588"/>
            <a:ext cx="783167" cy="382588"/>
          </a:xfrm>
          <a:custGeom>
            <a:avLst/>
            <a:gdLst>
              <a:gd name="T0" fmla="*/ 137 w 152"/>
              <a:gd name="T1" fmla="*/ 26 h 99"/>
              <a:gd name="T2" fmla="*/ 137 w 152"/>
              <a:gd name="T3" fmla="*/ 26 h 99"/>
              <a:gd name="T4" fmla="*/ 121 w 152"/>
              <a:gd name="T5" fmla="*/ 0 h 99"/>
              <a:gd name="T6" fmla="*/ 31 w 152"/>
              <a:gd name="T7" fmla="*/ 0 h 99"/>
              <a:gd name="T8" fmla="*/ 14 w 152"/>
              <a:gd name="T9" fmla="*/ 26 h 99"/>
              <a:gd name="T10" fmla="*/ 14 w 152"/>
              <a:gd name="T11" fmla="*/ 26 h 99"/>
              <a:gd name="T12" fmla="*/ 0 w 152"/>
              <a:gd name="T13" fmla="*/ 26 h 99"/>
              <a:gd name="T14" fmla="*/ 2 w 152"/>
              <a:gd name="T15" fmla="*/ 47 h 99"/>
              <a:gd name="T16" fmla="*/ 6 w 152"/>
              <a:gd name="T17" fmla="*/ 47 h 99"/>
              <a:gd name="T18" fmla="*/ 6 w 152"/>
              <a:gd name="T19" fmla="*/ 85 h 99"/>
              <a:gd name="T20" fmla="*/ 6 w 152"/>
              <a:gd name="T21" fmla="*/ 88 h 99"/>
              <a:gd name="T22" fmla="*/ 6 w 152"/>
              <a:gd name="T23" fmla="*/ 99 h 99"/>
              <a:gd name="T24" fmla="*/ 30 w 152"/>
              <a:gd name="T25" fmla="*/ 99 h 99"/>
              <a:gd name="T26" fmla="*/ 30 w 152"/>
              <a:gd name="T27" fmla="*/ 88 h 99"/>
              <a:gd name="T28" fmla="*/ 122 w 152"/>
              <a:gd name="T29" fmla="*/ 88 h 99"/>
              <a:gd name="T30" fmla="*/ 122 w 152"/>
              <a:gd name="T31" fmla="*/ 99 h 99"/>
              <a:gd name="T32" fmla="*/ 146 w 152"/>
              <a:gd name="T33" fmla="*/ 99 h 99"/>
              <a:gd name="T34" fmla="*/ 146 w 152"/>
              <a:gd name="T35" fmla="*/ 88 h 99"/>
              <a:gd name="T36" fmla="*/ 146 w 152"/>
              <a:gd name="T37" fmla="*/ 85 h 99"/>
              <a:gd name="T38" fmla="*/ 146 w 152"/>
              <a:gd name="T39" fmla="*/ 47 h 99"/>
              <a:gd name="T40" fmla="*/ 150 w 152"/>
              <a:gd name="T41" fmla="*/ 47 h 99"/>
              <a:gd name="T42" fmla="*/ 152 w 152"/>
              <a:gd name="T43" fmla="*/ 26 h 99"/>
              <a:gd name="T44" fmla="*/ 137 w 152"/>
              <a:gd name="T45" fmla="*/ 26 h 99"/>
              <a:gd name="T46" fmla="*/ 36 w 152"/>
              <a:gd name="T47" fmla="*/ 10 h 99"/>
              <a:gd name="T48" fmla="*/ 116 w 152"/>
              <a:gd name="T49" fmla="*/ 10 h 99"/>
              <a:gd name="T50" fmla="*/ 131 w 152"/>
              <a:gd name="T51" fmla="*/ 33 h 99"/>
              <a:gd name="T52" fmla="*/ 21 w 152"/>
              <a:gd name="T53" fmla="*/ 33 h 99"/>
              <a:gd name="T54" fmla="*/ 36 w 152"/>
              <a:gd name="T55" fmla="*/ 10 h 99"/>
              <a:gd name="T56" fmla="*/ 28 w 152"/>
              <a:gd name="T57" fmla="*/ 67 h 99"/>
              <a:gd name="T58" fmla="*/ 21 w 152"/>
              <a:gd name="T59" fmla="*/ 60 h 99"/>
              <a:gd name="T60" fmla="*/ 28 w 152"/>
              <a:gd name="T61" fmla="*/ 53 h 99"/>
              <a:gd name="T62" fmla="*/ 35 w 152"/>
              <a:gd name="T63" fmla="*/ 60 h 99"/>
              <a:gd name="T64" fmla="*/ 28 w 152"/>
              <a:gd name="T65" fmla="*/ 67 h 99"/>
              <a:gd name="T66" fmla="*/ 40 w 152"/>
              <a:gd name="T67" fmla="*/ 74 h 99"/>
              <a:gd name="T68" fmla="*/ 35 w 152"/>
              <a:gd name="T69" fmla="*/ 69 h 99"/>
              <a:gd name="T70" fmla="*/ 40 w 152"/>
              <a:gd name="T71" fmla="*/ 65 h 99"/>
              <a:gd name="T72" fmla="*/ 45 w 152"/>
              <a:gd name="T73" fmla="*/ 69 h 99"/>
              <a:gd name="T74" fmla="*/ 40 w 152"/>
              <a:gd name="T75" fmla="*/ 74 h 99"/>
              <a:gd name="T76" fmla="*/ 98 w 152"/>
              <a:gd name="T77" fmla="*/ 73 h 99"/>
              <a:gd name="T78" fmla="*/ 54 w 152"/>
              <a:gd name="T79" fmla="*/ 73 h 99"/>
              <a:gd name="T80" fmla="*/ 54 w 152"/>
              <a:gd name="T81" fmla="*/ 66 h 99"/>
              <a:gd name="T82" fmla="*/ 98 w 152"/>
              <a:gd name="T83" fmla="*/ 66 h 99"/>
              <a:gd name="T84" fmla="*/ 98 w 152"/>
              <a:gd name="T85" fmla="*/ 73 h 99"/>
              <a:gd name="T86" fmla="*/ 98 w 152"/>
              <a:gd name="T87" fmla="*/ 64 h 99"/>
              <a:gd name="T88" fmla="*/ 54 w 152"/>
              <a:gd name="T89" fmla="*/ 64 h 99"/>
              <a:gd name="T90" fmla="*/ 54 w 152"/>
              <a:gd name="T91" fmla="*/ 56 h 99"/>
              <a:gd name="T92" fmla="*/ 98 w 152"/>
              <a:gd name="T93" fmla="*/ 56 h 99"/>
              <a:gd name="T94" fmla="*/ 98 w 152"/>
              <a:gd name="T95" fmla="*/ 64 h 99"/>
              <a:gd name="T96" fmla="*/ 112 w 152"/>
              <a:gd name="T97" fmla="*/ 74 h 99"/>
              <a:gd name="T98" fmla="*/ 107 w 152"/>
              <a:gd name="T99" fmla="*/ 69 h 99"/>
              <a:gd name="T100" fmla="*/ 112 w 152"/>
              <a:gd name="T101" fmla="*/ 65 h 99"/>
              <a:gd name="T102" fmla="*/ 117 w 152"/>
              <a:gd name="T103" fmla="*/ 69 h 99"/>
              <a:gd name="T104" fmla="*/ 112 w 152"/>
              <a:gd name="T105" fmla="*/ 74 h 99"/>
              <a:gd name="T106" fmla="*/ 124 w 152"/>
              <a:gd name="T107" fmla="*/ 67 h 99"/>
              <a:gd name="T108" fmla="*/ 117 w 152"/>
              <a:gd name="T109" fmla="*/ 60 h 99"/>
              <a:gd name="T110" fmla="*/ 124 w 152"/>
              <a:gd name="T111" fmla="*/ 53 h 99"/>
              <a:gd name="T112" fmla="*/ 131 w 152"/>
              <a:gd name="T113" fmla="*/ 60 h 99"/>
              <a:gd name="T114" fmla="*/ 124 w 152"/>
              <a:gd name="T115" fmla="*/ 6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2" h="99">
                <a:moveTo>
                  <a:pt x="137" y="26"/>
                </a:moveTo>
                <a:cubicBezTo>
                  <a:pt x="137" y="26"/>
                  <a:pt x="137" y="26"/>
                  <a:pt x="137" y="26"/>
                </a:cubicBezTo>
                <a:cubicBezTo>
                  <a:pt x="121" y="0"/>
                  <a:pt x="121" y="0"/>
                  <a:pt x="121" y="0"/>
                </a:cubicBezTo>
                <a:cubicBezTo>
                  <a:pt x="31" y="0"/>
                  <a:pt x="31" y="0"/>
                  <a:pt x="31" y="0"/>
                </a:cubicBezTo>
                <a:cubicBezTo>
                  <a:pt x="14" y="26"/>
                  <a:pt x="14" y="26"/>
                  <a:pt x="14" y="26"/>
                </a:cubicBezTo>
                <a:cubicBezTo>
                  <a:pt x="14" y="26"/>
                  <a:pt x="14" y="26"/>
                  <a:pt x="14" y="26"/>
                </a:cubicBezTo>
                <a:cubicBezTo>
                  <a:pt x="0" y="26"/>
                  <a:pt x="0" y="26"/>
                  <a:pt x="0" y="26"/>
                </a:cubicBezTo>
                <a:cubicBezTo>
                  <a:pt x="2" y="47"/>
                  <a:pt x="2" y="47"/>
                  <a:pt x="2" y="47"/>
                </a:cubicBezTo>
                <a:cubicBezTo>
                  <a:pt x="6" y="47"/>
                  <a:pt x="6" y="47"/>
                  <a:pt x="6" y="47"/>
                </a:cubicBezTo>
                <a:cubicBezTo>
                  <a:pt x="6" y="85"/>
                  <a:pt x="6" y="85"/>
                  <a:pt x="6" y="85"/>
                </a:cubicBezTo>
                <a:cubicBezTo>
                  <a:pt x="6" y="88"/>
                  <a:pt x="6" y="88"/>
                  <a:pt x="6" y="88"/>
                </a:cubicBezTo>
                <a:cubicBezTo>
                  <a:pt x="6" y="99"/>
                  <a:pt x="6" y="99"/>
                  <a:pt x="6" y="99"/>
                </a:cubicBezTo>
                <a:cubicBezTo>
                  <a:pt x="30" y="99"/>
                  <a:pt x="30" y="99"/>
                  <a:pt x="30" y="99"/>
                </a:cubicBezTo>
                <a:cubicBezTo>
                  <a:pt x="30" y="88"/>
                  <a:pt x="30" y="88"/>
                  <a:pt x="30" y="88"/>
                </a:cubicBezTo>
                <a:cubicBezTo>
                  <a:pt x="122" y="88"/>
                  <a:pt x="122" y="88"/>
                  <a:pt x="122" y="88"/>
                </a:cubicBezTo>
                <a:cubicBezTo>
                  <a:pt x="122" y="99"/>
                  <a:pt x="122" y="99"/>
                  <a:pt x="122" y="99"/>
                </a:cubicBezTo>
                <a:cubicBezTo>
                  <a:pt x="146" y="99"/>
                  <a:pt x="146" y="99"/>
                  <a:pt x="146" y="99"/>
                </a:cubicBezTo>
                <a:cubicBezTo>
                  <a:pt x="146" y="88"/>
                  <a:pt x="146" y="88"/>
                  <a:pt x="146" y="88"/>
                </a:cubicBezTo>
                <a:cubicBezTo>
                  <a:pt x="146" y="85"/>
                  <a:pt x="146" y="85"/>
                  <a:pt x="146" y="85"/>
                </a:cubicBezTo>
                <a:cubicBezTo>
                  <a:pt x="146" y="47"/>
                  <a:pt x="146" y="47"/>
                  <a:pt x="146" y="47"/>
                </a:cubicBezTo>
                <a:cubicBezTo>
                  <a:pt x="150" y="47"/>
                  <a:pt x="150" y="47"/>
                  <a:pt x="150" y="47"/>
                </a:cubicBezTo>
                <a:cubicBezTo>
                  <a:pt x="152" y="26"/>
                  <a:pt x="152" y="26"/>
                  <a:pt x="152" y="26"/>
                </a:cubicBezTo>
                <a:lnTo>
                  <a:pt x="137" y="26"/>
                </a:lnTo>
                <a:close/>
                <a:moveTo>
                  <a:pt x="36" y="10"/>
                </a:moveTo>
                <a:cubicBezTo>
                  <a:pt x="116" y="10"/>
                  <a:pt x="116" y="10"/>
                  <a:pt x="116" y="10"/>
                </a:cubicBezTo>
                <a:cubicBezTo>
                  <a:pt x="131" y="33"/>
                  <a:pt x="131" y="33"/>
                  <a:pt x="131" y="33"/>
                </a:cubicBezTo>
                <a:cubicBezTo>
                  <a:pt x="21" y="33"/>
                  <a:pt x="21" y="33"/>
                  <a:pt x="21" y="33"/>
                </a:cubicBezTo>
                <a:lnTo>
                  <a:pt x="36" y="10"/>
                </a:lnTo>
                <a:close/>
                <a:moveTo>
                  <a:pt x="28" y="67"/>
                </a:moveTo>
                <a:cubicBezTo>
                  <a:pt x="24" y="67"/>
                  <a:pt x="21" y="64"/>
                  <a:pt x="21" y="60"/>
                </a:cubicBezTo>
                <a:cubicBezTo>
                  <a:pt x="21" y="56"/>
                  <a:pt x="24" y="53"/>
                  <a:pt x="28" y="53"/>
                </a:cubicBezTo>
                <a:cubicBezTo>
                  <a:pt x="32" y="53"/>
                  <a:pt x="35" y="56"/>
                  <a:pt x="35" y="60"/>
                </a:cubicBezTo>
                <a:cubicBezTo>
                  <a:pt x="35" y="64"/>
                  <a:pt x="32" y="67"/>
                  <a:pt x="28" y="67"/>
                </a:cubicBezTo>
                <a:close/>
                <a:moveTo>
                  <a:pt x="40" y="74"/>
                </a:moveTo>
                <a:cubicBezTo>
                  <a:pt x="37" y="74"/>
                  <a:pt x="35" y="72"/>
                  <a:pt x="35" y="69"/>
                </a:cubicBezTo>
                <a:cubicBezTo>
                  <a:pt x="35" y="67"/>
                  <a:pt x="37" y="65"/>
                  <a:pt x="40" y="65"/>
                </a:cubicBezTo>
                <a:cubicBezTo>
                  <a:pt x="42" y="65"/>
                  <a:pt x="45" y="67"/>
                  <a:pt x="45" y="69"/>
                </a:cubicBezTo>
                <a:cubicBezTo>
                  <a:pt x="45" y="72"/>
                  <a:pt x="42" y="74"/>
                  <a:pt x="40" y="74"/>
                </a:cubicBezTo>
                <a:close/>
                <a:moveTo>
                  <a:pt x="98" y="73"/>
                </a:moveTo>
                <a:cubicBezTo>
                  <a:pt x="54" y="73"/>
                  <a:pt x="54" y="73"/>
                  <a:pt x="54" y="73"/>
                </a:cubicBezTo>
                <a:cubicBezTo>
                  <a:pt x="54" y="66"/>
                  <a:pt x="54" y="66"/>
                  <a:pt x="54" y="66"/>
                </a:cubicBezTo>
                <a:cubicBezTo>
                  <a:pt x="98" y="66"/>
                  <a:pt x="98" y="66"/>
                  <a:pt x="98" y="66"/>
                </a:cubicBezTo>
                <a:lnTo>
                  <a:pt x="98" y="73"/>
                </a:lnTo>
                <a:close/>
                <a:moveTo>
                  <a:pt x="98" y="64"/>
                </a:moveTo>
                <a:cubicBezTo>
                  <a:pt x="54" y="64"/>
                  <a:pt x="54" y="64"/>
                  <a:pt x="54" y="64"/>
                </a:cubicBezTo>
                <a:cubicBezTo>
                  <a:pt x="54" y="56"/>
                  <a:pt x="54" y="56"/>
                  <a:pt x="54" y="56"/>
                </a:cubicBezTo>
                <a:cubicBezTo>
                  <a:pt x="98" y="56"/>
                  <a:pt x="98" y="56"/>
                  <a:pt x="98" y="56"/>
                </a:cubicBezTo>
                <a:lnTo>
                  <a:pt x="98" y="64"/>
                </a:lnTo>
                <a:close/>
                <a:moveTo>
                  <a:pt x="112" y="74"/>
                </a:moveTo>
                <a:cubicBezTo>
                  <a:pt x="109" y="74"/>
                  <a:pt x="107" y="72"/>
                  <a:pt x="107" y="69"/>
                </a:cubicBezTo>
                <a:cubicBezTo>
                  <a:pt x="107" y="67"/>
                  <a:pt x="109" y="65"/>
                  <a:pt x="112" y="65"/>
                </a:cubicBezTo>
                <a:cubicBezTo>
                  <a:pt x="115" y="65"/>
                  <a:pt x="117" y="67"/>
                  <a:pt x="117" y="69"/>
                </a:cubicBezTo>
                <a:cubicBezTo>
                  <a:pt x="117" y="72"/>
                  <a:pt x="115" y="74"/>
                  <a:pt x="112" y="74"/>
                </a:cubicBezTo>
                <a:close/>
                <a:moveTo>
                  <a:pt x="124" y="67"/>
                </a:moveTo>
                <a:cubicBezTo>
                  <a:pt x="120" y="67"/>
                  <a:pt x="117" y="64"/>
                  <a:pt x="117" y="60"/>
                </a:cubicBezTo>
                <a:cubicBezTo>
                  <a:pt x="117" y="56"/>
                  <a:pt x="120" y="53"/>
                  <a:pt x="124" y="53"/>
                </a:cubicBezTo>
                <a:cubicBezTo>
                  <a:pt x="128" y="53"/>
                  <a:pt x="131" y="56"/>
                  <a:pt x="131" y="60"/>
                </a:cubicBezTo>
                <a:cubicBezTo>
                  <a:pt x="131" y="64"/>
                  <a:pt x="128" y="67"/>
                  <a:pt x="124" y="6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42" name="Freeform 121"/>
          <p:cNvSpPr>
            <a:spLocks noEditPoints="1"/>
          </p:cNvSpPr>
          <p:nvPr userDrawn="1"/>
        </p:nvSpPr>
        <p:spPr bwMode="auto">
          <a:xfrm>
            <a:off x="7090834" y="3405189"/>
            <a:ext cx="499533" cy="377825"/>
          </a:xfrm>
          <a:custGeom>
            <a:avLst/>
            <a:gdLst>
              <a:gd name="T0" fmla="*/ 0 w 97"/>
              <a:gd name="T1" fmla="*/ 49 h 98"/>
              <a:gd name="T2" fmla="*/ 48 w 97"/>
              <a:gd name="T3" fmla="*/ 98 h 98"/>
              <a:gd name="T4" fmla="*/ 97 w 97"/>
              <a:gd name="T5" fmla="*/ 49 h 98"/>
              <a:gd name="T6" fmla="*/ 48 w 97"/>
              <a:gd name="T7" fmla="*/ 0 h 98"/>
              <a:gd name="T8" fmla="*/ 0 w 97"/>
              <a:gd name="T9" fmla="*/ 49 h 98"/>
              <a:gd name="T10" fmla="*/ 10 w 97"/>
              <a:gd name="T11" fmla="*/ 49 h 98"/>
              <a:gd name="T12" fmla="*/ 11 w 97"/>
              <a:gd name="T13" fmla="*/ 40 h 98"/>
              <a:gd name="T14" fmla="*/ 20 w 97"/>
              <a:gd name="T15" fmla="*/ 49 h 98"/>
              <a:gd name="T16" fmla="*/ 18 w 97"/>
              <a:gd name="T17" fmla="*/ 61 h 98"/>
              <a:gd name="T18" fmla="*/ 26 w 97"/>
              <a:gd name="T19" fmla="*/ 70 h 98"/>
              <a:gd name="T20" fmla="*/ 26 w 97"/>
              <a:gd name="T21" fmla="*/ 81 h 98"/>
              <a:gd name="T22" fmla="*/ 10 w 97"/>
              <a:gd name="T23" fmla="*/ 49 h 98"/>
              <a:gd name="T24" fmla="*/ 40 w 97"/>
              <a:gd name="T25" fmla="*/ 12 h 98"/>
              <a:gd name="T26" fmla="*/ 48 w 97"/>
              <a:gd name="T27" fmla="*/ 11 h 98"/>
              <a:gd name="T28" fmla="*/ 58 w 97"/>
              <a:gd name="T29" fmla="*/ 12 h 98"/>
              <a:gd name="T30" fmla="*/ 57 w 97"/>
              <a:gd name="T31" fmla="*/ 15 h 98"/>
              <a:gd name="T32" fmla="*/ 59 w 97"/>
              <a:gd name="T33" fmla="*/ 17 h 98"/>
              <a:gd name="T34" fmla="*/ 65 w 97"/>
              <a:gd name="T35" fmla="*/ 17 h 98"/>
              <a:gd name="T36" fmla="*/ 66 w 97"/>
              <a:gd name="T37" fmla="*/ 15 h 98"/>
              <a:gd name="T38" fmla="*/ 70 w 97"/>
              <a:gd name="T39" fmla="*/ 17 h 98"/>
              <a:gd name="T40" fmla="*/ 67 w 97"/>
              <a:gd name="T41" fmla="*/ 19 h 98"/>
              <a:gd name="T42" fmla="*/ 63 w 97"/>
              <a:gd name="T43" fmla="*/ 23 h 98"/>
              <a:gd name="T44" fmla="*/ 67 w 97"/>
              <a:gd name="T45" fmla="*/ 25 h 98"/>
              <a:gd name="T46" fmla="*/ 67 w 97"/>
              <a:gd name="T47" fmla="*/ 27 h 98"/>
              <a:gd name="T48" fmla="*/ 63 w 97"/>
              <a:gd name="T49" fmla="*/ 27 h 98"/>
              <a:gd name="T50" fmla="*/ 63 w 97"/>
              <a:gd name="T51" fmla="*/ 31 h 98"/>
              <a:gd name="T52" fmla="*/ 69 w 97"/>
              <a:gd name="T53" fmla="*/ 33 h 98"/>
              <a:gd name="T54" fmla="*/ 73 w 97"/>
              <a:gd name="T55" fmla="*/ 27 h 98"/>
              <a:gd name="T56" fmla="*/ 78 w 97"/>
              <a:gd name="T57" fmla="*/ 26 h 98"/>
              <a:gd name="T58" fmla="*/ 79 w 97"/>
              <a:gd name="T59" fmla="*/ 26 h 98"/>
              <a:gd name="T60" fmla="*/ 85 w 97"/>
              <a:gd name="T61" fmla="*/ 37 h 98"/>
              <a:gd name="T62" fmla="*/ 85 w 97"/>
              <a:gd name="T63" fmla="*/ 37 h 98"/>
              <a:gd name="T64" fmla="*/ 77 w 97"/>
              <a:gd name="T65" fmla="*/ 35 h 98"/>
              <a:gd name="T66" fmla="*/ 67 w 97"/>
              <a:gd name="T67" fmla="*/ 37 h 98"/>
              <a:gd name="T68" fmla="*/ 61 w 97"/>
              <a:gd name="T69" fmla="*/ 43 h 98"/>
              <a:gd name="T70" fmla="*/ 63 w 97"/>
              <a:gd name="T71" fmla="*/ 53 h 98"/>
              <a:gd name="T72" fmla="*/ 73 w 97"/>
              <a:gd name="T73" fmla="*/ 59 h 98"/>
              <a:gd name="T74" fmla="*/ 73 w 97"/>
              <a:gd name="T75" fmla="*/ 79 h 98"/>
              <a:gd name="T76" fmla="*/ 48 w 97"/>
              <a:gd name="T77" fmla="*/ 88 h 98"/>
              <a:gd name="T78" fmla="*/ 36 w 97"/>
              <a:gd name="T79" fmla="*/ 86 h 98"/>
              <a:gd name="T80" fmla="*/ 46 w 97"/>
              <a:gd name="T81" fmla="*/ 61 h 98"/>
              <a:gd name="T82" fmla="*/ 44 w 97"/>
              <a:gd name="T83" fmla="*/ 51 h 98"/>
              <a:gd name="T84" fmla="*/ 32 w 97"/>
              <a:gd name="T85" fmla="*/ 41 h 98"/>
              <a:gd name="T86" fmla="*/ 26 w 97"/>
              <a:gd name="T87" fmla="*/ 47 h 98"/>
              <a:gd name="T88" fmla="*/ 22 w 97"/>
              <a:gd name="T89" fmla="*/ 39 h 98"/>
              <a:gd name="T90" fmla="*/ 34 w 97"/>
              <a:gd name="T91" fmla="*/ 31 h 98"/>
              <a:gd name="T92" fmla="*/ 40 w 97"/>
              <a:gd name="T93" fmla="*/ 15 h 98"/>
              <a:gd name="T94" fmla="*/ 40 w 97"/>
              <a:gd name="T95" fmla="*/ 1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7" h="98">
                <a:moveTo>
                  <a:pt x="0" y="49"/>
                </a:moveTo>
                <a:cubicBezTo>
                  <a:pt x="0" y="76"/>
                  <a:pt x="21" y="98"/>
                  <a:pt x="48" y="98"/>
                </a:cubicBezTo>
                <a:cubicBezTo>
                  <a:pt x="75" y="98"/>
                  <a:pt x="97" y="76"/>
                  <a:pt x="97" y="49"/>
                </a:cubicBezTo>
                <a:cubicBezTo>
                  <a:pt x="97" y="22"/>
                  <a:pt x="75" y="0"/>
                  <a:pt x="48" y="0"/>
                </a:cubicBezTo>
                <a:cubicBezTo>
                  <a:pt x="21" y="0"/>
                  <a:pt x="0" y="22"/>
                  <a:pt x="0" y="49"/>
                </a:cubicBezTo>
                <a:close/>
                <a:moveTo>
                  <a:pt x="10" y="49"/>
                </a:moveTo>
                <a:cubicBezTo>
                  <a:pt x="10" y="46"/>
                  <a:pt x="10" y="43"/>
                  <a:pt x="11" y="40"/>
                </a:cubicBezTo>
                <a:cubicBezTo>
                  <a:pt x="20" y="49"/>
                  <a:pt x="20" y="49"/>
                  <a:pt x="20" y="49"/>
                </a:cubicBezTo>
                <a:cubicBezTo>
                  <a:pt x="18" y="61"/>
                  <a:pt x="18" y="61"/>
                  <a:pt x="18" y="61"/>
                </a:cubicBezTo>
                <a:cubicBezTo>
                  <a:pt x="26" y="70"/>
                  <a:pt x="26" y="70"/>
                  <a:pt x="26" y="70"/>
                </a:cubicBezTo>
                <a:cubicBezTo>
                  <a:pt x="26" y="81"/>
                  <a:pt x="26" y="81"/>
                  <a:pt x="26" y="81"/>
                </a:cubicBezTo>
                <a:cubicBezTo>
                  <a:pt x="16" y="74"/>
                  <a:pt x="10" y="62"/>
                  <a:pt x="10" y="49"/>
                </a:cubicBezTo>
                <a:close/>
                <a:moveTo>
                  <a:pt x="40" y="12"/>
                </a:moveTo>
                <a:cubicBezTo>
                  <a:pt x="42" y="11"/>
                  <a:pt x="45" y="11"/>
                  <a:pt x="48" y="11"/>
                </a:cubicBezTo>
                <a:cubicBezTo>
                  <a:pt x="52" y="11"/>
                  <a:pt x="55" y="11"/>
                  <a:pt x="58" y="12"/>
                </a:cubicBezTo>
                <a:cubicBezTo>
                  <a:pt x="57" y="15"/>
                  <a:pt x="57" y="15"/>
                  <a:pt x="57" y="15"/>
                </a:cubicBezTo>
                <a:cubicBezTo>
                  <a:pt x="59" y="17"/>
                  <a:pt x="59" y="17"/>
                  <a:pt x="59" y="17"/>
                </a:cubicBezTo>
                <a:cubicBezTo>
                  <a:pt x="65" y="17"/>
                  <a:pt x="65" y="17"/>
                  <a:pt x="65" y="17"/>
                </a:cubicBezTo>
                <a:cubicBezTo>
                  <a:pt x="66" y="15"/>
                  <a:pt x="66" y="15"/>
                  <a:pt x="66" y="15"/>
                </a:cubicBezTo>
                <a:cubicBezTo>
                  <a:pt x="68" y="16"/>
                  <a:pt x="69" y="17"/>
                  <a:pt x="70" y="17"/>
                </a:cubicBezTo>
                <a:cubicBezTo>
                  <a:pt x="67" y="19"/>
                  <a:pt x="67" y="19"/>
                  <a:pt x="67" y="19"/>
                </a:cubicBezTo>
                <a:cubicBezTo>
                  <a:pt x="63" y="23"/>
                  <a:pt x="63" y="23"/>
                  <a:pt x="63" y="23"/>
                </a:cubicBezTo>
                <a:cubicBezTo>
                  <a:pt x="67" y="25"/>
                  <a:pt x="67" y="25"/>
                  <a:pt x="67" y="25"/>
                </a:cubicBezTo>
                <a:cubicBezTo>
                  <a:pt x="67" y="27"/>
                  <a:pt x="67" y="27"/>
                  <a:pt x="67" y="27"/>
                </a:cubicBezTo>
                <a:cubicBezTo>
                  <a:pt x="63" y="27"/>
                  <a:pt x="63" y="27"/>
                  <a:pt x="63" y="27"/>
                </a:cubicBezTo>
                <a:cubicBezTo>
                  <a:pt x="63" y="31"/>
                  <a:pt x="63" y="31"/>
                  <a:pt x="63" y="31"/>
                </a:cubicBezTo>
                <a:cubicBezTo>
                  <a:pt x="63" y="31"/>
                  <a:pt x="65" y="33"/>
                  <a:pt x="69" y="33"/>
                </a:cubicBezTo>
                <a:cubicBezTo>
                  <a:pt x="72" y="33"/>
                  <a:pt x="71" y="29"/>
                  <a:pt x="73" y="27"/>
                </a:cubicBezTo>
                <a:cubicBezTo>
                  <a:pt x="75" y="25"/>
                  <a:pt x="78" y="26"/>
                  <a:pt x="78" y="26"/>
                </a:cubicBezTo>
                <a:cubicBezTo>
                  <a:pt x="79" y="26"/>
                  <a:pt x="79" y="26"/>
                  <a:pt x="79" y="26"/>
                </a:cubicBezTo>
                <a:cubicBezTo>
                  <a:pt x="82" y="29"/>
                  <a:pt x="84" y="33"/>
                  <a:pt x="85" y="37"/>
                </a:cubicBezTo>
                <a:cubicBezTo>
                  <a:pt x="85" y="37"/>
                  <a:pt x="85" y="37"/>
                  <a:pt x="85" y="37"/>
                </a:cubicBezTo>
                <a:cubicBezTo>
                  <a:pt x="85" y="37"/>
                  <a:pt x="82" y="35"/>
                  <a:pt x="77" y="35"/>
                </a:cubicBezTo>
                <a:cubicBezTo>
                  <a:pt x="72" y="35"/>
                  <a:pt x="67" y="37"/>
                  <a:pt x="67" y="37"/>
                </a:cubicBezTo>
                <a:cubicBezTo>
                  <a:pt x="67" y="37"/>
                  <a:pt x="61" y="39"/>
                  <a:pt x="61" y="43"/>
                </a:cubicBezTo>
                <a:cubicBezTo>
                  <a:pt x="60" y="51"/>
                  <a:pt x="63" y="53"/>
                  <a:pt x="63" y="53"/>
                </a:cubicBezTo>
                <a:cubicBezTo>
                  <a:pt x="73" y="59"/>
                  <a:pt x="73" y="59"/>
                  <a:pt x="73" y="59"/>
                </a:cubicBezTo>
                <a:cubicBezTo>
                  <a:pt x="73" y="79"/>
                  <a:pt x="73" y="79"/>
                  <a:pt x="73" y="79"/>
                </a:cubicBezTo>
                <a:cubicBezTo>
                  <a:pt x="66" y="85"/>
                  <a:pt x="58" y="88"/>
                  <a:pt x="48" y="88"/>
                </a:cubicBezTo>
                <a:cubicBezTo>
                  <a:pt x="44" y="88"/>
                  <a:pt x="40" y="87"/>
                  <a:pt x="36" y="86"/>
                </a:cubicBezTo>
                <a:cubicBezTo>
                  <a:pt x="46" y="61"/>
                  <a:pt x="46" y="61"/>
                  <a:pt x="46" y="61"/>
                </a:cubicBezTo>
                <a:cubicBezTo>
                  <a:pt x="44" y="51"/>
                  <a:pt x="44" y="51"/>
                  <a:pt x="44" y="51"/>
                </a:cubicBezTo>
                <a:cubicBezTo>
                  <a:pt x="44" y="51"/>
                  <a:pt x="36" y="41"/>
                  <a:pt x="32" y="41"/>
                </a:cubicBezTo>
                <a:cubicBezTo>
                  <a:pt x="28" y="41"/>
                  <a:pt x="26" y="47"/>
                  <a:pt x="26" y="47"/>
                </a:cubicBezTo>
                <a:cubicBezTo>
                  <a:pt x="22" y="39"/>
                  <a:pt x="22" y="39"/>
                  <a:pt x="22" y="39"/>
                </a:cubicBezTo>
                <a:cubicBezTo>
                  <a:pt x="34" y="31"/>
                  <a:pt x="34" y="31"/>
                  <a:pt x="34" y="31"/>
                </a:cubicBezTo>
                <a:cubicBezTo>
                  <a:pt x="40" y="15"/>
                  <a:pt x="40" y="15"/>
                  <a:pt x="40" y="15"/>
                </a:cubicBezTo>
                <a:lnTo>
                  <a:pt x="40" y="1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43" name="Freeform 122"/>
          <p:cNvSpPr>
            <a:spLocks noEditPoints="1"/>
          </p:cNvSpPr>
          <p:nvPr userDrawn="1"/>
        </p:nvSpPr>
        <p:spPr bwMode="auto">
          <a:xfrm>
            <a:off x="7806267" y="3400425"/>
            <a:ext cx="499533" cy="374650"/>
          </a:xfrm>
          <a:custGeom>
            <a:avLst/>
            <a:gdLst>
              <a:gd name="T0" fmla="*/ 0 w 97"/>
              <a:gd name="T1" fmla="*/ 82 h 97"/>
              <a:gd name="T2" fmla="*/ 14 w 97"/>
              <a:gd name="T3" fmla="*/ 96 h 97"/>
              <a:gd name="T4" fmla="*/ 24 w 97"/>
              <a:gd name="T5" fmla="*/ 92 h 97"/>
              <a:gd name="T6" fmla="*/ 50 w 97"/>
              <a:gd name="T7" fmla="*/ 67 h 97"/>
              <a:gd name="T8" fmla="*/ 57 w 97"/>
              <a:gd name="T9" fmla="*/ 73 h 97"/>
              <a:gd name="T10" fmla="*/ 59 w 97"/>
              <a:gd name="T11" fmla="*/ 83 h 97"/>
              <a:gd name="T12" fmla="*/ 69 w 97"/>
              <a:gd name="T13" fmla="*/ 93 h 97"/>
              <a:gd name="T14" fmla="*/ 84 w 97"/>
              <a:gd name="T15" fmla="*/ 93 h 97"/>
              <a:gd name="T16" fmla="*/ 84 w 97"/>
              <a:gd name="T17" fmla="*/ 79 h 97"/>
              <a:gd name="T18" fmla="*/ 74 w 97"/>
              <a:gd name="T19" fmla="*/ 69 h 97"/>
              <a:gd name="T20" fmla="*/ 64 w 97"/>
              <a:gd name="T21" fmla="*/ 66 h 97"/>
              <a:gd name="T22" fmla="*/ 57 w 97"/>
              <a:gd name="T23" fmla="*/ 60 h 97"/>
              <a:gd name="T24" fmla="*/ 61 w 97"/>
              <a:gd name="T25" fmla="*/ 55 h 97"/>
              <a:gd name="T26" fmla="*/ 88 w 97"/>
              <a:gd name="T27" fmla="*/ 48 h 97"/>
              <a:gd name="T28" fmla="*/ 97 w 97"/>
              <a:gd name="T29" fmla="*/ 30 h 97"/>
              <a:gd name="T30" fmla="*/ 97 w 97"/>
              <a:gd name="T31" fmla="*/ 30 h 97"/>
              <a:gd name="T32" fmla="*/ 93 w 97"/>
              <a:gd name="T33" fmla="*/ 26 h 97"/>
              <a:gd name="T34" fmla="*/ 90 w 97"/>
              <a:gd name="T35" fmla="*/ 27 h 97"/>
              <a:gd name="T36" fmla="*/ 89 w 97"/>
              <a:gd name="T37" fmla="*/ 28 h 97"/>
              <a:gd name="T38" fmla="*/ 85 w 97"/>
              <a:gd name="T39" fmla="*/ 32 h 97"/>
              <a:gd name="T40" fmla="*/ 74 w 97"/>
              <a:gd name="T41" fmla="*/ 36 h 97"/>
              <a:gd name="T42" fmla="*/ 64 w 97"/>
              <a:gd name="T43" fmla="*/ 32 h 97"/>
              <a:gd name="T44" fmla="*/ 60 w 97"/>
              <a:gd name="T45" fmla="*/ 22 h 97"/>
              <a:gd name="T46" fmla="*/ 64 w 97"/>
              <a:gd name="T47" fmla="*/ 12 h 97"/>
              <a:gd name="T48" fmla="*/ 68 w 97"/>
              <a:gd name="T49" fmla="*/ 8 h 97"/>
              <a:gd name="T50" fmla="*/ 69 w 97"/>
              <a:gd name="T51" fmla="*/ 7 h 97"/>
              <a:gd name="T52" fmla="*/ 71 w 97"/>
              <a:gd name="T53" fmla="*/ 4 h 97"/>
              <a:gd name="T54" fmla="*/ 67 w 97"/>
              <a:gd name="T55" fmla="*/ 0 h 97"/>
              <a:gd name="T56" fmla="*/ 66 w 97"/>
              <a:gd name="T57" fmla="*/ 0 h 97"/>
              <a:gd name="T58" fmla="*/ 48 w 97"/>
              <a:gd name="T59" fmla="*/ 8 h 97"/>
              <a:gd name="T60" fmla="*/ 41 w 97"/>
              <a:gd name="T61" fmla="*/ 35 h 97"/>
              <a:gd name="T62" fmla="*/ 37 w 97"/>
              <a:gd name="T63" fmla="*/ 39 h 97"/>
              <a:gd name="T64" fmla="*/ 18 w 97"/>
              <a:gd name="T65" fmla="*/ 21 h 97"/>
              <a:gd name="T66" fmla="*/ 18 w 97"/>
              <a:gd name="T67" fmla="*/ 16 h 97"/>
              <a:gd name="T68" fmla="*/ 6 w 97"/>
              <a:gd name="T69" fmla="*/ 10 h 97"/>
              <a:gd name="T70" fmla="*/ 0 w 97"/>
              <a:gd name="T71" fmla="*/ 16 h 97"/>
              <a:gd name="T72" fmla="*/ 6 w 97"/>
              <a:gd name="T73" fmla="*/ 28 h 97"/>
              <a:gd name="T74" fmla="*/ 11 w 97"/>
              <a:gd name="T75" fmla="*/ 28 h 97"/>
              <a:gd name="T76" fmla="*/ 30 w 97"/>
              <a:gd name="T77" fmla="*/ 46 h 97"/>
              <a:gd name="T78" fmla="*/ 4 w 97"/>
              <a:gd name="T79" fmla="*/ 72 h 97"/>
              <a:gd name="T80" fmla="*/ 0 w 97"/>
              <a:gd name="T81" fmla="*/ 82 h 97"/>
              <a:gd name="T82" fmla="*/ 10 w 97"/>
              <a:gd name="T83" fmla="*/ 81 h 97"/>
              <a:gd name="T84" fmla="*/ 15 w 97"/>
              <a:gd name="T85" fmla="*/ 76 h 97"/>
              <a:gd name="T86" fmla="*/ 20 w 97"/>
              <a:gd name="T87" fmla="*/ 81 h 97"/>
              <a:gd name="T88" fmla="*/ 15 w 97"/>
              <a:gd name="T89" fmla="*/ 86 h 97"/>
              <a:gd name="T90" fmla="*/ 10 w 97"/>
              <a:gd name="T91"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7">
                <a:moveTo>
                  <a:pt x="0" y="82"/>
                </a:moveTo>
                <a:cubicBezTo>
                  <a:pt x="0" y="90"/>
                  <a:pt x="6" y="96"/>
                  <a:pt x="14" y="96"/>
                </a:cubicBezTo>
                <a:cubicBezTo>
                  <a:pt x="18" y="96"/>
                  <a:pt x="22" y="95"/>
                  <a:pt x="24" y="92"/>
                </a:cubicBezTo>
                <a:cubicBezTo>
                  <a:pt x="50" y="67"/>
                  <a:pt x="50" y="67"/>
                  <a:pt x="50" y="67"/>
                </a:cubicBezTo>
                <a:cubicBezTo>
                  <a:pt x="57" y="73"/>
                  <a:pt x="57" y="73"/>
                  <a:pt x="57" y="73"/>
                </a:cubicBezTo>
                <a:cubicBezTo>
                  <a:pt x="56" y="77"/>
                  <a:pt x="57" y="81"/>
                  <a:pt x="59" y="83"/>
                </a:cubicBezTo>
                <a:cubicBezTo>
                  <a:pt x="69" y="93"/>
                  <a:pt x="69" y="93"/>
                  <a:pt x="69" y="93"/>
                </a:cubicBezTo>
                <a:cubicBezTo>
                  <a:pt x="73" y="97"/>
                  <a:pt x="80" y="97"/>
                  <a:pt x="84" y="93"/>
                </a:cubicBezTo>
                <a:cubicBezTo>
                  <a:pt x="88" y="90"/>
                  <a:pt x="88" y="83"/>
                  <a:pt x="84" y="79"/>
                </a:cubicBezTo>
                <a:cubicBezTo>
                  <a:pt x="74" y="69"/>
                  <a:pt x="74" y="69"/>
                  <a:pt x="74" y="69"/>
                </a:cubicBezTo>
                <a:cubicBezTo>
                  <a:pt x="71" y="66"/>
                  <a:pt x="67" y="66"/>
                  <a:pt x="64" y="66"/>
                </a:cubicBezTo>
                <a:cubicBezTo>
                  <a:pt x="57" y="60"/>
                  <a:pt x="57" y="60"/>
                  <a:pt x="57" y="60"/>
                </a:cubicBezTo>
                <a:cubicBezTo>
                  <a:pt x="61" y="55"/>
                  <a:pt x="61" y="55"/>
                  <a:pt x="61" y="55"/>
                </a:cubicBezTo>
                <a:cubicBezTo>
                  <a:pt x="71" y="58"/>
                  <a:pt x="81" y="55"/>
                  <a:pt x="88" y="48"/>
                </a:cubicBezTo>
                <a:cubicBezTo>
                  <a:pt x="94" y="43"/>
                  <a:pt x="96" y="37"/>
                  <a:pt x="97" y="30"/>
                </a:cubicBezTo>
                <a:cubicBezTo>
                  <a:pt x="97" y="30"/>
                  <a:pt x="97" y="30"/>
                  <a:pt x="97" y="30"/>
                </a:cubicBezTo>
                <a:cubicBezTo>
                  <a:pt x="97" y="28"/>
                  <a:pt x="95" y="26"/>
                  <a:pt x="93" y="26"/>
                </a:cubicBezTo>
                <a:cubicBezTo>
                  <a:pt x="92" y="26"/>
                  <a:pt x="91" y="26"/>
                  <a:pt x="90" y="27"/>
                </a:cubicBezTo>
                <a:cubicBezTo>
                  <a:pt x="89" y="28"/>
                  <a:pt x="89" y="28"/>
                  <a:pt x="89" y="28"/>
                </a:cubicBezTo>
                <a:cubicBezTo>
                  <a:pt x="85" y="32"/>
                  <a:pt x="85" y="32"/>
                  <a:pt x="85" y="32"/>
                </a:cubicBezTo>
                <a:cubicBezTo>
                  <a:pt x="82" y="35"/>
                  <a:pt x="78" y="36"/>
                  <a:pt x="74" y="36"/>
                </a:cubicBezTo>
                <a:cubicBezTo>
                  <a:pt x="70" y="36"/>
                  <a:pt x="67" y="34"/>
                  <a:pt x="64" y="32"/>
                </a:cubicBezTo>
                <a:cubicBezTo>
                  <a:pt x="62" y="29"/>
                  <a:pt x="60" y="26"/>
                  <a:pt x="60" y="22"/>
                </a:cubicBezTo>
                <a:cubicBezTo>
                  <a:pt x="60" y="18"/>
                  <a:pt x="62" y="14"/>
                  <a:pt x="64" y="12"/>
                </a:cubicBezTo>
                <a:cubicBezTo>
                  <a:pt x="68" y="8"/>
                  <a:pt x="68" y="8"/>
                  <a:pt x="68" y="8"/>
                </a:cubicBezTo>
                <a:cubicBezTo>
                  <a:pt x="69" y="7"/>
                  <a:pt x="69" y="7"/>
                  <a:pt x="69" y="7"/>
                </a:cubicBezTo>
                <a:cubicBezTo>
                  <a:pt x="70" y="6"/>
                  <a:pt x="71" y="5"/>
                  <a:pt x="71" y="4"/>
                </a:cubicBezTo>
                <a:cubicBezTo>
                  <a:pt x="71" y="1"/>
                  <a:pt x="69" y="0"/>
                  <a:pt x="67" y="0"/>
                </a:cubicBezTo>
                <a:cubicBezTo>
                  <a:pt x="66" y="0"/>
                  <a:pt x="66" y="0"/>
                  <a:pt x="66" y="0"/>
                </a:cubicBezTo>
                <a:cubicBezTo>
                  <a:pt x="60" y="0"/>
                  <a:pt x="53" y="3"/>
                  <a:pt x="48" y="8"/>
                </a:cubicBezTo>
                <a:cubicBezTo>
                  <a:pt x="41" y="15"/>
                  <a:pt x="39" y="26"/>
                  <a:pt x="41" y="35"/>
                </a:cubicBezTo>
                <a:cubicBezTo>
                  <a:pt x="37" y="39"/>
                  <a:pt x="37" y="39"/>
                  <a:pt x="37" y="39"/>
                </a:cubicBezTo>
                <a:cubicBezTo>
                  <a:pt x="18" y="21"/>
                  <a:pt x="18" y="21"/>
                  <a:pt x="18" y="21"/>
                </a:cubicBezTo>
                <a:cubicBezTo>
                  <a:pt x="18" y="16"/>
                  <a:pt x="18" y="16"/>
                  <a:pt x="18" y="16"/>
                </a:cubicBezTo>
                <a:cubicBezTo>
                  <a:pt x="6" y="10"/>
                  <a:pt x="6" y="10"/>
                  <a:pt x="6" y="10"/>
                </a:cubicBezTo>
                <a:cubicBezTo>
                  <a:pt x="0" y="16"/>
                  <a:pt x="0" y="16"/>
                  <a:pt x="0" y="16"/>
                </a:cubicBezTo>
                <a:cubicBezTo>
                  <a:pt x="6" y="28"/>
                  <a:pt x="6" y="28"/>
                  <a:pt x="6" y="28"/>
                </a:cubicBezTo>
                <a:cubicBezTo>
                  <a:pt x="11" y="28"/>
                  <a:pt x="11" y="28"/>
                  <a:pt x="11" y="28"/>
                </a:cubicBezTo>
                <a:cubicBezTo>
                  <a:pt x="30" y="46"/>
                  <a:pt x="30" y="46"/>
                  <a:pt x="30" y="46"/>
                </a:cubicBezTo>
                <a:cubicBezTo>
                  <a:pt x="4" y="72"/>
                  <a:pt x="4" y="72"/>
                  <a:pt x="4" y="72"/>
                </a:cubicBezTo>
                <a:cubicBezTo>
                  <a:pt x="1" y="75"/>
                  <a:pt x="0" y="78"/>
                  <a:pt x="0" y="82"/>
                </a:cubicBezTo>
                <a:close/>
                <a:moveTo>
                  <a:pt x="10" y="81"/>
                </a:moveTo>
                <a:cubicBezTo>
                  <a:pt x="10" y="78"/>
                  <a:pt x="12" y="76"/>
                  <a:pt x="15" y="76"/>
                </a:cubicBezTo>
                <a:cubicBezTo>
                  <a:pt x="18" y="76"/>
                  <a:pt x="20" y="78"/>
                  <a:pt x="20" y="81"/>
                </a:cubicBezTo>
                <a:cubicBezTo>
                  <a:pt x="20" y="84"/>
                  <a:pt x="18" y="86"/>
                  <a:pt x="15" y="86"/>
                </a:cubicBezTo>
                <a:cubicBezTo>
                  <a:pt x="12" y="86"/>
                  <a:pt x="10" y="84"/>
                  <a:pt x="10" y="8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nvGrpSpPr>
          <p:cNvPr id="144" name="Group 143"/>
          <p:cNvGrpSpPr/>
          <p:nvPr userDrawn="1"/>
        </p:nvGrpSpPr>
        <p:grpSpPr>
          <a:xfrm>
            <a:off x="9829801" y="2392363"/>
            <a:ext cx="207433" cy="355600"/>
            <a:chOff x="7372350" y="2392363"/>
            <a:chExt cx="155575" cy="355600"/>
          </a:xfrm>
        </p:grpSpPr>
        <p:sp>
          <p:nvSpPr>
            <p:cNvPr id="145" name="Freeform 123"/>
            <p:cNvSpPr>
              <a:spLocks/>
            </p:cNvSpPr>
            <p:nvPr userDrawn="1"/>
          </p:nvSpPr>
          <p:spPr bwMode="auto">
            <a:xfrm>
              <a:off x="7372350" y="2505075"/>
              <a:ext cx="155575" cy="242888"/>
            </a:xfrm>
            <a:custGeom>
              <a:avLst/>
              <a:gdLst>
                <a:gd name="T0" fmla="*/ 76 w 98"/>
                <a:gd name="T1" fmla="*/ 134 h 153"/>
                <a:gd name="T2" fmla="*/ 76 w 98"/>
                <a:gd name="T3" fmla="*/ 0 h 153"/>
                <a:gd name="T4" fmla="*/ 0 w 98"/>
                <a:gd name="T5" fmla="*/ 0 h 153"/>
                <a:gd name="T6" fmla="*/ 0 w 98"/>
                <a:gd name="T7" fmla="*/ 19 h 153"/>
                <a:gd name="T8" fmla="*/ 22 w 98"/>
                <a:gd name="T9" fmla="*/ 19 h 153"/>
                <a:gd name="T10" fmla="*/ 22 w 98"/>
                <a:gd name="T11" fmla="*/ 134 h 153"/>
                <a:gd name="T12" fmla="*/ 0 w 98"/>
                <a:gd name="T13" fmla="*/ 134 h 153"/>
                <a:gd name="T14" fmla="*/ 0 w 98"/>
                <a:gd name="T15" fmla="*/ 153 h 153"/>
                <a:gd name="T16" fmla="*/ 98 w 98"/>
                <a:gd name="T17" fmla="*/ 153 h 153"/>
                <a:gd name="T18" fmla="*/ 98 w 98"/>
                <a:gd name="T19" fmla="*/ 134 h 153"/>
                <a:gd name="T20" fmla="*/ 76 w 98"/>
                <a:gd name="T21" fmla="*/ 13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153">
                  <a:moveTo>
                    <a:pt x="76" y="134"/>
                  </a:moveTo>
                  <a:lnTo>
                    <a:pt x="76" y="0"/>
                  </a:lnTo>
                  <a:lnTo>
                    <a:pt x="0" y="0"/>
                  </a:lnTo>
                  <a:lnTo>
                    <a:pt x="0" y="19"/>
                  </a:lnTo>
                  <a:lnTo>
                    <a:pt x="22" y="19"/>
                  </a:lnTo>
                  <a:lnTo>
                    <a:pt x="22" y="134"/>
                  </a:lnTo>
                  <a:lnTo>
                    <a:pt x="0" y="134"/>
                  </a:lnTo>
                  <a:lnTo>
                    <a:pt x="0" y="153"/>
                  </a:lnTo>
                  <a:lnTo>
                    <a:pt x="98" y="153"/>
                  </a:lnTo>
                  <a:lnTo>
                    <a:pt x="98" y="134"/>
                  </a:lnTo>
                  <a:lnTo>
                    <a:pt x="76" y="13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46" name="Freeform 124"/>
            <p:cNvSpPr>
              <a:spLocks/>
            </p:cNvSpPr>
            <p:nvPr userDrawn="1"/>
          </p:nvSpPr>
          <p:spPr bwMode="auto">
            <a:xfrm>
              <a:off x="7399338" y="2392363"/>
              <a:ext cx="101600" cy="85725"/>
            </a:xfrm>
            <a:custGeom>
              <a:avLst/>
              <a:gdLst>
                <a:gd name="T0" fmla="*/ 4 w 26"/>
                <a:gd name="T1" fmla="*/ 19 h 22"/>
                <a:gd name="T2" fmla="*/ 13 w 26"/>
                <a:gd name="T3" fmla="*/ 22 h 22"/>
                <a:gd name="T4" fmla="*/ 23 w 26"/>
                <a:gd name="T5" fmla="*/ 19 h 22"/>
                <a:gd name="T6" fmla="*/ 26 w 26"/>
                <a:gd name="T7" fmla="*/ 11 h 22"/>
                <a:gd name="T8" fmla="*/ 23 w 26"/>
                <a:gd name="T9" fmla="*/ 3 h 22"/>
                <a:gd name="T10" fmla="*/ 13 w 26"/>
                <a:gd name="T11" fmla="*/ 0 h 22"/>
                <a:gd name="T12" fmla="*/ 4 w 26"/>
                <a:gd name="T13" fmla="*/ 3 h 22"/>
                <a:gd name="T14" fmla="*/ 0 w 26"/>
                <a:gd name="T15" fmla="*/ 11 h 22"/>
                <a:gd name="T16" fmla="*/ 4 w 26"/>
                <a:gd name="T1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2">
                  <a:moveTo>
                    <a:pt x="4" y="19"/>
                  </a:moveTo>
                  <a:cubicBezTo>
                    <a:pt x="6" y="21"/>
                    <a:pt x="9" y="22"/>
                    <a:pt x="13" y="22"/>
                  </a:cubicBezTo>
                  <a:cubicBezTo>
                    <a:pt x="17" y="22"/>
                    <a:pt x="20" y="21"/>
                    <a:pt x="23" y="19"/>
                  </a:cubicBezTo>
                  <a:cubicBezTo>
                    <a:pt x="25" y="17"/>
                    <a:pt x="26" y="15"/>
                    <a:pt x="26" y="11"/>
                  </a:cubicBezTo>
                  <a:cubicBezTo>
                    <a:pt x="26" y="8"/>
                    <a:pt x="25" y="5"/>
                    <a:pt x="23" y="3"/>
                  </a:cubicBezTo>
                  <a:cubicBezTo>
                    <a:pt x="20" y="1"/>
                    <a:pt x="17" y="0"/>
                    <a:pt x="13" y="0"/>
                  </a:cubicBezTo>
                  <a:cubicBezTo>
                    <a:pt x="9" y="0"/>
                    <a:pt x="6" y="1"/>
                    <a:pt x="4" y="3"/>
                  </a:cubicBezTo>
                  <a:cubicBezTo>
                    <a:pt x="1" y="5"/>
                    <a:pt x="0" y="8"/>
                    <a:pt x="0" y="11"/>
                  </a:cubicBezTo>
                  <a:cubicBezTo>
                    <a:pt x="0" y="15"/>
                    <a:pt x="1" y="17"/>
                    <a:pt x="4" y="1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sp>
        <p:nvSpPr>
          <p:cNvPr id="147" name="Freeform 125"/>
          <p:cNvSpPr>
            <a:spLocks noEditPoints="1"/>
          </p:cNvSpPr>
          <p:nvPr userDrawn="1"/>
        </p:nvSpPr>
        <p:spPr bwMode="auto">
          <a:xfrm>
            <a:off x="3492500" y="3184526"/>
            <a:ext cx="586317" cy="385763"/>
          </a:xfrm>
          <a:custGeom>
            <a:avLst/>
            <a:gdLst>
              <a:gd name="T0" fmla="*/ 97 w 114"/>
              <a:gd name="T1" fmla="*/ 67 h 100"/>
              <a:gd name="T2" fmla="*/ 92 w 114"/>
              <a:gd name="T3" fmla="*/ 59 h 100"/>
              <a:gd name="T4" fmla="*/ 56 w 114"/>
              <a:gd name="T5" fmla="*/ 87 h 100"/>
              <a:gd name="T6" fmla="*/ 23 w 114"/>
              <a:gd name="T7" fmla="*/ 66 h 100"/>
              <a:gd name="T8" fmla="*/ 34 w 114"/>
              <a:gd name="T9" fmla="*/ 66 h 100"/>
              <a:gd name="T10" fmla="*/ 17 w 114"/>
              <a:gd name="T11" fmla="*/ 37 h 100"/>
              <a:gd name="T12" fmla="*/ 0 w 114"/>
              <a:gd name="T13" fmla="*/ 66 h 100"/>
              <a:gd name="T14" fmla="*/ 9 w 114"/>
              <a:gd name="T15" fmla="*/ 66 h 100"/>
              <a:gd name="T16" fmla="*/ 56 w 114"/>
              <a:gd name="T17" fmla="*/ 100 h 100"/>
              <a:gd name="T18" fmla="*/ 107 w 114"/>
              <a:gd name="T19" fmla="*/ 50 h 100"/>
              <a:gd name="T20" fmla="*/ 107 w 114"/>
              <a:gd name="T21" fmla="*/ 50 h 100"/>
              <a:gd name="T22" fmla="*/ 97 w 114"/>
              <a:gd name="T23" fmla="*/ 67 h 100"/>
              <a:gd name="T24" fmla="*/ 17 w 114"/>
              <a:gd name="T25" fmla="*/ 31 h 100"/>
              <a:gd name="T26" fmla="*/ 21 w 114"/>
              <a:gd name="T27" fmla="*/ 38 h 100"/>
              <a:gd name="T28" fmla="*/ 56 w 114"/>
              <a:gd name="T29" fmla="*/ 13 h 100"/>
              <a:gd name="T30" fmla="*/ 88 w 114"/>
              <a:gd name="T31" fmla="*/ 31 h 100"/>
              <a:gd name="T32" fmla="*/ 80 w 114"/>
              <a:gd name="T33" fmla="*/ 31 h 100"/>
              <a:gd name="T34" fmla="*/ 97 w 114"/>
              <a:gd name="T35" fmla="*/ 60 h 100"/>
              <a:gd name="T36" fmla="*/ 114 w 114"/>
              <a:gd name="T37" fmla="*/ 31 h 100"/>
              <a:gd name="T38" fmla="*/ 103 w 114"/>
              <a:gd name="T39" fmla="*/ 31 h 100"/>
              <a:gd name="T40" fmla="*/ 56 w 114"/>
              <a:gd name="T41" fmla="*/ 0 h 100"/>
              <a:gd name="T42" fmla="*/ 6 w 114"/>
              <a:gd name="T43" fmla="*/ 50 h 100"/>
              <a:gd name="T44" fmla="*/ 6 w 114"/>
              <a:gd name="T45" fmla="*/ 50 h 100"/>
              <a:gd name="T46" fmla="*/ 17 w 114"/>
              <a:gd name="T47"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100">
                <a:moveTo>
                  <a:pt x="97" y="67"/>
                </a:moveTo>
                <a:cubicBezTo>
                  <a:pt x="92" y="59"/>
                  <a:pt x="92" y="59"/>
                  <a:pt x="92" y="59"/>
                </a:cubicBezTo>
                <a:cubicBezTo>
                  <a:pt x="88" y="75"/>
                  <a:pt x="74" y="87"/>
                  <a:pt x="56" y="87"/>
                </a:cubicBezTo>
                <a:cubicBezTo>
                  <a:pt x="42" y="87"/>
                  <a:pt x="29" y="79"/>
                  <a:pt x="23" y="66"/>
                </a:cubicBezTo>
                <a:cubicBezTo>
                  <a:pt x="34" y="66"/>
                  <a:pt x="34" y="66"/>
                  <a:pt x="34" y="66"/>
                </a:cubicBezTo>
                <a:cubicBezTo>
                  <a:pt x="17" y="37"/>
                  <a:pt x="17" y="37"/>
                  <a:pt x="17" y="37"/>
                </a:cubicBezTo>
                <a:cubicBezTo>
                  <a:pt x="0" y="66"/>
                  <a:pt x="0" y="66"/>
                  <a:pt x="0" y="66"/>
                </a:cubicBezTo>
                <a:cubicBezTo>
                  <a:pt x="9" y="66"/>
                  <a:pt x="9" y="66"/>
                  <a:pt x="9" y="66"/>
                </a:cubicBezTo>
                <a:cubicBezTo>
                  <a:pt x="16" y="86"/>
                  <a:pt x="35" y="100"/>
                  <a:pt x="56" y="100"/>
                </a:cubicBezTo>
                <a:cubicBezTo>
                  <a:pt x="84" y="100"/>
                  <a:pt x="107" y="77"/>
                  <a:pt x="107" y="50"/>
                </a:cubicBezTo>
                <a:cubicBezTo>
                  <a:pt x="107" y="50"/>
                  <a:pt x="107" y="50"/>
                  <a:pt x="107" y="50"/>
                </a:cubicBezTo>
                <a:lnTo>
                  <a:pt x="97" y="67"/>
                </a:lnTo>
                <a:close/>
                <a:moveTo>
                  <a:pt x="17" y="31"/>
                </a:moveTo>
                <a:cubicBezTo>
                  <a:pt x="21" y="38"/>
                  <a:pt x="21" y="38"/>
                  <a:pt x="21" y="38"/>
                </a:cubicBezTo>
                <a:cubicBezTo>
                  <a:pt x="26" y="23"/>
                  <a:pt x="40" y="13"/>
                  <a:pt x="56" y="13"/>
                </a:cubicBezTo>
                <a:cubicBezTo>
                  <a:pt x="70" y="13"/>
                  <a:pt x="82" y="20"/>
                  <a:pt x="88" y="31"/>
                </a:cubicBezTo>
                <a:cubicBezTo>
                  <a:pt x="80" y="31"/>
                  <a:pt x="80" y="31"/>
                  <a:pt x="80" y="31"/>
                </a:cubicBezTo>
                <a:cubicBezTo>
                  <a:pt x="97" y="60"/>
                  <a:pt x="97" y="60"/>
                  <a:pt x="97" y="60"/>
                </a:cubicBezTo>
                <a:cubicBezTo>
                  <a:pt x="114" y="31"/>
                  <a:pt x="114" y="31"/>
                  <a:pt x="114" y="31"/>
                </a:cubicBezTo>
                <a:cubicBezTo>
                  <a:pt x="103" y="31"/>
                  <a:pt x="103" y="31"/>
                  <a:pt x="103" y="31"/>
                </a:cubicBezTo>
                <a:cubicBezTo>
                  <a:pt x="95" y="13"/>
                  <a:pt x="77" y="0"/>
                  <a:pt x="56" y="0"/>
                </a:cubicBezTo>
                <a:cubicBezTo>
                  <a:pt x="29" y="0"/>
                  <a:pt x="6" y="22"/>
                  <a:pt x="6" y="50"/>
                </a:cubicBezTo>
                <a:cubicBezTo>
                  <a:pt x="6" y="50"/>
                  <a:pt x="6" y="50"/>
                  <a:pt x="6" y="50"/>
                </a:cubicBezTo>
                <a:lnTo>
                  <a:pt x="17" y="3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48" name="Freeform 126"/>
          <p:cNvSpPr>
            <a:spLocks noEditPoints="1"/>
          </p:cNvSpPr>
          <p:nvPr userDrawn="1"/>
        </p:nvSpPr>
        <p:spPr bwMode="auto">
          <a:xfrm>
            <a:off x="9937752" y="1839914"/>
            <a:ext cx="258233" cy="390525"/>
          </a:xfrm>
          <a:custGeom>
            <a:avLst/>
            <a:gdLst>
              <a:gd name="T0" fmla="*/ 25 w 50"/>
              <a:gd name="T1" fmla="*/ 11 h 101"/>
              <a:gd name="T2" fmla="*/ 13 w 50"/>
              <a:gd name="T3" fmla="*/ 23 h 101"/>
              <a:gd name="T4" fmla="*/ 25 w 50"/>
              <a:gd name="T5" fmla="*/ 35 h 101"/>
              <a:gd name="T6" fmla="*/ 37 w 50"/>
              <a:gd name="T7" fmla="*/ 23 h 101"/>
              <a:gd name="T8" fmla="*/ 25 w 50"/>
              <a:gd name="T9" fmla="*/ 11 h 101"/>
              <a:gd name="T10" fmla="*/ 50 w 50"/>
              <a:gd name="T11" fmla="*/ 81 h 101"/>
              <a:gd name="T12" fmla="*/ 48 w 50"/>
              <a:gd name="T13" fmla="*/ 78 h 101"/>
              <a:gd name="T14" fmla="*/ 26 w 50"/>
              <a:gd name="T15" fmla="*/ 87 h 101"/>
              <a:gd name="T16" fmla="*/ 38 w 50"/>
              <a:gd name="T17" fmla="*/ 42 h 101"/>
              <a:gd name="T18" fmla="*/ 48 w 50"/>
              <a:gd name="T19" fmla="*/ 23 h 101"/>
              <a:gd name="T20" fmla="*/ 25 w 50"/>
              <a:gd name="T21" fmla="*/ 0 h 101"/>
              <a:gd name="T22" fmla="*/ 2 w 50"/>
              <a:gd name="T23" fmla="*/ 23 h 101"/>
              <a:gd name="T24" fmla="*/ 12 w 50"/>
              <a:gd name="T25" fmla="*/ 42 h 101"/>
              <a:gd name="T26" fmla="*/ 24 w 50"/>
              <a:gd name="T27" fmla="*/ 87 h 101"/>
              <a:gd name="T28" fmla="*/ 2 w 50"/>
              <a:gd name="T29" fmla="*/ 78 h 101"/>
              <a:gd name="T30" fmla="*/ 0 w 50"/>
              <a:gd name="T31" fmla="*/ 81 h 101"/>
              <a:gd name="T32" fmla="*/ 20 w 50"/>
              <a:gd name="T33" fmla="*/ 89 h 101"/>
              <a:gd name="T34" fmla="*/ 0 w 50"/>
              <a:gd name="T35" fmla="*/ 97 h 101"/>
              <a:gd name="T36" fmla="*/ 2 w 50"/>
              <a:gd name="T37" fmla="*/ 101 h 101"/>
              <a:gd name="T38" fmla="*/ 25 w 50"/>
              <a:gd name="T39" fmla="*/ 91 h 101"/>
              <a:gd name="T40" fmla="*/ 25 w 50"/>
              <a:gd name="T41" fmla="*/ 91 h 101"/>
              <a:gd name="T42" fmla="*/ 25 w 50"/>
              <a:gd name="T43" fmla="*/ 91 h 101"/>
              <a:gd name="T44" fmla="*/ 48 w 50"/>
              <a:gd name="T45" fmla="*/ 101 h 101"/>
              <a:gd name="T46" fmla="*/ 50 w 50"/>
              <a:gd name="T47" fmla="*/ 97 h 101"/>
              <a:gd name="T48" fmla="*/ 30 w 50"/>
              <a:gd name="T49" fmla="*/ 89 h 101"/>
              <a:gd name="T50" fmla="*/ 50 w 50"/>
              <a:gd name="T51" fmla="*/ 81 h 101"/>
              <a:gd name="T52" fmla="*/ 25 w 50"/>
              <a:gd name="T53" fmla="*/ 41 h 101"/>
              <a:gd name="T54" fmla="*/ 15 w 50"/>
              <a:gd name="T55" fmla="*/ 38 h 101"/>
              <a:gd name="T56" fmla="*/ 7 w 50"/>
              <a:gd name="T57" fmla="*/ 23 h 101"/>
              <a:gd name="T58" fmla="*/ 25 w 50"/>
              <a:gd name="T59" fmla="*/ 4 h 101"/>
              <a:gd name="T60" fmla="*/ 44 w 50"/>
              <a:gd name="T61" fmla="*/ 23 h 101"/>
              <a:gd name="T62" fmla="*/ 35 w 50"/>
              <a:gd name="T63" fmla="*/ 38 h 101"/>
              <a:gd name="T64" fmla="*/ 25 w 50"/>
              <a:gd name="T65" fmla="*/ 4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 h="101">
                <a:moveTo>
                  <a:pt x="25" y="11"/>
                </a:moveTo>
                <a:cubicBezTo>
                  <a:pt x="19" y="11"/>
                  <a:pt x="13" y="17"/>
                  <a:pt x="13" y="23"/>
                </a:cubicBezTo>
                <a:cubicBezTo>
                  <a:pt x="13" y="29"/>
                  <a:pt x="19" y="35"/>
                  <a:pt x="25" y="35"/>
                </a:cubicBezTo>
                <a:cubicBezTo>
                  <a:pt x="31" y="35"/>
                  <a:pt x="37" y="29"/>
                  <a:pt x="37" y="23"/>
                </a:cubicBezTo>
                <a:cubicBezTo>
                  <a:pt x="37" y="17"/>
                  <a:pt x="31" y="11"/>
                  <a:pt x="25" y="11"/>
                </a:cubicBezTo>
                <a:close/>
                <a:moveTo>
                  <a:pt x="50" y="81"/>
                </a:moveTo>
                <a:cubicBezTo>
                  <a:pt x="48" y="78"/>
                  <a:pt x="48" y="78"/>
                  <a:pt x="48" y="78"/>
                </a:cubicBezTo>
                <a:cubicBezTo>
                  <a:pt x="26" y="87"/>
                  <a:pt x="26" y="87"/>
                  <a:pt x="26" y="87"/>
                </a:cubicBezTo>
                <a:cubicBezTo>
                  <a:pt x="38" y="42"/>
                  <a:pt x="38" y="42"/>
                  <a:pt x="38" y="42"/>
                </a:cubicBezTo>
                <a:cubicBezTo>
                  <a:pt x="44" y="38"/>
                  <a:pt x="48" y="31"/>
                  <a:pt x="48" y="23"/>
                </a:cubicBezTo>
                <a:cubicBezTo>
                  <a:pt x="48" y="10"/>
                  <a:pt x="38" y="0"/>
                  <a:pt x="25" y="0"/>
                </a:cubicBezTo>
                <a:cubicBezTo>
                  <a:pt x="12" y="0"/>
                  <a:pt x="2" y="10"/>
                  <a:pt x="2" y="23"/>
                </a:cubicBezTo>
                <a:cubicBezTo>
                  <a:pt x="2" y="31"/>
                  <a:pt x="6" y="38"/>
                  <a:pt x="12" y="42"/>
                </a:cubicBezTo>
                <a:cubicBezTo>
                  <a:pt x="24" y="87"/>
                  <a:pt x="24" y="87"/>
                  <a:pt x="24" y="87"/>
                </a:cubicBezTo>
                <a:cubicBezTo>
                  <a:pt x="2" y="78"/>
                  <a:pt x="2" y="78"/>
                  <a:pt x="2" y="78"/>
                </a:cubicBezTo>
                <a:cubicBezTo>
                  <a:pt x="0" y="81"/>
                  <a:pt x="0" y="81"/>
                  <a:pt x="0" y="81"/>
                </a:cubicBezTo>
                <a:cubicBezTo>
                  <a:pt x="20" y="89"/>
                  <a:pt x="20" y="89"/>
                  <a:pt x="20" y="89"/>
                </a:cubicBezTo>
                <a:cubicBezTo>
                  <a:pt x="0" y="97"/>
                  <a:pt x="0" y="97"/>
                  <a:pt x="0" y="97"/>
                </a:cubicBezTo>
                <a:cubicBezTo>
                  <a:pt x="2" y="101"/>
                  <a:pt x="2" y="101"/>
                  <a:pt x="2" y="101"/>
                </a:cubicBezTo>
                <a:cubicBezTo>
                  <a:pt x="25" y="91"/>
                  <a:pt x="25" y="91"/>
                  <a:pt x="25" y="91"/>
                </a:cubicBezTo>
                <a:cubicBezTo>
                  <a:pt x="25" y="91"/>
                  <a:pt x="25" y="91"/>
                  <a:pt x="25" y="91"/>
                </a:cubicBezTo>
                <a:cubicBezTo>
                  <a:pt x="25" y="91"/>
                  <a:pt x="25" y="91"/>
                  <a:pt x="25" y="91"/>
                </a:cubicBezTo>
                <a:cubicBezTo>
                  <a:pt x="48" y="101"/>
                  <a:pt x="48" y="101"/>
                  <a:pt x="48" y="101"/>
                </a:cubicBezTo>
                <a:cubicBezTo>
                  <a:pt x="50" y="97"/>
                  <a:pt x="50" y="97"/>
                  <a:pt x="50" y="97"/>
                </a:cubicBezTo>
                <a:cubicBezTo>
                  <a:pt x="30" y="89"/>
                  <a:pt x="30" y="89"/>
                  <a:pt x="30" y="89"/>
                </a:cubicBezTo>
                <a:lnTo>
                  <a:pt x="50" y="81"/>
                </a:lnTo>
                <a:close/>
                <a:moveTo>
                  <a:pt x="25" y="41"/>
                </a:moveTo>
                <a:cubicBezTo>
                  <a:pt x="21" y="41"/>
                  <a:pt x="18" y="40"/>
                  <a:pt x="15" y="38"/>
                </a:cubicBezTo>
                <a:cubicBezTo>
                  <a:pt x="10" y="35"/>
                  <a:pt x="7" y="29"/>
                  <a:pt x="7" y="23"/>
                </a:cubicBezTo>
                <a:cubicBezTo>
                  <a:pt x="7" y="13"/>
                  <a:pt x="15" y="4"/>
                  <a:pt x="25" y="4"/>
                </a:cubicBezTo>
                <a:cubicBezTo>
                  <a:pt x="35" y="4"/>
                  <a:pt x="44" y="13"/>
                  <a:pt x="44" y="23"/>
                </a:cubicBezTo>
                <a:cubicBezTo>
                  <a:pt x="44" y="29"/>
                  <a:pt x="40" y="35"/>
                  <a:pt x="35" y="38"/>
                </a:cubicBezTo>
                <a:cubicBezTo>
                  <a:pt x="32" y="40"/>
                  <a:pt x="29" y="41"/>
                  <a:pt x="25" y="4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49" name="Freeform 127"/>
          <p:cNvSpPr>
            <a:spLocks noEditPoints="1"/>
          </p:cNvSpPr>
          <p:nvPr userDrawn="1"/>
        </p:nvSpPr>
        <p:spPr bwMode="auto">
          <a:xfrm>
            <a:off x="2914651" y="3602038"/>
            <a:ext cx="541867" cy="363538"/>
          </a:xfrm>
          <a:custGeom>
            <a:avLst/>
            <a:gdLst>
              <a:gd name="T0" fmla="*/ 52 w 105"/>
              <a:gd name="T1" fmla="*/ 0 h 94"/>
              <a:gd name="T2" fmla="*/ 0 w 105"/>
              <a:gd name="T3" fmla="*/ 50 h 94"/>
              <a:gd name="T4" fmla="*/ 8 w 105"/>
              <a:gd name="T5" fmla="*/ 57 h 94"/>
              <a:gd name="T6" fmla="*/ 14 w 105"/>
              <a:gd name="T7" fmla="*/ 51 h 94"/>
              <a:gd name="T8" fmla="*/ 14 w 105"/>
              <a:gd name="T9" fmla="*/ 94 h 94"/>
              <a:gd name="T10" fmla="*/ 91 w 105"/>
              <a:gd name="T11" fmla="*/ 94 h 94"/>
              <a:gd name="T12" fmla="*/ 91 w 105"/>
              <a:gd name="T13" fmla="*/ 52 h 94"/>
              <a:gd name="T14" fmla="*/ 97 w 105"/>
              <a:gd name="T15" fmla="*/ 57 h 94"/>
              <a:gd name="T16" fmla="*/ 105 w 105"/>
              <a:gd name="T17" fmla="*/ 50 h 94"/>
              <a:gd name="T18" fmla="*/ 52 w 105"/>
              <a:gd name="T19" fmla="*/ 0 h 94"/>
              <a:gd name="T20" fmla="*/ 51 w 105"/>
              <a:gd name="T21" fmla="*/ 79 h 94"/>
              <a:gd name="T22" fmla="*/ 40 w 105"/>
              <a:gd name="T23" fmla="*/ 79 h 94"/>
              <a:gd name="T24" fmla="*/ 40 w 105"/>
              <a:gd name="T25" fmla="*/ 66 h 94"/>
              <a:gd name="T26" fmla="*/ 51 w 105"/>
              <a:gd name="T27" fmla="*/ 66 h 94"/>
              <a:gd name="T28" fmla="*/ 51 w 105"/>
              <a:gd name="T29" fmla="*/ 79 h 94"/>
              <a:gd name="T30" fmla="*/ 51 w 105"/>
              <a:gd name="T31" fmla="*/ 63 h 94"/>
              <a:gd name="T32" fmla="*/ 40 w 105"/>
              <a:gd name="T33" fmla="*/ 63 h 94"/>
              <a:gd name="T34" fmla="*/ 40 w 105"/>
              <a:gd name="T35" fmla="*/ 51 h 94"/>
              <a:gd name="T36" fmla="*/ 51 w 105"/>
              <a:gd name="T37" fmla="*/ 51 h 94"/>
              <a:gd name="T38" fmla="*/ 51 w 105"/>
              <a:gd name="T39" fmla="*/ 63 h 94"/>
              <a:gd name="T40" fmla="*/ 65 w 105"/>
              <a:gd name="T41" fmla="*/ 79 h 94"/>
              <a:gd name="T42" fmla="*/ 54 w 105"/>
              <a:gd name="T43" fmla="*/ 79 h 94"/>
              <a:gd name="T44" fmla="*/ 54 w 105"/>
              <a:gd name="T45" fmla="*/ 66 h 94"/>
              <a:gd name="T46" fmla="*/ 65 w 105"/>
              <a:gd name="T47" fmla="*/ 66 h 94"/>
              <a:gd name="T48" fmla="*/ 65 w 105"/>
              <a:gd name="T49" fmla="*/ 79 h 94"/>
              <a:gd name="T50" fmla="*/ 65 w 105"/>
              <a:gd name="T51" fmla="*/ 63 h 94"/>
              <a:gd name="T52" fmla="*/ 54 w 105"/>
              <a:gd name="T53" fmla="*/ 63 h 94"/>
              <a:gd name="T54" fmla="*/ 54 w 105"/>
              <a:gd name="T55" fmla="*/ 51 h 94"/>
              <a:gd name="T56" fmla="*/ 65 w 105"/>
              <a:gd name="T57" fmla="*/ 51 h 94"/>
              <a:gd name="T58" fmla="*/ 65 w 105"/>
              <a:gd name="T59" fmla="*/ 6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94">
                <a:moveTo>
                  <a:pt x="52" y="0"/>
                </a:moveTo>
                <a:cubicBezTo>
                  <a:pt x="35" y="17"/>
                  <a:pt x="18" y="33"/>
                  <a:pt x="0" y="50"/>
                </a:cubicBezTo>
                <a:cubicBezTo>
                  <a:pt x="8" y="57"/>
                  <a:pt x="8" y="57"/>
                  <a:pt x="8" y="57"/>
                </a:cubicBezTo>
                <a:cubicBezTo>
                  <a:pt x="14" y="51"/>
                  <a:pt x="14" y="51"/>
                  <a:pt x="14" y="51"/>
                </a:cubicBezTo>
                <a:cubicBezTo>
                  <a:pt x="14" y="94"/>
                  <a:pt x="14" y="94"/>
                  <a:pt x="14" y="94"/>
                </a:cubicBezTo>
                <a:cubicBezTo>
                  <a:pt x="91" y="94"/>
                  <a:pt x="91" y="94"/>
                  <a:pt x="91" y="94"/>
                </a:cubicBezTo>
                <a:cubicBezTo>
                  <a:pt x="91" y="52"/>
                  <a:pt x="91" y="52"/>
                  <a:pt x="91" y="52"/>
                </a:cubicBezTo>
                <a:cubicBezTo>
                  <a:pt x="97" y="57"/>
                  <a:pt x="97" y="57"/>
                  <a:pt x="97" y="57"/>
                </a:cubicBezTo>
                <a:cubicBezTo>
                  <a:pt x="105" y="50"/>
                  <a:pt x="105" y="50"/>
                  <a:pt x="105" y="50"/>
                </a:cubicBezTo>
                <a:lnTo>
                  <a:pt x="52" y="0"/>
                </a:lnTo>
                <a:close/>
                <a:moveTo>
                  <a:pt x="51" y="79"/>
                </a:moveTo>
                <a:cubicBezTo>
                  <a:pt x="40" y="79"/>
                  <a:pt x="40" y="79"/>
                  <a:pt x="40" y="79"/>
                </a:cubicBezTo>
                <a:cubicBezTo>
                  <a:pt x="40" y="66"/>
                  <a:pt x="40" y="66"/>
                  <a:pt x="40" y="66"/>
                </a:cubicBezTo>
                <a:cubicBezTo>
                  <a:pt x="51" y="66"/>
                  <a:pt x="51" y="66"/>
                  <a:pt x="51" y="66"/>
                </a:cubicBezTo>
                <a:lnTo>
                  <a:pt x="51" y="79"/>
                </a:lnTo>
                <a:close/>
                <a:moveTo>
                  <a:pt x="51" y="63"/>
                </a:moveTo>
                <a:cubicBezTo>
                  <a:pt x="40" y="63"/>
                  <a:pt x="40" y="63"/>
                  <a:pt x="40" y="63"/>
                </a:cubicBezTo>
                <a:cubicBezTo>
                  <a:pt x="40" y="51"/>
                  <a:pt x="40" y="51"/>
                  <a:pt x="40" y="51"/>
                </a:cubicBezTo>
                <a:cubicBezTo>
                  <a:pt x="51" y="51"/>
                  <a:pt x="51" y="51"/>
                  <a:pt x="51" y="51"/>
                </a:cubicBezTo>
                <a:lnTo>
                  <a:pt x="51" y="63"/>
                </a:lnTo>
                <a:close/>
                <a:moveTo>
                  <a:pt x="65" y="79"/>
                </a:moveTo>
                <a:cubicBezTo>
                  <a:pt x="54" y="79"/>
                  <a:pt x="54" y="79"/>
                  <a:pt x="54" y="79"/>
                </a:cubicBezTo>
                <a:cubicBezTo>
                  <a:pt x="54" y="66"/>
                  <a:pt x="54" y="66"/>
                  <a:pt x="54" y="66"/>
                </a:cubicBezTo>
                <a:cubicBezTo>
                  <a:pt x="65" y="66"/>
                  <a:pt x="65" y="66"/>
                  <a:pt x="65" y="66"/>
                </a:cubicBezTo>
                <a:lnTo>
                  <a:pt x="65" y="79"/>
                </a:lnTo>
                <a:close/>
                <a:moveTo>
                  <a:pt x="65" y="63"/>
                </a:moveTo>
                <a:cubicBezTo>
                  <a:pt x="54" y="63"/>
                  <a:pt x="54" y="63"/>
                  <a:pt x="54" y="63"/>
                </a:cubicBezTo>
                <a:cubicBezTo>
                  <a:pt x="54" y="51"/>
                  <a:pt x="54" y="51"/>
                  <a:pt x="54" y="51"/>
                </a:cubicBezTo>
                <a:cubicBezTo>
                  <a:pt x="65" y="51"/>
                  <a:pt x="65" y="51"/>
                  <a:pt x="65" y="51"/>
                </a:cubicBezTo>
                <a:lnTo>
                  <a:pt x="65" y="6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nvGrpSpPr>
          <p:cNvPr id="150" name="Group 149"/>
          <p:cNvGrpSpPr/>
          <p:nvPr userDrawn="1"/>
        </p:nvGrpSpPr>
        <p:grpSpPr>
          <a:xfrm>
            <a:off x="9628718" y="2921000"/>
            <a:ext cx="474133" cy="279400"/>
            <a:chOff x="7221538" y="2921000"/>
            <a:chExt cx="355600" cy="279400"/>
          </a:xfrm>
        </p:grpSpPr>
        <p:sp>
          <p:nvSpPr>
            <p:cNvPr id="151" name="Freeform 128"/>
            <p:cNvSpPr>
              <a:spLocks/>
            </p:cNvSpPr>
            <p:nvPr userDrawn="1"/>
          </p:nvSpPr>
          <p:spPr bwMode="auto">
            <a:xfrm>
              <a:off x="7221538" y="2921000"/>
              <a:ext cx="355600" cy="279400"/>
            </a:xfrm>
            <a:custGeom>
              <a:avLst/>
              <a:gdLst>
                <a:gd name="T0" fmla="*/ 15 w 224"/>
                <a:gd name="T1" fmla="*/ 166 h 176"/>
                <a:gd name="T2" fmla="*/ 15 w 224"/>
                <a:gd name="T3" fmla="*/ 0 h 176"/>
                <a:gd name="T4" fmla="*/ 0 w 224"/>
                <a:gd name="T5" fmla="*/ 0 h 176"/>
                <a:gd name="T6" fmla="*/ 0 w 224"/>
                <a:gd name="T7" fmla="*/ 176 h 176"/>
                <a:gd name="T8" fmla="*/ 224 w 224"/>
                <a:gd name="T9" fmla="*/ 176 h 176"/>
                <a:gd name="T10" fmla="*/ 224 w 224"/>
                <a:gd name="T11" fmla="*/ 166 h 176"/>
                <a:gd name="T12" fmla="*/ 15 w 224"/>
                <a:gd name="T13" fmla="*/ 166 h 176"/>
              </a:gdLst>
              <a:ahLst/>
              <a:cxnLst>
                <a:cxn ang="0">
                  <a:pos x="T0" y="T1"/>
                </a:cxn>
                <a:cxn ang="0">
                  <a:pos x="T2" y="T3"/>
                </a:cxn>
                <a:cxn ang="0">
                  <a:pos x="T4" y="T5"/>
                </a:cxn>
                <a:cxn ang="0">
                  <a:pos x="T6" y="T7"/>
                </a:cxn>
                <a:cxn ang="0">
                  <a:pos x="T8" y="T9"/>
                </a:cxn>
                <a:cxn ang="0">
                  <a:pos x="T10" y="T11"/>
                </a:cxn>
                <a:cxn ang="0">
                  <a:pos x="T12" y="T13"/>
                </a:cxn>
              </a:cxnLst>
              <a:rect l="0" t="0" r="r" b="b"/>
              <a:pathLst>
                <a:path w="224" h="176">
                  <a:moveTo>
                    <a:pt x="15" y="166"/>
                  </a:moveTo>
                  <a:lnTo>
                    <a:pt x="15" y="0"/>
                  </a:lnTo>
                  <a:lnTo>
                    <a:pt x="0" y="0"/>
                  </a:lnTo>
                  <a:lnTo>
                    <a:pt x="0" y="176"/>
                  </a:lnTo>
                  <a:lnTo>
                    <a:pt x="224" y="176"/>
                  </a:lnTo>
                  <a:lnTo>
                    <a:pt x="224" y="166"/>
                  </a:lnTo>
                  <a:lnTo>
                    <a:pt x="15" y="16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52" name="Rectangle 129"/>
            <p:cNvSpPr>
              <a:spLocks noChangeArrowheads="1"/>
            </p:cNvSpPr>
            <p:nvPr userDrawn="1"/>
          </p:nvSpPr>
          <p:spPr bwMode="auto">
            <a:xfrm>
              <a:off x="7256463" y="3084513"/>
              <a:ext cx="66675" cy="920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53" name="Rectangle 130"/>
            <p:cNvSpPr>
              <a:spLocks noChangeArrowheads="1"/>
            </p:cNvSpPr>
            <p:nvPr userDrawn="1"/>
          </p:nvSpPr>
          <p:spPr bwMode="auto">
            <a:xfrm>
              <a:off x="7337425" y="3076575"/>
              <a:ext cx="66675" cy="1000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54" name="Rectangle 131"/>
            <p:cNvSpPr>
              <a:spLocks noChangeArrowheads="1"/>
            </p:cNvSpPr>
            <p:nvPr userDrawn="1"/>
          </p:nvSpPr>
          <p:spPr bwMode="auto">
            <a:xfrm>
              <a:off x="7423150" y="3025775"/>
              <a:ext cx="65088" cy="1508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55" name="Rectangle 132"/>
            <p:cNvSpPr>
              <a:spLocks noChangeArrowheads="1"/>
            </p:cNvSpPr>
            <p:nvPr userDrawn="1"/>
          </p:nvSpPr>
          <p:spPr bwMode="auto">
            <a:xfrm>
              <a:off x="7504113" y="2960688"/>
              <a:ext cx="65088" cy="215900"/>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56" name="Freeform 133"/>
            <p:cNvSpPr>
              <a:spLocks/>
            </p:cNvSpPr>
            <p:nvPr userDrawn="1"/>
          </p:nvSpPr>
          <p:spPr bwMode="auto">
            <a:xfrm>
              <a:off x="7280275" y="2925763"/>
              <a:ext cx="169863" cy="119063"/>
            </a:xfrm>
            <a:custGeom>
              <a:avLst/>
              <a:gdLst>
                <a:gd name="T0" fmla="*/ 10 w 107"/>
                <a:gd name="T1" fmla="*/ 75 h 75"/>
                <a:gd name="T2" fmla="*/ 71 w 107"/>
                <a:gd name="T3" fmla="*/ 36 h 75"/>
                <a:gd name="T4" fmla="*/ 78 w 107"/>
                <a:gd name="T5" fmla="*/ 49 h 75"/>
                <a:gd name="T6" fmla="*/ 107 w 107"/>
                <a:gd name="T7" fmla="*/ 0 h 75"/>
                <a:gd name="T8" fmla="*/ 53 w 107"/>
                <a:gd name="T9" fmla="*/ 10 h 75"/>
                <a:gd name="T10" fmla="*/ 61 w 107"/>
                <a:gd name="T11" fmla="*/ 19 h 75"/>
                <a:gd name="T12" fmla="*/ 0 w 107"/>
                <a:gd name="T13" fmla="*/ 61 h 75"/>
                <a:gd name="T14" fmla="*/ 10 w 107"/>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75">
                  <a:moveTo>
                    <a:pt x="10" y="75"/>
                  </a:moveTo>
                  <a:lnTo>
                    <a:pt x="71" y="36"/>
                  </a:lnTo>
                  <a:lnTo>
                    <a:pt x="78" y="49"/>
                  </a:lnTo>
                  <a:lnTo>
                    <a:pt x="107" y="0"/>
                  </a:lnTo>
                  <a:lnTo>
                    <a:pt x="53" y="10"/>
                  </a:lnTo>
                  <a:lnTo>
                    <a:pt x="61" y="19"/>
                  </a:lnTo>
                  <a:lnTo>
                    <a:pt x="0" y="61"/>
                  </a:lnTo>
                  <a:lnTo>
                    <a:pt x="10" y="75"/>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grpSp>
        <p:nvGrpSpPr>
          <p:cNvPr id="157" name="Group 156"/>
          <p:cNvGrpSpPr/>
          <p:nvPr userDrawn="1"/>
        </p:nvGrpSpPr>
        <p:grpSpPr>
          <a:xfrm>
            <a:off x="2482852" y="2570163"/>
            <a:ext cx="704849" cy="495300"/>
            <a:chOff x="1862138" y="2570163"/>
            <a:chExt cx="528637" cy="495300"/>
          </a:xfrm>
        </p:grpSpPr>
        <p:sp>
          <p:nvSpPr>
            <p:cNvPr id="158" name="Freeform 90"/>
            <p:cNvSpPr>
              <a:spLocks/>
            </p:cNvSpPr>
            <p:nvPr userDrawn="1"/>
          </p:nvSpPr>
          <p:spPr bwMode="auto">
            <a:xfrm>
              <a:off x="2155825" y="2717800"/>
              <a:ext cx="200025" cy="107950"/>
            </a:xfrm>
            <a:custGeom>
              <a:avLst/>
              <a:gdLst>
                <a:gd name="T0" fmla="*/ 42 w 52"/>
                <a:gd name="T1" fmla="*/ 1 h 28"/>
                <a:gd name="T2" fmla="*/ 5 w 52"/>
                <a:gd name="T3" fmla="*/ 11 h 28"/>
                <a:gd name="T4" fmla="*/ 0 w 52"/>
                <a:gd name="T5" fmla="*/ 28 h 28"/>
                <a:gd name="T6" fmla="*/ 46 w 52"/>
                <a:gd name="T7" fmla="*/ 16 h 28"/>
                <a:gd name="T8" fmla="*/ 51 w 52"/>
                <a:gd name="T9" fmla="*/ 7 h 28"/>
                <a:gd name="T10" fmla="*/ 42 w 52"/>
                <a:gd name="T11" fmla="*/ 1 h 28"/>
              </a:gdLst>
              <a:ahLst/>
              <a:cxnLst>
                <a:cxn ang="0">
                  <a:pos x="T0" y="T1"/>
                </a:cxn>
                <a:cxn ang="0">
                  <a:pos x="T2" y="T3"/>
                </a:cxn>
                <a:cxn ang="0">
                  <a:pos x="T4" y="T5"/>
                </a:cxn>
                <a:cxn ang="0">
                  <a:pos x="T6" y="T7"/>
                </a:cxn>
                <a:cxn ang="0">
                  <a:pos x="T8" y="T9"/>
                </a:cxn>
                <a:cxn ang="0">
                  <a:pos x="T10" y="T11"/>
                </a:cxn>
              </a:cxnLst>
              <a:rect l="0" t="0" r="r" b="b"/>
              <a:pathLst>
                <a:path w="52" h="28">
                  <a:moveTo>
                    <a:pt x="42" y="1"/>
                  </a:moveTo>
                  <a:cubicBezTo>
                    <a:pt x="5" y="11"/>
                    <a:pt x="5" y="11"/>
                    <a:pt x="5" y="11"/>
                  </a:cubicBezTo>
                  <a:cubicBezTo>
                    <a:pt x="0" y="28"/>
                    <a:pt x="0" y="28"/>
                    <a:pt x="0" y="28"/>
                  </a:cubicBezTo>
                  <a:cubicBezTo>
                    <a:pt x="46" y="16"/>
                    <a:pt x="46" y="16"/>
                    <a:pt x="46" y="16"/>
                  </a:cubicBezTo>
                  <a:cubicBezTo>
                    <a:pt x="50" y="15"/>
                    <a:pt x="52" y="11"/>
                    <a:pt x="51" y="7"/>
                  </a:cubicBezTo>
                  <a:cubicBezTo>
                    <a:pt x="50" y="2"/>
                    <a:pt x="46" y="0"/>
                    <a:pt x="42" y="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59" name="Freeform 91"/>
            <p:cNvSpPr>
              <a:spLocks noEditPoints="1"/>
            </p:cNvSpPr>
            <p:nvPr userDrawn="1"/>
          </p:nvSpPr>
          <p:spPr bwMode="auto">
            <a:xfrm>
              <a:off x="1862138" y="2570163"/>
              <a:ext cx="347663" cy="495300"/>
            </a:xfrm>
            <a:custGeom>
              <a:avLst/>
              <a:gdLst>
                <a:gd name="T0" fmla="*/ 88 w 90"/>
                <a:gd name="T1" fmla="*/ 11 h 128"/>
                <a:gd name="T2" fmla="*/ 88 w 90"/>
                <a:gd name="T3" fmla="*/ 11 h 128"/>
                <a:gd name="T4" fmla="*/ 89 w 90"/>
                <a:gd name="T5" fmla="*/ 10 h 128"/>
                <a:gd name="T6" fmla="*/ 83 w 90"/>
                <a:gd name="T7" fmla="*/ 1 h 128"/>
                <a:gd name="T8" fmla="*/ 74 w 90"/>
                <a:gd name="T9" fmla="*/ 6 h 128"/>
                <a:gd name="T10" fmla="*/ 61 w 90"/>
                <a:gd name="T11" fmla="*/ 54 h 128"/>
                <a:gd name="T12" fmla="*/ 42 w 90"/>
                <a:gd name="T13" fmla="*/ 59 h 128"/>
                <a:gd name="T14" fmla="*/ 17 w 90"/>
                <a:gd name="T15" fmla="*/ 49 h 128"/>
                <a:gd name="T16" fmla="*/ 7 w 90"/>
                <a:gd name="T17" fmla="*/ 54 h 128"/>
                <a:gd name="T18" fmla="*/ 2 w 90"/>
                <a:gd name="T19" fmla="*/ 75 h 128"/>
                <a:gd name="T20" fmla="*/ 28 w 90"/>
                <a:gd name="T21" fmla="*/ 91 h 128"/>
                <a:gd name="T22" fmla="*/ 38 w 90"/>
                <a:gd name="T23" fmla="*/ 85 h 128"/>
                <a:gd name="T24" fmla="*/ 38 w 90"/>
                <a:gd name="T25" fmla="*/ 85 h 128"/>
                <a:gd name="T26" fmla="*/ 44 w 90"/>
                <a:gd name="T27" fmla="*/ 69 h 128"/>
                <a:gd name="T28" fmla="*/ 64 w 90"/>
                <a:gd name="T29" fmla="*/ 64 h 128"/>
                <a:gd name="T30" fmla="*/ 59 w 90"/>
                <a:gd name="T31" fmla="*/ 84 h 128"/>
                <a:gd name="T32" fmla="*/ 43 w 90"/>
                <a:gd name="T33" fmla="*/ 90 h 128"/>
                <a:gd name="T34" fmla="*/ 37 w 90"/>
                <a:gd name="T35" fmla="*/ 100 h 128"/>
                <a:gd name="T36" fmla="*/ 39 w 90"/>
                <a:gd name="T37" fmla="*/ 116 h 128"/>
                <a:gd name="T38" fmla="*/ 53 w 90"/>
                <a:gd name="T39" fmla="*/ 126 h 128"/>
                <a:gd name="T40" fmla="*/ 74 w 90"/>
                <a:gd name="T41" fmla="*/ 121 h 128"/>
                <a:gd name="T42" fmla="*/ 79 w 90"/>
                <a:gd name="T43" fmla="*/ 111 h 128"/>
                <a:gd name="T44" fmla="*/ 77 w 90"/>
                <a:gd name="T45" fmla="*/ 94 h 128"/>
                <a:gd name="T46" fmla="*/ 68 w 90"/>
                <a:gd name="T47" fmla="*/ 86 h 128"/>
                <a:gd name="T48" fmla="*/ 88 w 90"/>
                <a:gd name="T49" fmla="*/ 11 h 128"/>
                <a:gd name="T50" fmla="*/ 71 w 90"/>
                <a:gd name="T51" fmla="*/ 54 h 128"/>
                <a:gd name="T52" fmla="*/ 71 w 90"/>
                <a:gd name="T53" fmla="*/ 59 h 128"/>
                <a:gd name="T54" fmla="*/ 66 w 90"/>
                <a:gd name="T55" fmla="*/ 59 h 128"/>
                <a:gd name="T56" fmla="*/ 66 w 90"/>
                <a:gd name="T57" fmla="*/ 54 h 128"/>
                <a:gd name="T58" fmla="*/ 71 w 90"/>
                <a:gd name="T59" fmla="*/ 54 h 128"/>
                <a:gd name="T60" fmla="*/ 33 w 90"/>
                <a:gd name="T61" fmla="*/ 80 h 128"/>
                <a:gd name="T62" fmla="*/ 26 w 90"/>
                <a:gd name="T63" fmla="*/ 84 h 128"/>
                <a:gd name="T64" fmla="*/ 8 w 90"/>
                <a:gd name="T65" fmla="*/ 73 h 128"/>
                <a:gd name="T66" fmla="*/ 12 w 90"/>
                <a:gd name="T67" fmla="*/ 59 h 128"/>
                <a:gd name="T68" fmla="*/ 19 w 90"/>
                <a:gd name="T69" fmla="*/ 55 h 128"/>
                <a:gd name="T70" fmla="*/ 37 w 90"/>
                <a:gd name="T71" fmla="*/ 66 h 128"/>
                <a:gd name="T72" fmla="*/ 33 w 90"/>
                <a:gd name="T73" fmla="*/ 80 h 128"/>
                <a:gd name="T74" fmla="*/ 71 w 90"/>
                <a:gd name="T75" fmla="*/ 98 h 128"/>
                <a:gd name="T76" fmla="*/ 72 w 90"/>
                <a:gd name="T77" fmla="*/ 109 h 128"/>
                <a:gd name="T78" fmla="*/ 69 w 90"/>
                <a:gd name="T79" fmla="*/ 116 h 128"/>
                <a:gd name="T80" fmla="*/ 54 w 90"/>
                <a:gd name="T81" fmla="*/ 120 h 128"/>
                <a:gd name="T82" fmla="*/ 45 w 90"/>
                <a:gd name="T83" fmla="*/ 113 h 128"/>
                <a:gd name="T84" fmla="*/ 44 w 90"/>
                <a:gd name="T85" fmla="*/ 102 h 128"/>
                <a:gd name="T86" fmla="*/ 48 w 90"/>
                <a:gd name="T87" fmla="*/ 95 h 128"/>
                <a:gd name="T88" fmla="*/ 62 w 90"/>
                <a:gd name="T89" fmla="*/ 91 h 128"/>
                <a:gd name="T90" fmla="*/ 71 w 90"/>
                <a:gd name="T91" fmla="*/ 9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128">
                  <a:moveTo>
                    <a:pt x="88" y="11"/>
                  </a:moveTo>
                  <a:cubicBezTo>
                    <a:pt x="88" y="11"/>
                    <a:pt x="88" y="11"/>
                    <a:pt x="88" y="11"/>
                  </a:cubicBezTo>
                  <a:cubicBezTo>
                    <a:pt x="89" y="10"/>
                    <a:pt x="89" y="10"/>
                    <a:pt x="89" y="10"/>
                  </a:cubicBezTo>
                  <a:cubicBezTo>
                    <a:pt x="90" y="6"/>
                    <a:pt x="87" y="2"/>
                    <a:pt x="83" y="1"/>
                  </a:cubicBezTo>
                  <a:cubicBezTo>
                    <a:pt x="79" y="0"/>
                    <a:pt x="75" y="2"/>
                    <a:pt x="74" y="6"/>
                  </a:cubicBezTo>
                  <a:cubicBezTo>
                    <a:pt x="61" y="54"/>
                    <a:pt x="61" y="54"/>
                    <a:pt x="61" y="54"/>
                  </a:cubicBezTo>
                  <a:cubicBezTo>
                    <a:pt x="42" y="59"/>
                    <a:pt x="42" y="59"/>
                    <a:pt x="42" y="59"/>
                  </a:cubicBezTo>
                  <a:cubicBezTo>
                    <a:pt x="37" y="51"/>
                    <a:pt x="27" y="46"/>
                    <a:pt x="17" y="49"/>
                  </a:cubicBezTo>
                  <a:cubicBezTo>
                    <a:pt x="13" y="50"/>
                    <a:pt x="10" y="52"/>
                    <a:pt x="7" y="54"/>
                  </a:cubicBezTo>
                  <a:cubicBezTo>
                    <a:pt x="2" y="60"/>
                    <a:pt x="0" y="68"/>
                    <a:pt x="2" y="75"/>
                  </a:cubicBezTo>
                  <a:cubicBezTo>
                    <a:pt x="5" y="87"/>
                    <a:pt x="17" y="94"/>
                    <a:pt x="28" y="91"/>
                  </a:cubicBezTo>
                  <a:cubicBezTo>
                    <a:pt x="32" y="90"/>
                    <a:pt x="35" y="88"/>
                    <a:pt x="38" y="85"/>
                  </a:cubicBezTo>
                  <a:cubicBezTo>
                    <a:pt x="38" y="85"/>
                    <a:pt x="38" y="85"/>
                    <a:pt x="38" y="85"/>
                  </a:cubicBezTo>
                  <a:cubicBezTo>
                    <a:pt x="42" y="81"/>
                    <a:pt x="44" y="75"/>
                    <a:pt x="44" y="69"/>
                  </a:cubicBezTo>
                  <a:cubicBezTo>
                    <a:pt x="64" y="64"/>
                    <a:pt x="64" y="64"/>
                    <a:pt x="64" y="64"/>
                  </a:cubicBezTo>
                  <a:cubicBezTo>
                    <a:pt x="59" y="84"/>
                    <a:pt x="59" y="84"/>
                    <a:pt x="59" y="84"/>
                  </a:cubicBezTo>
                  <a:cubicBezTo>
                    <a:pt x="53" y="83"/>
                    <a:pt x="47" y="86"/>
                    <a:pt x="43" y="90"/>
                  </a:cubicBezTo>
                  <a:cubicBezTo>
                    <a:pt x="40" y="93"/>
                    <a:pt x="38" y="96"/>
                    <a:pt x="37" y="100"/>
                  </a:cubicBezTo>
                  <a:cubicBezTo>
                    <a:pt x="36" y="105"/>
                    <a:pt x="36" y="111"/>
                    <a:pt x="39" y="116"/>
                  </a:cubicBezTo>
                  <a:cubicBezTo>
                    <a:pt x="42" y="121"/>
                    <a:pt x="47" y="125"/>
                    <a:pt x="53" y="126"/>
                  </a:cubicBezTo>
                  <a:cubicBezTo>
                    <a:pt x="60" y="128"/>
                    <a:pt x="68" y="126"/>
                    <a:pt x="74" y="121"/>
                  </a:cubicBezTo>
                  <a:cubicBezTo>
                    <a:pt x="76" y="118"/>
                    <a:pt x="78" y="115"/>
                    <a:pt x="79" y="111"/>
                  </a:cubicBezTo>
                  <a:cubicBezTo>
                    <a:pt x="81" y="105"/>
                    <a:pt x="80" y="100"/>
                    <a:pt x="77" y="94"/>
                  </a:cubicBezTo>
                  <a:cubicBezTo>
                    <a:pt x="75" y="91"/>
                    <a:pt x="72" y="88"/>
                    <a:pt x="68" y="86"/>
                  </a:cubicBezTo>
                  <a:lnTo>
                    <a:pt x="88" y="11"/>
                  </a:lnTo>
                  <a:close/>
                  <a:moveTo>
                    <a:pt x="71" y="54"/>
                  </a:moveTo>
                  <a:cubicBezTo>
                    <a:pt x="72" y="55"/>
                    <a:pt x="72" y="58"/>
                    <a:pt x="71" y="59"/>
                  </a:cubicBezTo>
                  <a:cubicBezTo>
                    <a:pt x="70" y="60"/>
                    <a:pt x="67" y="60"/>
                    <a:pt x="66" y="59"/>
                  </a:cubicBezTo>
                  <a:cubicBezTo>
                    <a:pt x="65" y="58"/>
                    <a:pt x="65" y="55"/>
                    <a:pt x="66" y="54"/>
                  </a:cubicBezTo>
                  <a:cubicBezTo>
                    <a:pt x="67" y="53"/>
                    <a:pt x="70" y="53"/>
                    <a:pt x="71" y="54"/>
                  </a:cubicBezTo>
                  <a:close/>
                  <a:moveTo>
                    <a:pt x="33" y="80"/>
                  </a:moveTo>
                  <a:cubicBezTo>
                    <a:pt x="31" y="82"/>
                    <a:pt x="29" y="83"/>
                    <a:pt x="26" y="84"/>
                  </a:cubicBezTo>
                  <a:cubicBezTo>
                    <a:pt x="19" y="86"/>
                    <a:pt x="10" y="81"/>
                    <a:pt x="8" y="73"/>
                  </a:cubicBezTo>
                  <a:cubicBezTo>
                    <a:pt x="7" y="68"/>
                    <a:pt x="8" y="63"/>
                    <a:pt x="12" y="59"/>
                  </a:cubicBezTo>
                  <a:cubicBezTo>
                    <a:pt x="14" y="57"/>
                    <a:pt x="16" y="56"/>
                    <a:pt x="19" y="55"/>
                  </a:cubicBezTo>
                  <a:cubicBezTo>
                    <a:pt x="27" y="53"/>
                    <a:pt x="35" y="58"/>
                    <a:pt x="37" y="66"/>
                  </a:cubicBezTo>
                  <a:cubicBezTo>
                    <a:pt x="38" y="71"/>
                    <a:pt x="37" y="76"/>
                    <a:pt x="33" y="80"/>
                  </a:cubicBezTo>
                  <a:close/>
                  <a:moveTo>
                    <a:pt x="71" y="98"/>
                  </a:moveTo>
                  <a:cubicBezTo>
                    <a:pt x="73" y="101"/>
                    <a:pt x="73" y="105"/>
                    <a:pt x="72" y="109"/>
                  </a:cubicBezTo>
                  <a:cubicBezTo>
                    <a:pt x="72" y="112"/>
                    <a:pt x="70" y="114"/>
                    <a:pt x="69" y="116"/>
                  </a:cubicBezTo>
                  <a:cubicBezTo>
                    <a:pt x="65" y="119"/>
                    <a:pt x="59" y="121"/>
                    <a:pt x="54" y="120"/>
                  </a:cubicBezTo>
                  <a:cubicBezTo>
                    <a:pt x="51" y="119"/>
                    <a:pt x="47" y="116"/>
                    <a:pt x="45" y="113"/>
                  </a:cubicBezTo>
                  <a:cubicBezTo>
                    <a:pt x="44" y="109"/>
                    <a:pt x="43" y="105"/>
                    <a:pt x="44" y="102"/>
                  </a:cubicBezTo>
                  <a:cubicBezTo>
                    <a:pt x="45" y="99"/>
                    <a:pt x="46" y="97"/>
                    <a:pt x="48" y="95"/>
                  </a:cubicBezTo>
                  <a:cubicBezTo>
                    <a:pt x="52" y="91"/>
                    <a:pt x="57" y="90"/>
                    <a:pt x="62" y="91"/>
                  </a:cubicBezTo>
                  <a:cubicBezTo>
                    <a:pt x="66" y="92"/>
                    <a:pt x="69" y="95"/>
                    <a:pt x="71" y="9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60" name="Freeform 134"/>
            <p:cNvSpPr>
              <a:spLocks/>
            </p:cNvSpPr>
            <p:nvPr userDrawn="1"/>
          </p:nvSpPr>
          <p:spPr bwMode="auto">
            <a:xfrm>
              <a:off x="2390775" y="29527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sp>
        <p:nvSpPr>
          <p:cNvPr id="161" name="Freeform 135"/>
          <p:cNvSpPr>
            <a:spLocks noEditPoints="1"/>
          </p:cNvSpPr>
          <p:nvPr userDrawn="1"/>
        </p:nvSpPr>
        <p:spPr bwMode="auto">
          <a:xfrm>
            <a:off x="3187700" y="2709863"/>
            <a:ext cx="516467" cy="388938"/>
          </a:xfrm>
          <a:custGeom>
            <a:avLst/>
            <a:gdLst>
              <a:gd name="T0" fmla="*/ 53 w 100"/>
              <a:gd name="T1" fmla="*/ 85 h 101"/>
              <a:gd name="T2" fmla="*/ 53 w 100"/>
              <a:gd name="T3" fmla="*/ 20 h 101"/>
              <a:gd name="T4" fmla="*/ 58 w 100"/>
              <a:gd name="T5" fmla="*/ 13 h 101"/>
              <a:gd name="T6" fmla="*/ 58 w 100"/>
              <a:gd name="T7" fmla="*/ 11 h 101"/>
              <a:gd name="T8" fmla="*/ 84 w 100"/>
              <a:gd name="T9" fmla="*/ 4 h 101"/>
              <a:gd name="T10" fmla="*/ 69 w 100"/>
              <a:gd name="T11" fmla="*/ 43 h 101"/>
              <a:gd name="T12" fmla="*/ 69 w 100"/>
              <a:gd name="T13" fmla="*/ 43 h 101"/>
              <a:gd name="T14" fmla="*/ 84 w 100"/>
              <a:gd name="T15" fmla="*/ 56 h 101"/>
              <a:gd name="T16" fmla="*/ 100 w 100"/>
              <a:gd name="T17" fmla="*/ 43 h 101"/>
              <a:gd name="T18" fmla="*/ 100 w 100"/>
              <a:gd name="T19" fmla="*/ 43 h 101"/>
              <a:gd name="T20" fmla="*/ 85 w 100"/>
              <a:gd name="T21" fmla="*/ 4 h 101"/>
              <a:gd name="T22" fmla="*/ 86 w 100"/>
              <a:gd name="T23" fmla="*/ 3 h 101"/>
              <a:gd name="T24" fmla="*/ 85 w 100"/>
              <a:gd name="T25" fmla="*/ 0 h 101"/>
              <a:gd name="T26" fmla="*/ 57 w 100"/>
              <a:gd name="T27" fmla="*/ 9 h 101"/>
              <a:gd name="T28" fmla="*/ 50 w 100"/>
              <a:gd name="T29" fmla="*/ 5 h 101"/>
              <a:gd name="T30" fmla="*/ 42 w 100"/>
              <a:gd name="T31" fmla="*/ 13 h 101"/>
              <a:gd name="T32" fmla="*/ 42 w 100"/>
              <a:gd name="T33" fmla="*/ 14 h 101"/>
              <a:gd name="T34" fmla="*/ 13 w 100"/>
              <a:gd name="T35" fmla="*/ 22 h 101"/>
              <a:gd name="T36" fmla="*/ 14 w 100"/>
              <a:gd name="T37" fmla="*/ 25 h 101"/>
              <a:gd name="T38" fmla="*/ 15 w 100"/>
              <a:gd name="T39" fmla="*/ 25 h 101"/>
              <a:gd name="T40" fmla="*/ 0 w 100"/>
              <a:gd name="T41" fmla="*/ 63 h 101"/>
              <a:gd name="T42" fmla="*/ 0 w 100"/>
              <a:gd name="T43" fmla="*/ 63 h 101"/>
              <a:gd name="T44" fmla="*/ 16 w 100"/>
              <a:gd name="T45" fmla="*/ 77 h 101"/>
              <a:gd name="T46" fmla="*/ 31 w 100"/>
              <a:gd name="T47" fmla="*/ 63 h 101"/>
              <a:gd name="T48" fmla="*/ 31 w 100"/>
              <a:gd name="T49" fmla="*/ 63 h 101"/>
              <a:gd name="T50" fmla="*/ 16 w 100"/>
              <a:gd name="T51" fmla="*/ 24 h 101"/>
              <a:gd name="T52" fmla="*/ 43 w 100"/>
              <a:gd name="T53" fmla="*/ 17 h 101"/>
              <a:gd name="T54" fmla="*/ 48 w 100"/>
              <a:gd name="T55" fmla="*/ 20 h 101"/>
              <a:gd name="T56" fmla="*/ 48 w 100"/>
              <a:gd name="T57" fmla="*/ 85 h 101"/>
              <a:gd name="T58" fmla="*/ 0 w 100"/>
              <a:gd name="T59" fmla="*/ 101 h 101"/>
              <a:gd name="T60" fmla="*/ 100 w 100"/>
              <a:gd name="T61" fmla="*/ 101 h 101"/>
              <a:gd name="T62" fmla="*/ 53 w 100"/>
              <a:gd name="T63" fmla="*/ 85 h 101"/>
              <a:gd name="T64" fmla="*/ 96 w 100"/>
              <a:gd name="T65" fmla="*/ 40 h 101"/>
              <a:gd name="T66" fmla="*/ 73 w 100"/>
              <a:gd name="T67" fmla="*/ 40 h 101"/>
              <a:gd name="T68" fmla="*/ 85 w 100"/>
              <a:gd name="T69" fmla="*/ 9 h 101"/>
              <a:gd name="T70" fmla="*/ 96 w 100"/>
              <a:gd name="T71" fmla="*/ 40 h 101"/>
              <a:gd name="T72" fmla="*/ 27 w 100"/>
              <a:gd name="T73" fmla="*/ 61 h 101"/>
              <a:gd name="T74" fmla="*/ 4 w 100"/>
              <a:gd name="T75" fmla="*/ 61 h 101"/>
              <a:gd name="T76" fmla="*/ 16 w 100"/>
              <a:gd name="T77" fmla="*/ 30 h 101"/>
              <a:gd name="T78" fmla="*/ 27 w 100"/>
              <a:gd name="T7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53" y="85"/>
                </a:moveTo>
                <a:cubicBezTo>
                  <a:pt x="53" y="20"/>
                  <a:pt x="53" y="20"/>
                  <a:pt x="53" y="20"/>
                </a:cubicBezTo>
                <a:cubicBezTo>
                  <a:pt x="56" y="19"/>
                  <a:pt x="58" y="16"/>
                  <a:pt x="58" y="13"/>
                </a:cubicBezTo>
                <a:cubicBezTo>
                  <a:pt x="58" y="12"/>
                  <a:pt x="58" y="12"/>
                  <a:pt x="58" y="11"/>
                </a:cubicBezTo>
                <a:cubicBezTo>
                  <a:pt x="84" y="4"/>
                  <a:pt x="84" y="4"/>
                  <a:pt x="84" y="4"/>
                </a:cubicBezTo>
                <a:cubicBezTo>
                  <a:pt x="69" y="43"/>
                  <a:pt x="69" y="43"/>
                  <a:pt x="69" y="43"/>
                </a:cubicBezTo>
                <a:cubicBezTo>
                  <a:pt x="69" y="43"/>
                  <a:pt x="69" y="43"/>
                  <a:pt x="69" y="43"/>
                </a:cubicBezTo>
                <a:cubicBezTo>
                  <a:pt x="69" y="50"/>
                  <a:pt x="76" y="56"/>
                  <a:pt x="84" y="56"/>
                </a:cubicBezTo>
                <a:cubicBezTo>
                  <a:pt x="93" y="56"/>
                  <a:pt x="100" y="50"/>
                  <a:pt x="100" y="43"/>
                </a:cubicBezTo>
                <a:cubicBezTo>
                  <a:pt x="100" y="43"/>
                  <a:pt x="100" y="43"/>
                  <a:pt x="100" y="43"/>
                </a:cubicBezTo>
                <a:cubicBezTo>
                  <a:pt x="85" y="4"/>
                  <a:pt x="85" y="4"/>
                  <a:pt x="85" y="4"/>
                </a:cubicBezTo>
                <a:cubicBezTo>
                  <a:pt x="86" y="3"/>
                  <a:pt x="86" y="3"/>
                  <a:pt x="86" y="3"/>
                </a:cubicBezTo>
                <a:cubicBezTo>
                  <a:pt x="85" y="0"/>
                  <a:pt x="85" y="0"/>
                  <a:pt x="85" y="0"/>
                </a:cubicBezTo>
                <a:cubicBezTo>
                  <a:pt x="57" y="9"/>
                  <a:pt x="57" y="9"/>
                  <a:pt x="57" y="9"/>
                </a:cubicBezTo>
                <a:cubicBezTo>
                  <a:pt x="55" y="6"/>
                  <a:pt x="53" y="5"/>
                  <a:pt x="50" y="5"/>
                </a:cubicBezTo>
                <a:cubicBezTo>
                  <a:pt x="46" y="5"/>
                  <a:pt x="42" y="9"/>
                  <a:pt x="42" y="13"/>
                </a:cubicBezTo>
                <a:cubicBezTo>
                  <a:pt x="42" y="13"/>
                  <a:pt x="42" y="13"/>
                  <a:pt x="42" y="14"/>
                </a:cubicBezTo>
                <a:cubicBezTo>
                  <a:pt x="13" y="22"/>
                  <a:pt x="13" y="22"/>
                  <a:pt x="13" y="22"/>
                </a:cubicBezTo>
                <a:cubicBezTo>
                  <a:pt x="14" y="25"/>
                  <a:pt x="14" y="25"/>
                  <a:pt x="14" y="25"/>
                </a:cubicBezTo>
                <a:cubicBezTo>
                  <a:pt x="15" y="25"/>
                  <a:pt x="15" y="25"/>
                  <a:pt x="15" y="25"/>
                </a:cubicBezTo>
                <a:cubicBezTo>
                  <a:pt x="0" y="63"/>
                  <a:pt x="0" y="63"/>
                  <a:pt x="0" y="63"/>
                </a:cubicBezTo>
                <a:cubicBezTo>
                  <a:pt x="0" y="63"/>
                  <a:pt x="0" y="63"/>
                  <a:pt x="0" y="63"/>
                </a:cubicBezTo>
                <a:cubicBezTo>
                  <a:pt x="0" y="71"/>
                  <a:pt x="7" y="77"/>
                  <a:pt x="16" y="77"/>
                </a:cubicBezTo>
                <a:cubicBezTo>
                  <a:pt x="24" y="77"/>
                  <a:pt x="31" y="71"/>
                  <a:pt x="31" y="63"/>
                </a:cubicBezTo>
                <a:cubicBezTo>
                  <a:pt x="31" y="63"/>
                  <a:pt x="31" y="63"/>
                  <a:pt x="31" y="63"/>
                </a:cubicBezTo>
                <a:cubicBezTo>
                  <a:pt x="16" y="24"/>
                  <a:pt x="16" y="24"/>
                  <a:pt x="16" y="24"/>
                </a:cubicBezTo>
                <a:cubicBezTo>
                  <a:pt x="43" y="17"/>
                  <a:pt x="43" y="17"/>
                  <a:pt x="43" y="17"/>
                </a:cubicBezTo>
                <a:cubicBezTo>
                  <a:pt x="44" y="18"/>
                  <a:pt x="46" y="20"/>
                  <a:pt x="48" y="20"/>
                </a:cubicBezTo>
                <a:cubicBezTo>
                  <a:pt x="48" y="85"/>
                  <a:pt x="48" y="85"/>
                  <a:pt x="48" y="85"/>
                </a:cubicBezTo>
                <a:cubicBezTo>
                  <a:pt x="21" y="86"/>
                  <a:pt x="0" y="93"/>
                  <a:pt x="0" y="101"/>
                </a:cubicBezTo>
                <a:cubicBezTo>
                  <a:pt x="100" y="101"/>
                  <a:pt x="100" y="101"/>
                  <a:pt x="100" y="101"/>
                </a:cubicBezTo>
                <a:cubicBezTo>
                  <a:pt x="100" y="93"/>
                  <a:pt x="79" y="86"/>
                  <a:pt x="53" y="85"/>
                </a:cubicBezTo>
                <a:close/>
                <a:moveTo>
                  <a:pt x="96" y="40"/>
                </a:moveTo>
                <a:cubicBezTo>
                  <a:pt x="73" y="40"/>
                  <a:pt x="73" y="40"/>
                  <a:pt x="73" y="40"/>
                </a:cubicBezTo>
                <a:cubicBezTo>
                  <a:pt x="85" y="9"/>
                  <a:pt x="85" y="9"/>
                  <a:pt x="85" y="9"/>
                </a:cubicBezTo>
                <a:lnTo>
                  <a:pt x="96" y="40"/>
                </a:lnTo>
                <a:close/>
                <a:moveTo>
                  <a:pt x="27" y="61"/>
                </a:moveTo>
                <a:cubicBezTo>
                  <a:pt x="4" y="61"/>
                  <a:pt x="4" y="61"/>
                  <a:pt x="4" y="61"/>
                </a:cubicBezTo>
                <a:cubicBezTo>
                  <a:pt x="16" y="30"/>
                  <a:pt x="16" y="30"/>
                  <a:pt x="16" y="30"/>
                </a:cubicBezTo>
                <a:lnTo>
                  <a:pt x="27" y="6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62" name="Freeform 136"/>
          <p:cNvSpPr>
            <a:spLocks/>
          </p:cNvSpPr>
          <p:nvPr userDrawn="1"/>
        </p:nvSpPr>
        <p:spPr bwMode="auto">
          <a:xfrm>
            <a:off x="3543300" y="28749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63" name="Freeform 137"/>
          <p:cNvSpPr>
            <a:spLocks/>
          </p:cNvSpPr>
          <p:nvPr userDrawn="1"/>
        </p:nvSpPr>
        <p:spPr bwMode="auto">
          <a:xfrm>
            <a:off x="9685867" y="715964"/>
            <a:ext cx="516467" cy="390525"/>
          </a:xfrm>
          <a:custGeom>
            <a:avLst/>
            <a:gdLst>
              <a:gd name="T0" fmla="*/ 97 w 100"/>
              <a:gd name="T1" fmla="*/ 36 h 101"/>
              <a:gd name="T2" fmla="*/ 99 w 100"/>
              <a:gd name="T3" fmla="*/ 52 h 101"/>
              <a:gd name="T4" fmla="*/ 95 w 100"/>
              <a:gd name="T5" fmla="*/ 55 h 101"/>
              <a:gd name="T6" fmla="*/ 100 w 100"/>
              <a:gd name="T7" fmla="*/ 60 h 101"/>
              <a:gd name="T8" fmla="*/ 98 w 100"/>
              <a:gd name="T9" fmla="*/ 68 h 101"/>
              <a:gd name="T10" fmla="*/ 94 w 100"/>
              <a:gd name="T11" fmla="*/ 70 h 101"/>
              <a:gd name="T12" fmla="*/ 97 w 100"/>
              <a:gd name="T13" fmla="*/ 73 h 101"/>
              <a:gd name="T14" fmla="*/ 96 w 100"/>
              <a:gd name="T15" fmla="*/ 82 h 101"/>
              <a:gd name="T16" fmla="*/ 92 w 100"/>
              <a:gd name="T17" fmla="*/ 84 h 101"/>
              <a:gd name="T18" fmla="*/ 95 w 100"/>
              <a:gd name="T19" fmla="*/ 88 h 101"/>
              <a:gd name="T20" fmla="*/ 93 w 100"/>
              <a:gd name="T21" fmla="*/ 98 h 101"/>
              <a:gd name="T22" fmla="*/ 86 w 100"/>
              <a:gd name="T23" fmla="*/ 101 h 101"/>
              <a:gd name="T24" fmla="*/ 36 w 100"/>
              <a:gd name="T25" fmla="*/ 88 h 101"/>
              <a:gd name="T26" fmla="*/ 24 w 100"/>
              <a:gd name="T27" fmla="*/ 88 h 101"/>
              <a:gd name="T28" fmla="*/ 24 w 100"/>
              <a:gd name="T29" fmla="*/ 94 h 101"/>
              <a:gd name="T30" fmla="*/ 0 w 100"/>
              <a:gd name="T31" fmla="*/ 94 h 101"/>
              <a:gd name="T32" fmla="*/ 0 w 100"/>
              <a:gd name="T33" fmla="*/ 32 h 101"/>
              <a:gd name="T34" fmla="*/ 24 w 100"/>
              <a:gd name="T35" fmla="*/ 32 h 101"/>
              <a:gd name="T36" fmla="*/ 24 w 100"/>
              <a:gd name="T37" fmla="*/ 41 h 101"/>
              <a:gd name="T38" fmla="*/ 34 w 100"/>
              <a:gd name="T39" fmla="*/ 41 h 101"/>
              <a:gd name="T40" fmla="*/ 73 w 100"/>
              <a:gd name="T41" fmla="*/ 0 h 101"/>
              <a:gd name="T42" fmla="*/ 62 w 100"/>
              <a:gd name="T43" fmla="*/ 38 h 101"/>
              <a:gd name="T44" fmla="*/ 97 w 100"/>
              <a:gd name="T45" fmla="*/ 3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101">
                <a:moveTo>
                  <a:pt x="97" y="36"/>
                </a:moveTo>
                <a:cubicBezTo>
                  <a:pt x="99" y="52"/>
                  <a:pt x="99" y="52"/>
                  <a:pt x="99" y="52"/>
                </a:cubicBezTo>
                <a:cubicBezTo>
                  <a:pt x="95" y="55"/>
                  <a:pt x="95" y="55"/>
                  <a:pt x="95" y="55"/>
                </a:cubicBezTo>
                <a:cubicBezTo>
                  <a:pt x="100" y="60"/>
                  <a:pt x="100" y="60"/>
                  <a:pt x="100" y="60"/>
                </a:cubicBezTo>
                <a:cubicBezTo>
                  <a:pt x="98" y="68"/>
                  <a:pt x="98" y="68"/>
                  <a:pt x="98" y="68"/>
                </a:cubicBezTo>
                <a:cubicBezTo>
                  <a:pt x="94" y="70"/>
                  <a:pt x="94" y="70"/>
                  <a:pt x="94" y="70"/>
                </a:cubicBezTo>
                <a:cubicBezTo>
                  <a:pt x="97" y="73"/>
                  <a:pt x="97" y="73"/>
                  <a:pt x="97" y="73"/>
                </a:cubicBezTo>
                <a:cubicBezTo>
                  <a:pt x="96" y="82"/>
                  <a:pt x="96" y="82"/>
                  <a:pt x="96" y="82"/>
                </a:cubicBezTo>
                <a:cubicBezTo>
                  <a:pt x="92" y="84"/>
                  <a:pt x="92" y="84"/>
                  <a:pt x="92" y="84"/>
                </a:cubicBezTo>
                <a:cubicBezTo>
                  <a:pt x="95" y="88"/>
                  <a:pt x="95" y="88"/>
                  <a:pt x="95" y="88"/>
                </a:cubicBezTo>
                <a:cubicBezTo>
                  <a:pt x="93" y="98"/>
                  <a:pt x="93" y="98"/>
                  <a:pt x="93" y="98"/>
                </a:cubicBezTo>
                <a:cubicBezTo>
                  <a:pt x="86" y="101"/>
                  <a:pt x="86" y="101"/>
                  <a:pt x="86" y="101"/>
                </a:cubicBezTo>
                <a:cubicBezTo>
                  <a:pt x="36" y="88"/>
                  <a:pt x="36" y="88"/>
                  <a:pt x="36" y="88"/>
                </a:cubicBezTo>
                <a:cubicBezTo>
                  <a:pt x="24" y="88"/>
                  <a:pt x="24" y="88"/>
                  <a:pt x="24" y="88"/>
                </a:cubicBezTo>
                <a:cubicBezTo>
                  <a:pt x="24" y="94"/>
                  <a:pt x="24" y="94"/>
                  <a:pt x="24" y="94"/>
                </a:cubicBezTo>
                <a:cubicBezTo>
                  <a:pt x="0" y="94"/>
                  <a:pt x="0" y="94"/>
                  <a:pt x="0" y="94"/>
                </a:cubicBezTo>
                <a:cubicBezTo>
                  <a:pt x="0" y="32"/>
                  <a:pt x="0" y="32"/>
                  <a:pt x="0" y="32"/>
                </a:cubicBezTo>
                <a:cubicBezTo>
                  <a:pt x="24" y="32"/>
                  <a:pt x="24" y="32"/>
                  <a:pt x="24" y="32"/>
                </a:cubicBezTo>
                <a:cubicBezTo>
                  <a:pt x="24" y="41"/>
                  <a:pt x="24" y="41"/>
                  <a:pt x="24" y="41"/>
                </a:cubicBezTo>
                <a:cubicBezTo>
                  <a:pt x="34" y="41"/>
                  <a:pt x="34" y="41"/>
                  <a:pt x="34" y="41"/>
                </a:cubicBezTo>
                <a:cubicBezTo>
                  <a:pt x="73" y="0"/>
                  <a:pt x="73" y="0"/>
                  <a:pt x="73" y="0"/>
                </a:cubicBezTo>
                <a:cubicBezTo>
                  <a:pt x="92" y="14"/>
                  <a:pt x="75" y="28"/>
                  <a:pt x="62" y="38"/>
                </a:cubicBezTo>
                <a:lnTo>
                  <a:pt x="97" y="3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64" name="Freeform 138"/>
          <p:cNvSpPr>
            <a:spLocks noEditPoints="1"/>
          </p:cNvSpPr>
          <p:nvPr userDrawn="1"/>
        </p:nvSpPr>
        <p:spPr bwMode="auto">
          <a:xfrm>
            <a:off x="5969000" y="1414464"/>
            <a:ext cx="628651" cy="398463"/>
          </a:xfrm>
          <a:custGeom>
            <a:avLst/>
            <a:gdLst>
              <a:gd name="T0" fmla="*/ 105 w 122"/>
              <a:gd name="T1" fmla="*/ 75 h 103"/>
              <a:gd name="T2" fmla="*/ 113 w 122"/>
              <a:gd name="T3" fmla="*/ 78 h 103"/>
              <a:gd name="T4" fmla="*/ 120 w 122"/>
              <a:gd name="T5" fmla="*/ 91 h 103"/>
              <a:gd name="T6" fmla="*/ 105 w 122"/>
              <a:gd name="T7" fmla="*/ 92 h 103"/>
              <a:gd name="T8" fmla="*/ 99 w 122"/>
              <a:gd name="T9" fmla="*/ 86 h 103"/>
              <a:gd name="T10" fmla="*/ 72 w 122"/>
              <a:gd name="T11" fmla="*/ 93 h 103"/>
              <a:gd name="T12" fmla="*/ 78 w 122"/>
              <a:gd name="T13" fmla="*/ 87 h 103"/>
              <a:gd name="T14" fmla="*/ 77 w 122"/>
              <a:gd name="T15" fmla="*/ 74 h 103"/>
              <a:gd name="T16" fmla="*/ 65 w 122"/>
              <a:gd name="T17" fmla="*/ 80 h 103"/>
              <a:gd name="T18" fmla="*/ 63 w 122"/>
              <a:gd name="T19" fmla="*/ 88 h 103"/>
              <a:gd name="T20" fmla="*/ 55 w 122"/>
              <a:gd name="T21" fmla="*/ 59 h 103"/>
              <a:gd name="T22" fmla="*/ 61 w 122"/>
              <a:gd name="T23" fmla="*/ 64 h 103"/>
              <a:gd name="T24" fmla="*/ 74 w 122"/>
              <a:gd name="T25" fmla="*/ 64 h 103"/>
              <a:gd name="T26" fmla="*/ 68 w 122"/>
              <a:gd name="T27" fmla="*/ 52 h 103"/>
              <a:gd name="T28" fmla="*/ 60 w 122"/>
              <a:gd name="T29" fmla="*/ 50 h 103"/>
              <a:gd name="T30" fmla="*/ 88 w 122"/>
              <a:gd name="T31" fmla="*/ 43 h 103"/>
              <a:gd name="T32" fmla="*/ 90 w 122"/>
              <a:gd name="T33" fmla="*/ 35 h 103"/>
              <a:gd name="T34" fmla="*/ 103 w 122"/>
              <a:gd name="T35" fmla="*/ 29 h 103"/>
              <a:gd name="T36" fmla="*/ 103 w 122"/>
              <a:gd name="T37" fmla="*/ 43 h 103"/>
              <a:gd name="T38" fmla="*/ 97 w 122"/>
              <a:gd name="T39" fmla="*/ 49 h 103"/>
              <a:gd name="T40" fmla="*/ 53 w 122"/>
              <a:gd name="T41" fmla="*/ 23 h 103"/>
              <a:gd name="T42" fmla="*/ 59 w 122"/>
              <a:gd name="T43" fmla="*/ 17 h 103"/>
              <a:gd name="T44" fmla="*/ 58 w 122"/>
              <a:gd name="T45" fmla="*/ 2 h 103"/>
              <a:gd name="T46" fmla="*/ 45 w 122"/>
              <a:gd name="T47" fmla="*/ 9 h 103"/>
              <a:gd name="T48" fmla="*/ 43 w 122"/>
              <a:gd name="T49" fmla="*/ 17 h 103"/>
              <a:gd name="T50" fmla="*/ 16 w 122"/>
              <a:gd name="T51" fmla="*/ 24 h 103"/>
              <a:gd name="T52" fmla="*/ 23 w 122"/>
              <a:gd name="T53" fmla="*/ 25 h 103"/>
              <a:gd name="T54" fmla="*/ 30 w 122"/>
              <a:gd name="T55" fmla="*/ 38 h 103"/>
              <a:gd name="T56" fmla="*/ 16 w 122"/>
              <a:gd name="T57" fmla="*/ 38 h 103"/>
              <a:gd name="T58" fmla="*/ 11 w 122"/>
              <a:gd name="T59" fmla="*/ 33 h 103"/>
              <a:gd name="T60" fmla="*/ 19 w 122"/>
              <a:gd name="T61" fmla="*/ 61 h 103"/>
              <a:gd name="T62" fmla="*/ 20 w 122"/>
              <a:gd name="T63" fmla="*/ 54 h 103"/>
              <a:gd name="T64" fmla="*/ 32 w 122"/>
              <a:gd name="T65" fmla="*/ 48 h 103"/>
              <a:gd name="T66" fmla="*/ 33 w 122"/>
              <a:gd name="T67" fmla="*/ 61 h 103"/>
              <a:gd name="T68" fmla="*/ 27 w 122"/>
              <a:gd name="T69" fmla="*/ 66 h 103"/>
              <a:gd name="T70" fmla="*/ 54 w 122"/>
              <a:gd name="T71" fmla="*/ 56 h 103"/>
              <a:gd name="T72" fmla="*/ 62 w 122"/>
              <a:gd name="T73" fmla="*/ 62 h 103"/>
              <a:gd name="T74" fmla="*/ 61 w 122"/>
              <a:gd name="T75" fmla="*/ 54 h 103"/>
              <a:gd name="T76" fmla="*/ 68 w 122"/>
              <a:gd name="T77" fmla="*/ 3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03">
                <a:moveTo>
                  <a:pt x="115" y="59"/>
                </a:moveTo>
                <a:cubicBezTo>
                  <a:pt x="105" y="75"/>
                  <a:pt x="105" y="75"/>
                  <a:pt x="105" y="75"/>
                </a:cubicBezTo>
                <a:cubicBezTo>
                  <a:pt x="105" y="77"/>
                  <a:pt x="105" y="78"/>
                  <a:pt x="107" y="78"/>
                </a:cubicBezTo>
                <a:cubicBezTo>
                  <a:pt x="109" y="79"/>
                  <a:pt x="111" y="78"/>
                  <a:pt x="113" y="78"/>
                </a:cubicBezTo>
                <a:cubicBezTo>
                  <a:pt x="117" y="78"/>
                  <a:pt x="120" y="80"/>
                  <a:pt x="121" y="83"/>
                </a:cubicBezTo>
                <a:cubicBezTo>
                  <a:pt x="122" y="87"/>
                  <a:pt x="120" y="91"/>
                  <a:pt x="120" y="91"/>
                </a:cubicBezTo>
                <a:cubicBezTo>
                  <a:pt x="120" y="91"/>
                  <a:pt x="118" y="95"/>
                  <a:pt x="114" y="96"/>
                </a:cubicBezTo>
                <a:cubicBezTo>
                  <a:pt x="111" y="97"/>
                  <a:pt x="107" y="95"/>
                  <a:pt x="105" y="92"/>
                </a:cubicBezTo>
                <a:cubicBezTo>
                  <a:pt x="104" y="90"/>
                  <a:pt x="104" y="88"/>
                  <a:pt x="103" y="86"/>
                </a:cubicBezTo>
                <a:cubicBezTo>
                  <a:pt x="102" y="85"/>
                  <a:pt x="100" y="85"/>
                  <a:pt x="99" y="86"/>
                </a:cubicBezTo>
                <a:cubicBezTo>
                  <a:pt x="89" y="103"/>
                  <a:pt x="89" y="103"/>
                  <a:pt x="89" y="103"/>
                </a:cubicBezTo>
                <a:cubicBezTo>
                  <a:pt x="72" y="93"/>
                  <a:pt x="72" y="93"/>
                  <a:pt x="72" y="93"/>
                </a:cubicBezTo>
                <a:cubicBezTo>
                  <a:pt x="72" y="92"/>
                  <a:pt x="72" y="91"/>
                  <a:pt x="73" y="90"/>
                </a:cubicBezTo>
                <a:cubicBezTo>
                  <a:pt x="74" y="89"/>
                  <a:pt x="76" y="88"/>
                  <a:pt x="78" y="87"/>
                </a:cubicBezTo>
                <a:cubicBezTo>
                  <a:pt x="80" y="86"/>
                  <a:pt x="82" y="82"/>
                  <a:pt x="81" y="79"/>
                </a:cubicBezTo>
                <a:cubicBezTo>
                  <a:pt x="80" y="76"/>
                  <a:pt x="77" y="74"/>
                  <a:pt x="77" y="74"/>
                </a:cubicBezTo>
                <a:cubicBezTo>
                  <a:pt x="77" y="74"/>
                  <a:pt x="74" y="72"/>
                  <a:pt x="70" y="73"/>
                </a:cubicBezTo>
                <a:cubicBezTo>
                  <a:pt x="67" y="74"/>
                  <a:pt x="65" y="77"/>
                  <a:pt x="65" y="80"/>
                </a:cubicBezTo>
                <a:cubicBezTo>
                  <a:pt x="65" y="82"/>
                  <a:pt x="66" y="84"/>
                  <a:pt x="66" y="86"/>
                </a:cubicBezTo>
                <a:cubicBezTo>
                  <a:pt x="65" y="87"/>
                  <a:pt x="64" y="88"/>
                  <a:pt x="63" y="88"/>
                </a:cubicBezTo>
                <a:cubicBezTo>
                  <a:pt x="45" y="77"/>
                  <a:pt x="45" y="77"/>
                  <a:pt x="45" y="77"/>
                </a:cubicBezTo>
                <a:cubicBezTo>
                  <a:pt x="55" y="59"/>
                  <a:pt x="55" y="59"/>
                  <a:pt x="55" y="59"/>
                </a:cubicBezTo>
                <a:cubicBezTo>
                  <a:pt x="56" y="58"/>
                  <a:pt x="57" y="58"/>
                  <a:pt x="58" y="59"/>
                </a:cubicBezTo>
                <a:cubicBezTo>
                  <a:pt x="59" y="61"/>
                  <a:pt x="60" y="63"/>
                  <a:pt x="61" y="64"/>
                </a:cubicBezTo>
                <a:cubicBezTo>
                  <a:pt x="62" y="67"/>
                  <a:pt x="66" y="69"/>
                  <a:pt x="69" y="68"/>
                </a:cubicBezTo>
                <a:cubicBezTo>
                  <a:pt x="72" y="67"/>
                  <a:pt x="74" y="64"/>
                  <a:pt x="74" y="64"/>
                </a:cubicBezTo>
                <a:cubicBezTo>
                  <a:pt x="74" y="64"/>
                  <a:pt x="76" y="60"/>
                  <a:pt x="75" y="57"/>
                </a:cubicBezTo>
                <a:cubicBezTo>
                  <a:pt x="74" y="54"/>
                  <a:pt x="71" y="51"/>
                  <a:pt x="68" y="52"/>
                </a:cubicBezTo>
                <a:cubicBezTo>
                  <a:pt x="66" y="52"/>
                  <a:pt x="64" y="52"/>
                  <a:pt x="62" y="52"/>
                </a:cubicBezTo>
                <a:cubicBezTo>
                  <a:pt x="61" y="52"/>
                  <a:pt x="60" y="51"/>
                  <a:pt x="60" y="50"/>
                </a:cubicBezTo>
                <a:cubicBezTo>
                  <a:pt x="70" y="33"/>
                  <a:pt x="70" y="33"/>
                  <a:pt x="70" y="33"/>
                </a:cubicBezTo>
                <a:cubicBezTo>
                  <a:pt x="88" y="43"/>
                  <a:pt x="88" y="43"/>
                  <a:pt x="88" y="43"/>
                </a:cubicBezTo>
                <a:cubicBezTo>
                  <a:pt x="89" y="43"/>
                  <a:pt x="90" y="43"/>
                  <a:pt x="90" y="41"/>
                </a:cubicBezTo>
                <a:cubicBezTo>
                  <a:pt x="91" y="39"/>
                  <a:pt x="90" y="37"/>
                  <a:pt x="90" y="35"/>
                </a:cubicBezTo>
                <a:cubicBezTo>
                  <a:pt x="90" y="32"/>
                  <a:pt x="92" y="28"/>
                  <a:pt x="95" y="27"/>
                </a:cubicBezTo>
                <a:cubicBezTo>
                  <a:pt x="99" y="26"/>
                  <a:pt x="103" y="29"/>
                  <a:pt x="103" y="29"/>
                </a:cubicBezTo>
                <a:cubicBezTo>
                  <a:pt x="103" y="29"/>
                  <a:pt x="106" y="31"/>
                  <a:pt x="107" y="34"/>
                </a:cubicBezTo>
                <a:cubicBezTo>
                  <a:pt x="108" y="37"/>
                  <a:pt x="106" y="41"/>
                  <a:pt x="103" y="43"/>
                </a:cubicBezTo>
                <a:cubicBezTo>
                  <a:pt x="102" y="44"/>
                  <a:pt x="100" y="44"/>
                  <a:pt x="98" y="45"/>
                </a:cubicBezTo>
                <a:cubicBezTo>
                  <a:pt x="97" y="46"/>
                  <a:pt x="97" y="48"/>
                  <a:pt x="97" y="49"/>
                </a:cubicBezTo>
                <a:cubicBezTo>
                  <a:pt x="115" y="59"/>
                  <a:pt x="115" y="59"/>
                  <a:pt x="115" y="59"/>
                </a:cubicBezTo>
                <a:close/>
                <a:moveTo>
                  <a:pt x="53" y="23"/>
                </a:moveTo>
                <a:cubicBezTo>
                  <a:pt x="52" y="22"/>
                  <a:pt x="52" y="20"/>
                  <a:pt x="53" y="19"/>
                </a:cubicBezTo>
                <a:cubicBezTo>
                  <a:pt x="55" y="18"/>
                  <a:pt x="57" y="18"/>
                  <a:pt x="59" y="17"/>
                </a:cubicBezTo>
                <a:cubicBezTo>
                  <a:pt x="62" y="15"/>
                  <a:pt x="64" y="11"/>
                  <a:pt x="63" y="8"/>
                </a:cubicBezTo>
                <a:cubicBezTo>
                  <a:pt x="62" y="4"/>
                  <a:pt x="58" y="2"/>
                  <a:pt x="58" y="2"/>
                </a:cubicBezTo>
                <a:cubicBezTo>
                  <a:pt x="58" y="2"/>
                  <a:pt x="54" y="0"/>
                  <a:pt x="51" y="1"/>
                </a:cubicBezTo>
                <a:cubicBezTo>
                  <a:pt x="48" y="2"/>
                  <a:pt x="45" y="6"/>
                  <a:pt x="45" y="9"/>
                </a:cubicBezTo>
                <a:cubicBezTo>
                  <a:pt x="45" y="11"/>
                  <a:pt x="46" y="13"/>
                  <a:pt x="46" y="15"/>
                </a:cubicBezTo>
                <a:cubicBezTo>
                  <a:pt x="46" y="16"/>
                  <a:pt x="44" y="17"/>
                  <a:pt x="43" y="17"/>
                </a:cubicBezTo>
                <a:cubicBezTo>
                  <a:pt x="25" y="7"/>
                  <a:pt x="25" y="7"/>
                  <a:pt x="25" y="7"/>
                </a:cubicBezTo>
                <a:cubicBezTo>
                  <a:pt x="16" y="24"/>
                  <a:pt x="16" y="24"/>
                  <a:pt x="16" y="24"/>
                </a:cubicBezTo>
                <a:cubicBezTo>
                  <a:pt x="16" y="25"/>
                  <a:pt x="16" y="26"/>
                  <a:pt x="18" y="26"/>
                </a:cubicBezTo>
                <a:cubicBezTo>
                  <a:pt x="20" y="26"/>
                  <a:pt x="21" y="26"/>
                  <a:pt x="23" y="25"/>
                </a:cubicBezTo>
                <a:cubicBezTo>
                  <a:pt x="27" y="25"/>
                  <a:pt x="30" y="28"/>
                  <a:pt x="31" y="31"/>
                </a:cubicBezTo>
                <a:cubicBezTo>
                  <a:pt x="32" y="34"/>
                  <a:pt x="30" y="38"/>
                  <a:pt x="30" y="38"/>
                </a:cubicBezTo>
                <a:cubicBezTo>
                  <a:pt x="30" y="38"/>
                  <a:pt x="28" y="41"/>
                  <a:pt x="24" y="42"/>
                </a:cubicBezTo>
                <a:cubicBezTo>
                  <a:pt x="21" y="43"/>
                  <a:pt x="17" y="41"/>
                  <a:pt x="16" y="38"/>
                </a:cubicBezTo>
                <a:cubicBezTo>
                  <a:pt x="15" y="37"/>
                  <a:pt x="15" y="35"/>
                  <a:pt x="14" y="33"/>
                </a:cubicBezTo>
                <a:cubicBezTo>
                  <a:pt x="13" y="32"/>
                  <a:pt x="12" y="32"/>
                  <a:pt x="11" y="33"/>
                </a:cubicBezTo>
                <a:cubicBezTo>
                  <a:pt x="0" y="51"/>
                  <a:pt x="0" y="51"/>
                  <a:pt x="0" y="51"/>
                </a:cubicBezTo>
                <a:cubicBezTo>
                  <a:pt x="19" y="61"/>
                  <a:pt x="19" y="61"/>
                  <a:pt x="19" y="61"/>
                </a:cubicBezTo>
                <a:cubicBezTo>
                  <a:pt x="20" y="61"/>
                  <a:pt x="21" y="61"/>
                  <a:pt x="21" y="59"/>
                </a:cubicBezTo>
                <a:cubicBezTo>
                  <a:pt x="21" y="58"/>
                  <a:pt x="21" y="56"/>
                  <a:pt x="20" y="54"/>
                </a:cubicBezTo>
                <a:cubicBezTo>
                  <a:pt x="20" y="51"/>
                  <a:pt x="23" y="48"/>
                  <a:pt x="26" y="47"/>
                </a:cubicBezTo>
                <a:cubicBezTo>
                  <a:pt x="29" y="46"/>
                  <a:pt x="32" y="48"/>
                  <a:pt x="32" y="48"/>
                </a:cubicBezTo>
                <a:cubicBezTo>
                  <a:pt x="32" y="48"/>
                  <a:pt x="36" y="50"/>
                  <a:pt x="37" y="53"/>
                </a:cubicBezTo>
                <a:cubicBezTo>
                  <a:pt x="37" y="56"/>
                  <a:pt x="36" y="60"/>
                  <a:pt x="33" y="61"/>
                </a:cubicBezTo>
                <a:cubicBezTo>
                  <a:pt x="31" y="62"/>
                  <a:pt x="29" y="62"/>
                  <a:pt x="28" y="64"/>
                </a:cubicBezTo>
                <a:cubicBezTo>
                  <a:pt x="27" y="64"/>
                  <a:pt x="27" y="65"/>
                  <a:pt x="27" y="66"/>
                </a:cubicBezTo>
                <a:cubicBezTo>
                  <a:pt x="43" y="75"/>
                  <a:pt x="43" y="75"/>
                  <a:pt x="43" y="75"/>
                </a:cubicBezTo>
                <a:cubicBezTo>
                  <a:pt x="54" y="56"/>
                  <a:pt x="54" y="56"/>
                  <a:pt x="54" y="56"/>
                </a:cubicBezTo>
                <a:cubicBezTo>
                  <a:pt x="55" y="55"/>
                  <a:pt x="58" y="55"/>
                  <a:pt x="59" y="57"/>
                </a:cubicBezTo>
                <a:cubicBezTo>
                  <a:pt x="60" y="58"/>
                  <a:pt x="61" y="60"/>
                  <a:pt x="62" y="62"/>
                </a:cubicBezTo>
                <a:cubicBezTo>
                  <a:pt x="68" y="74"/>
                  <a:pt x="80" y="55"/>
                  <a:pt x="67" y="54"/>
                </a:cubicBezTo>
                <a:cubicBezTo>
                  <a:pt x="65" y="54"/>
                  <a:pt x="63" y="55"/>
                  <a:pt x="61" y="54"/>
                </a:cubicBezTo>
                <a:cubicBezTo>
                  <a:pt x="59" y="54"/>
                  <a:pt x="57" y="51"/>
                  <a:pt x="57" y="49"/>
                </a:cubicBezTo>
                <a:cubicBezTo>
                  <a:pt x="68" y="31"/>
                  <a:pt x="68" y="31"/>
                  <a:pt x="68" y="31"/>
                </a:cubicBezTo>
                <a:lnTo>
                  <a:pt x="53" y="2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nvGrpSpPr>
          <p:cNvPr id="165" name="Group 164"/>
          <p:cNvGrpSpPr/>
          <p:nvPr userDrawn="1"/>
        </p:nvGrpSpPr>
        <p:grpSpPr>
          <a:xfrm>
            <a:off x="3441700" y="4216400"/>
            <a:ext cx="719667" cy="285750"/>
            <a:chOff x="2581275" y="4216400"/>
            <a:chExt cx="539750" cy="285750"/>
          </a:xfrm>
        </p:grpSpPr>
        <p:sp>
          <p:nvSpPr>
            <p:cNvPr id="166" name="Freeform 139"/>
            <p:cNvSpPr>
              <a:spLocks/>
            </p:cNvSpPr>
            <p:nvPr userDrawn="1"/>
          </p:nvSpPr>
          <p:spPr bwMode="auto">
            <a:xfrm>
              <a:off x="2581275" y="4216400"/>
              <a:ext cx="539750" cy="266700"/>
            </a:xfrm>
            <a:custGeom>
              <a:avLst/>
              <a:gdLst>
                <a:gd name="T0" fmla="*/ 140 w 140"/>
                <a:gd name="T1" fmla="*/ 67 h 69"/>
                <a:gd name="T2" fmla="*/ 137 w 140"/>
                <a:gd name="T3" fmla="*/ 50 h 69"/>
                <a:gd name="T4" fmla="*/ 136 w 140"/>
                <a:gd name="T5" fmla="*/ 47 h 69"/>
                <a:gd name="T6" fmla="*/ 135 w 140"/>
                <a:gd name="T7" fmla="*/ 44 h 69"/>
                <a:gd name="T8" fmla="*/ 126 w 140"/>
                <a:gd name="T9" fmla="*/ 28 h 69"/>
                <a:gd name="T10" fmla="*/ 124 w 140"/>
                <a:gd name="T11" fmla="*/ 26 h 69"/>
                <a:gd name="T12" fmla="*/ 122 w 140"/>
                <a:gd name="T13" fmla="*/ 24 h 69"/>
                <a:gd name="T14" fmla="*/ 108 w 140"/>
                <a:gd name="T15" fmla="*/ 11 h 69"/>
                <a:gd name="T16" fmla="*/ 103 w 140"/>
                <a:gd name="T17" fmla="*/ 8 h 69"/>
                <a:gd name="T18" fmla="*/ 85 w 140"/>
                <a:gd name="T19" fmla="*/ 2 h 69"/>
                <a:gd name="T20" fmla="*/ 82 w 140"/>
                <a:gd name="T21" fmla="*/ 2 h 69"/>
                <a:gd name="T22" fmla="*/ 79 w 140"/>
                <a:gd name="T23" fmla="*/ 1 h 69"/>
                <a:gd name="T24" fmla="*/ 61 w 140"/>
                <a:gd name="T25" fmla="*/ 1 h 69"/>
                <a:gd name="T26" fmla="*/ 58 w 140"/>
                <a:gd name="T27" fmla="*/ 2 h 69"/>
                <a:gd name="T28" fmla="*/ 55 w 140"/>
                <a:gd name="T29" fmla="*/ 2 h 69"/>
                <a:gd name="T30" fmla="*/ 37 w 140"/>
                <a:gd name="T31" fmla="*/ 9 h 69"/>
                <a:gd name="T32" fmla="*/ 35 w 140"/>
                <a:gd name="T33" fmla="*/ 10 h 69"/>
                <a:gd name="T34" fmla="*/ 32 w 140"/>
                <a:gd name="T35" fmla="*/ 12 h 69"/>
                <a:gd name="T36" fmla="*/ 18 w 140"/>
                <a:gd name="T37" fmla="*/ 24 h 69"/>
                <a:gd name="T38" fmla="*/ 14 w 140"/>
                <a:gd name="T39" fmla="*/ 28 h 69"/>
                <a:gd name="T40" fmla="*/ 5 w 140"/>
                <a:gd name="T41" fmla="*/ 44 h 69"/>
                <a:gd name="T42" fmla="*/ 4 w 140"/>
                <a:gd name="T43" fmla="*/ 47 h 69"/>
                <a:gd name="T44" fmla="*/ 3 w 140"/>
                <a:gd name="T45" fmla="*/ 50 h 69"/>
                <a:gd name="T46" fmla="*/ 6 w 140"/>
                <a:gd name="T47" fmla="*/ 69 h 69"/>
                <a:gd name="T48" fmla="*/ 19 w 140"/>
                <a:gd name="T49" fmla="*/ 56 h 69"/>
                <a:gd name="T50" fmla="*/ 11 w 140"/>
                <a:gd name="T51" fmla="*/ 46 h 69"/>
                <a:gd name="T52" fmla="*/ 27 w 140"/>
                <a:gd name="T53" fmla="*/ 39 h 69"/>
                <a:gd name="T54" fmla="*/ 23 w 140"/>
                <a:gd name="T55" fmla="*/ 28 h 69"/>
                <a:gd name="T56" fmla="*/ 41 w 140"/>
                <a:gd name="T57" fmla="*/ 26 h 69"/>
                <a:gd name="T58" fmla="*/ 40 w 140"/>
                <a:gd name="T59" fmla="*/ 14 h 69"/>
                <a:gd name="T60" fmla="*/ 58 w 140"/>
                <a:gd name="T61" fmla="*/ 19 h 69"/>
                <a:gd name="T62" fmla="*/ 62 w 140"/>
                <a:gd name="T63" fmla="*/ 7 h 69"/>
                <a:gd name="T64" fmla="*/ 76 w 140"/>
                <a:gd name="T65" fmla="*/ 17 h 69"/>
                <a:gd name="T66" fmla="*/ 84 w 140"/>
                <a:gd name="T67" fmla="*/ 8 h 69"/>
                <a:gd name="T68" fmla="*/ 94 w 140"/>
                <a:gd name="T69" fmla="*/ 23 h 69"/>
                <a:gd name="T70" fmla="*/ 105 w 140"/>
                <a:gd name="T71" fmla="*/ 17 h 69"/>
                <a:gd name="T72" fmla="*/ 109 w 140"/>
                <a:gd name="T73" fmla="*/ 34 h 69"/>
                <a:gd name="T74" fmla="*/ 121 w 140"/>
                <a:gd name="T75" fmla="*/ 32 h 69"/>
                <a:gd name="T76" fmla="*/ 119 w 140"/>
                <a:gd name="T77" fmla="*/ 50 h 69"/>
                <a:gd name="T78" fmla="*/ 131 w 140"/>
                <a:gd name="T79" fmla="*/ 52 h 69"/>
                <a:gd name="T80" fmla="*/ 140 w 140"/>
                <a:gd name="T8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69">
                  <a:moveTo>
                    <a:pt x="140" y="67"/>
                  </a:moveTo>
                  <a:cubicBezTo>
                    <a:pt x="140" y="67"/>
                    <a:pt x="140" y="67"/>
                    <a:pt x="140" y="67"/>
                  </a:cubicBezTo>
                  <a:cubicBezTo>
                    <a:pt x="140" y="61"/>
                    <a:pt x="139" y="55"/>
                    <a:pt x="137" y="50"/>
                  </a:cubicBezTo>
                  <a:cubicBezTo>
                    <a:pt x="137" y="50"/>
                    <a:pt x="137" y="50"/>
                    <a:pt x="137" y="50"/>
                  </a:cubicBezTo>
                  <a:cubicBezTo>
                    <a:pt x="136" y="47"/>
                    <a:pt x="136" y="47"/>
                    <a:pt x="136" y="47"/>
                  </a:cubicBezTo>
                  <a:cubicBezTo>
                    <a:pt x="136" y="47"/>
                    <a:pt x="136" y="47"/>
                    <a:pt x="136" y="47"/>
                  </a:cubicBezTo>
                  <a:cubicBezTo>
                    <a:pt x="135" y="44"/>
                    <a:pt x="135" y="44"/>
                    <a:pt x="135" y="44"/>
                  </a:cubicBezTo>
                  <a:cubicBezTo>
                    <a:pt x="135" y="44"/>
                    <a:pt x="135" y="44"/>
                    <a:pt x="135" y="44"/>
                  </a:cubicBezTo>
                  <a:cubicBezTo>
                    <a:pt x="133" y="38"/>
                    <a:pt x="130" y="33"/>
                    <a:pt x="126" y="28"/>
                  </a:cubicBezTo>
                  <a:cubicBezTo>
                    <a:pt x="126" y="28"/>
                    <a:pt x="126" y="28"/>
                    <a:pt x="126" y="28"/>
                  </a:cubicBezTo>
                  <a:cubicBezTo>
                    <a:pt x="124" y="26"/>
                    <a:pt x="124" y="26"/>
                    <a:pt x="124" y="26"/>
                  </a:cubicBezTo>
                  <a:cubicBezTo>
                    <a:pt x="124" y="26"/>
                    <a:pt x="124" y="26"/>
                    <a:pt x="124" y="26"/>
                  </a:cubicBezTo>
                  <a:cubicBezTo>
                    <a:pt x="122" y="23"/>
                    <a:pt x="122" y="23"/>
                    <a:pt x="122" y="23"/>
                  </a:cubicBezTo>
                  <a:cubicBezTo>
                    <a:pt x="122" y="24"/>
                    <a:pt x="122" y="24"/>
                    <a:pt x="122" y="24"/>
                  </a:cubicBezTo>
                  <a:cubicBezTo>
                    <a:pt x="118" y="19"/>
                    <a:pt x="113" y="15"/>
                    <a:pt x="108" y="11"/>
                  </a:cubicBezTo>
                  <a:cubicBezTo>
                    <a:pt x="108" y="11"/>
                    <a:pt x="108" y="11"/>
                    <a:pt x="108" y="11"/>
                  </a:cubicBezTo>
                  <a:cubicBezTo>
                    <a:pt x="105" y="10"/>
                    <a:pt x="105" y="10"/>
                    <a:pt x="105" y="10"/>
                  </a:cubicBezTo>
                  <a:cubicBezTo>
                    <a:pt x="103" y="8"/>
                    <a:pt x="103" y="8"/>
                    <a:pt x="103" y="8"/>
                  </a:cubicBezTo>
                  <a:cubicBezTo>
                    <a:pt x="103" y="8"/>
                    <a:pt x="103" y="8"/>
                    <a:pt x="103" y="8"/>
                  </a:cubicBezTo>
                  <a:cubicBezTo>
                    <a:pt x="97" y="6"/>
                    <a:pt x="91" y="3"/>
                    <a:pt x="85" y="2"/>
                  </a:cubicBezTo>
                  <a:cubicBezTo>
                    <a:pt x="85" y="2"/>
                    <a:pt x="85" y="2"/>
                    <a:pt x="85" y="2"/>
                  </a:cubicBezTo>
                  <a:cubicBezTo>
                    <a:pt x="82" y="2"/>
                    <a:pt x="82" y="2"/>
                    <a:pt x="82" y="2"/>
                  </a:cubicBezTo>
                  <a:cubicBezTo>
                    <a:pt x="79" y="1"/>
                    <a:pt x="79" y="1"/>
                    <a:pt x="79" y="1"/>
                  </a:cubicBezTo>
                  <a:cubicBezTo>
                    <a:pt x="79" y="1"/>
                    <a:pt x="79" y="1"/>
                    <a:pt x="79" y="1"/>
                  </a:cubicBezTo>
                  <a:cubicBezTo>
                    <a:pt x="73" y="0"/>
                    <a:pt x="67" y="0"/>
                    <a:pt x="61" y="1"/>
                  </a:cubicBezTo>
                  <a:cubicBezTo>
                    <a:pt x="61" y="1"/>
                    <a:pt x="61" y="1"/>
                    <a:pt x="61" y="1"/>
                  </a:cubicBezTo>
                  <a:cubicBezTo>
                    <a:pt x="58" y="2"/>
                    <a:pt x="58" y="2"/>
                    <a:pt x="58" y="2"/>
                  </a:cubicBezTo>
                  <a:cubicBezTo>
                    <a:pt x="58" y="2"/>
                    <a:pt x="58" y="2"/>
                    <a:pt x="58" y="2"/>
                  </a:cubicBezTo>
                  <a:cubicBezTo>
                    <a:pt x="55" y="2"/>
                    <a:pt x="55" y="2"/>
                    <a:pt x="55" y="2"/>
                  </a:cubicBezTo>
                  <a:cubicBezTo>
                    <a:pt x="55" y="2"/>
                    <a:pt x="55" y="2"/>
                    <a:pt x="55" y="2"/>
                  </a:cubicBezTo>
                  <a:cubicBezTo>
                    <a:pt x="49" y="4"/>
                    <a:pt x="43" y="6"/>
                    <a:pt x="37" y="9"/>
                  </a:cubicBezTo>
                  <a:cubicBezTo>
                    <a:pt x="37" y="9"/>
                    <a:pt x="37" y="9"/>
                    <a:pt x="37" y="9"/>
                  </a:cubicBezTo>
                  <a:cubicBezTo>
                    <a:pt x="35" y="10"/>
                    <a:pt x="35" y="10"/>
                    <a:pt x="35" y="10"/>
                  </a:cubicBezTo>
                  <a:cubicBezTo>
                    <a:pt x="35" y="10"/>
                    <a:pt x="35" y="10"/>
                    <a:pt x="35" y="10"/>
                  </a:cubicBezTo>
                  <a:cubicBezTo>
                    <a:pt x="32" y="12"/>
                    <a:pt x="32" y="12"/>
                    <a:pt x="32" y="12"/>
                  </a:cubicBezTo>
                  <a:cubicBezTo>
                    <a:pt x="32" y="12"/>
                    <a:pt x="32" y="12"/>
                    <a:pt x="32" y="12"/>
                  </a:cubicBezTo>
                  <a:cubicBezTo>
                    <a:pt x="27" y="15"/>
                    <a:pt x="22" y="19"/>
                    <a:pt x="18" y="24"/>
                  </a:cubicBezTo>
                  <a:cubicBezTo>
                    <a:pt x="18" y="24"/>
                    <a:pt x="18" y="24"/>
                    <a:pt x="18" y="24"/>
                  </a:cubicBezTo>
                  <a:cubicBezTo>
                    <a:pt x="16" y="26"/>
                    <a:pt x="16" y="26"/>
                    <a:pt x="16" y="26"/>
                  </a:cubicBezTo>
                  <a:cubicBezTo>
                    <a:pt x="14" y="28"/>
                    <a:pt x="14" y="28"/>
                    <a:pt x="14" y="28"/>
                  </a:cubicBezTo>
                  <a:cubicBezTo>
                    <a:pt x="14" y="28"/>
                    <a:pt x="14" y="28"/>
                    <a:pt x="14" y="28"/>
                  </a:cubicBezTo>
                  <a:cubicBezTo>
                    <a:pt x="11" y="33"/>
                    <a:pt x="8" y="39"/>
                    <a:pt x="5" y="44"/>
                  </a:cubicBezTo>
                  <a:cubicBezTo>
                    <a:pt x="5" y="44"/>
                    <a:pt x="5" y="44"/>
                    <a:pt x="5" y="44"/>
                  </a:cubicBezTo>
                  <a:cubicBezTo>
                    <a:pt x="4" y="47"/>
                    <a:pt x="4" y="47"/>
                    <a:pt x="4" y="47"/>
                  </a:cubicBezTo>
                  <a:cubicBezTo>
                    <a:pt x="3" y="50"/>
                    <a:pt x="3" y="50"/>
                    <a:pt x="3" y="50"/>
                  </a:cubicBezTo>
                  <a:cubicBezTo>
                    <a:pt x="3" y="50"/>
                    <a:pt x="3" y="50"/>
                    <a:pt x="3" y="50"/>
                  </a:cubicBezTo>
                  <a:cubicBezTo>
                    <a:pt x="1" y="56"/>
                    <a:pt x="0" y="63"/>
                    <a:pt x="0" y="69"/>
                  </a:cubicBezTo>
                  <a:cubicBezTo>
                    <a:pt x="6" y="69"/>
                    <a:pt x="6" y="69"/>
                    <a:pt x="6" y="69"/>
                  </a:cubicBezTo>
                  <a:cubicBezTo>
                    <a:pt x="6" y="63"/>
                    <a:pt x="7" y="57"/>
                    <a:pt x="9" y="52"/>
                  </a:cubicBezTo>
                  <a:cubicBezTo>
                    <a:pt x="19" y="56"/>
                    <a:pt x="19" y="56"/>
                    <a:pt x="19" y="56"/>
                  </a:cubicBezTo>
                  <a:cubicBezTo>
                    <a:pt x="21" y="50"/>
                    <a:pt x="21" y="50"/>
                    <a:pt x="21" y="50"/>
                  </a:cubicBezTo>
                  <a:cubicBezTo>
                    <a:pt x="11" y="46"/>
                    <a:pt x="11" y="46"/>
                    <a:pt x="11" y="46"/>
                  </a:cubicBezTo>
                  <a:cubicBezTo>
                    <a:pt x="13" y="41"/>
                    <a:pt x="16" y="36"/>
                    <a:pt x="19" y="32"/>
                  </a:cubicBezTo>
                  <a:cubicBezTo>
                    <a:pt x="27" y="39"/>
                    <a:pt x="27" y="39"/>
                    <a:pt x="27" y="39"/>
                  </a:cubicBezTo>
                  <a:cubicBezTo>
                    <a:pt x="31" y="34"/>
                    <a:pt x="31" y="34"/>
                    <a:pt x="31" y="34"/>
                  </a:cubicBezTo>
                  <a:cubicBezTo>
                    <a:pt x="23" y="28"/>
                    <a:pt x="23" y="28"/>
                    <a:pt x="23" y="28"/>
                  </a:cubicBezTo>
                  <a:cubicBezTo>
                    <a:pt x="26" y="23"/>
                    <a:pt x="31" y="20"/>
                    <a:pt x="35" y="17"/>
                  </a:cubicBezTo>
                  <a:cubicBezTo>
                    <a:pt x="41" y="26"/>
                    <a:pt x="41" y="26"/>
                    <a:pt x="41" y="26"/>
                  </a:cubicBezTo>
                  <a:cubicBezTo>
                    <a:pt x="46" y="23"/>
                    <a:pt x="46" y="23"/>
                    <a:pt x="46" y="23"/>
                  </a:cubicBezTo>
                  <a:cubicBezTo>
                    <a:pt x="40" y="14"/>
                    <a:pt x="40" y="14"/>
                    <a:pt x="40" y="14"/>
                  </a:cubicBezTo>
                  <a:cubicBezTo>
                    <a:pt x="45" y="11"/>
                    <a:pt x="50" y="9"/>
                    <a:pt x="56" y="8"/>
                  </a:cubicBezTo>
                  <a:cubicBezTo>
                    <a:pt x="58" y="19"/>
                    <a:pt x="58" y="19"/>
                    <a:pt x="58" y="19"/>
                  </a:cubicBezTo>
                  <a:cubicBezTo>
                    <a:pt x="64" y="17"/>
                    <a:pt x="64" y="17"/>
                    <a:pt x="64" y="17"/>
                  </a:cubicBezTo>
                  <a:cubicBezTo>
                    <a:pt x="62" y="7"/>
                    <a:pt x="62" y="7"/>
                    <a:pt x="62" y="7"/>
                  </a:cubicBezTo>
                  <a:cubicBezTo>
                    <a:pt x="67" y="6"/>
                    <a:pt x="73" y="6"/>
                    <a:pt x="78" y="7"/>
                  </a:cubicBezTo>
                  <a:cubicBezTo>
                    <a:pt x="76" y="17"/>
                    <a:pt x="76" y="17"/>
                    <a:pt x="76" y="17"/>
                  </a:cubicBezTo>
                  <a:cubicBezTo>
                    <a:pt x="82" y="18"/>
                    <a:pt x="82" y="18"/>
                    <a:pt x="82" y="18"/>
                  </a:cubicBezTo>
                  <a:cubicBezTo>
                    <a:pt x="84" y="8"/>
                    <a:pt x="84" y="8"/>
                    <a:pt x="84" y="8"/>
                  </a:cubicBezTo>
                  <a:cubicBezTo>
                    <a:pt x="90" y="9"/>
                    <a:pt x="95" y="11"/>
                    <a:pt x="100" y="14"/>
                  </a:cubicBezTo>
                  <a:cubicBezTo>
                    <a:pt x="94" y="23"/>
                    <a:pt x="94" y="23"/>
                    <a:pt x="94" y="23"/>
                  </a:cubicBezTo>
                  <a:cubicBezTo>
                    <a:pt x="99" y="26"/>
                    <a:pt x="99" y="26"/>
                    <a:pt x="99" y="26"/>
                  </a:cubicBezTo>
                  <a:cubicBezTo>
                    <a:pt x="105" y="17"/>
                    <a:pt x="105" y="17"/>
                    <a:pt x="105" y="17"/>
                  </a:cubicBezTo>
                  <a:cubicBezTo>
                    <a:pt x="109" y="20"/>
                    <a:pt x="114" y="23"/>
                    <a:pt x="117" y="27"/>
                  </a:cubicBezTo>
                  <a:cubicBezTo>
                    <a:pt x="109" y="34"/>
                    <a:pt x="109" y="34"/>
                    <a:pt x="109" y="34"/>
                  </a:cubicBezTo>
                  <a:cubicBezTo>
                    <a:pt x="113" y="39"/>
                    <a:pt x="113" y="39"/>
                    <a:pt x="113" y="39"/>
                  </a:cubicBezTo>
                  <a:cubicBezTo>
                    <a:pt x="121" y="32"/>
                    <a:pt x="121" y="32"/>
                    <a:pt x="121" y="32"/>
                  </a:cubicBezTo>
                  <a:cubicBezTo>
                    <a:pt x="125" y="36"/>
                    <a:pt x="127" y="41"/>
                    <a:pt x="129" y="46"/>
                  </a:cubicBezTo>
                  <a:cubicBezTo>
                    <a:pt x="119" y="50"/>
                    <a:pt x="119" y="50"/>
                    <a:pt x="119" y="50"/>
                  </a:cubicBezTo>
                  <a:cubicBezTo>
                    <a:pt x="121" y="55"/>
                    <a:pt x="121" y="55"/>
                    <a:pt x="121" y="55"/>
                  </a:cubicBezTo>
                  <a:cubicBezTo>
                    <a:pt x="131" y="52"/>
                    <a:pt x="131" y="52"/>
                    <a:pt x="131" y="52"/>
                  </a:cubicBezTo>
                  <a:cubicBezTo>
                    <a:pt x="133" y="57"/>
                    <a:pt x="134" y="63"/>
                    <a:pt x="134" y="69"/>
                  </a:cubicBezTo>
                  <a:cubicBezTo>
                    <a:pt x="140" y="69"/>
                    <a:pt x="140" y="69"/>
                    <a:pt x="140" y="69"/>
                  </a:cubicBezTo>
                  <a:lnTo>
                    <a:pt x="140" y="6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67" name="Freeform 140"/>
            <p:cNvSpPr>
              <a:spLocks/>
            </p:cNvSpPr>
            <p:nvPr userDrawn="1"/>
          </p:nvSpPr>
          <p:spPr bwMode="auto">
            <a:xfrm>
              <a:off x="2619375" y="4448175"/>
              <a:ext cx="34925" cy="41275"/>
            </a:xfrm>
            <a:custGeom>
              <a:avLst/>
              <a:gdLst>
                <a:gd name="T0" fmla="*/ 7 w 22"/>
                <a:gd name="T1" fmla="*/ 17 h 26"/>
                <a:gd name="T2" fmla="*/ 17 w 22"/>
                <a:gd name="T3" fmla="*/ 17 h 26"/>
                <a:gd name="T4" fmla="*/ 17 w 22"/>
                <a:gd name="T5" fmla="*/ 9 h 26"/>
                <a:gd name="T6" fmla="*/ 7 w 22"/>
                <a:gd name="T7" fmla="*/ 9 h 26"/>
                <a:gd name="T8" fmla="*/ 7 w 22"/>
                <a:gd name="T9" fmla="*/ 7 h 26"/>
                <a:gd name="T10" fmla="*/ 22 w 22"/>
                <a:gd name="T11" fmla="*/ 7 h 26"/>
                <a:gd name="T12" fmla="*/ 22 w 22"/>
                <a:gd name="T13" fmla="*/ 0 h 26"/>
                <a:gd name="T14" fmla="*/ 0 w 22"/>
                <a:gd name="T15" fmla="*/ 0 h 26"/>
                <a:gd name="T16" fmla="*/ 0 w 22"/>
                <a:gd name="T17" fmla="*/ 26 h 26"/>
                <a:gd name="T18" fmla="*/ 22 w 22"/>
                <a:gd name="T19" fmla="*/ 26 h 26"/>
                <a:gd name="T20" fmla="*/ 22 w 22"/>
                <a:gd name="T21" fmla="*/ 22 h 26"/>
                <a:gd name="T22" fmla="*/ 7 w 22"/>
                <a:gd name="T23" fmla="*/ 22 h 26"/>
                <a:gd name="T24" fmla="*/ 7 w 22"/>
                <a:gd name="T25"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6">
                  <a:moveTo>
                    <a:pt x="7" y="17"/>
                  </a:moveTo>
                  <a:lnTo>
                    <a:pt x="17" y="17"/>
                  </a:lnTo>
                  <a:lnTo>
                    <a:pt x="17" y="9"/>
                  </a:lnTo>
                  <a:lnTo>
                    <a:pt x="7" y="9"/>
                  </a:lnTo>
                  <a:lnTo>
                    <a:pt x="7" y="7"/>
                  </a:lnTo>
                  <a:lnTo>
                    <a:pt x="22" y="7"/>
                  </a:lnTo>
                  <a:lnTo>
                    <a:pt x="22" y="0"/>
                  </a:lnTo>
                  <a:lnTo>
                    <a:pt x="0" y="0"/>
                  </a:lnTo>
                  <a:lnTo>
                    <a:pt x="0" y="26"/>
                  </a:lnTo>
                  <a:lnTo>
                    <a:pt x="22" y="26"/>
                  </a:lnTo>
                  <a:lnTo>
                    <a:pt x="22" y="22"/>
                  </a:lnTo>
                  <a:lnTo>
                    <a:pt x="7" y="22"/>
                  </a:lnTo>
                  <a:lnTo>
                    <a:pt x="7" y="1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68" name="Freeform 141"/>
            <p:cNvSpPr>
              <a:spLocks/>
            </p:cNvSpPr>
            <p:nvPr userDrawn="1"/>
          </p:nvSpPr>
          <p:spPr bwMode="auto">
            <a:xfrm>
              <a:off x="2638425" y="4362450"/>
              <a:ext cx="261938" cy="139700"/>
            </a:xfrm>
            <a:custGeom>
              <a:avLst/>
              <a:gdLst>
                <a:gd name="T0" fmla="*/ 58 w 68"/>
                <a:gd name="T1" fmla="*/ 20 h 36"/>
                <a:gd name="T2" fmla="*/ 49 w 68"/>
                <a:gd name="T3" fmla="*/ 21 h 36"/>
                <a:gd name="T4" fmla="*/ 0 w 68"/>
                <a:gd name="T5" fmla="*/ 0 h 36"/>
                <a:gd name="T6" fmla="*/ 47 w 68"/>
                <a:gd name="T7" fmla="*/ 26 h 36"/>
                <a:gd name="T8" fmla="*/ 51 w 68"/>
                <a:gd name="T9" fmla="*/ 33 h 36"/>
                <a:gd name="T10" fmla="*/ 59 w 68"/>
                <a:gd name="T11" fmla="*/ 32 h 36"/>
                <a:gd name="T12" fmla="*/ 65 w 68"/>
                <a:gd name="T13" fmla="*/ 36 h 36"/>
                <a:gd name="T14" fmla="*/ 68 w 68"/>
                <a:gd name="T15" fmla="*/ 29 h 36"/>
                <a:gd name="T16" fmla="*/ 62 w 68"/>
                <a:gd name="T17" fmla="*/ 27 h 36"/>
                <a:gd name="T18" fmla="*/ 58 w 68"/>
                <a:gd name="T1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6">
                  <a:moveTo>
                    <a:pt x="58" y="20"/>
                  </a:moveTo>
                  <a:cubicBezTo>
                    <a:pt x="55" y="18"/>
                    <a:pt x="52" y="19"/>
                    <a:pt x="49" y="21"/>
                  </a:cubicBezTo>
                  <a:cubicBezTo>
                    <a:pt x="0" y="0"/>
                    <a:pt x="0" y="0"/>
                    <a:pt x="0" y="0"/>
                  </a:cubicBezTo>
                  <a:cubicBezTo>
                    <a:pt x="47" y="26"/>
                    <a:pt x="47" y="26"/>
                    <a:pt x="47" y="26"/>
                  </a:cubicBezTo>
                  <a:cubicBezTo>
                    <a:pt x="47" y="29"/>
                    <a:pt x="49" y="31"/>
                    <a:pt x="51" y="33"/>
                  </a:cubicBezTo>
                  <a:cubicBezTo>
                    <a:pt x="54" y="34"/>
                    <a:pt x="56" y="34"/>
                    <a:pt x="59" y="32"/>
                  </a:cubicBezTo>
                  <a:cubicBezTo>
                    <a:pt x="65" y="36"/>
                    <a:pt x="65" y="36"/>
                    <a:pt x="65" y="36"/>
                  </a:cubicBezTo>
                  <a:cubicBezTo>
                    <a:pt x="68" y="29"/>
                    <a:pt x="68" y="29"/>
                    <a:pt x="68" y="29"/>
                  </a:cubicBezTo>
                  <a:cubicBezTo>
                    <a:pt x="62" y="27"/>
                    <a:pt x="62" y="27"/>
                    <a:pt x="62" y="27"/>
                  </a:cubicBezTo>
                  <a:cubicBezTo>
                    <a:pt x="62" y="24"/>
                    <a:pt x="60" y="21"/>
                    <a:pt x="58" y="2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69" name="Freeform 142"/>
            <p:cNvSpPr>
              <a:spLocks/>
            </p:cNvSpPr>
            <p:nvPr userDrawn="1"/>
          </p:nvSpPr>
          <p:spPr bwMode="auto">
            <a:xfrm>
              <a:off x="3055938" y="4448175"/>
              <a:ext cx="34925" cy="41275"/>
            </a:xfrm>
            <a:custGeom>
              <a:avLst/>
              <a:gdLst>
                <a:gd name="T0" fmla="*/ 0 w 22"/>
                <a:gd name="T1" fmla="*/ 26 h 26"/>
                <a:gd name="T2" fmla="*/ 7 w 22"/>
                <a:gd name="T3" fmla="*/ 26 h 26"/>
                <a:gd name="T4" fmla="*/ 7 w 22"/>
                <a:gd name="T5" fmla="*/ 17 h 26"/>
                <a:gd name="T6" fmla="*/ 17 w 22"/>
                <a:gd name="T7" fmla="*/ 17 h 26"/>
                <a:gd name="T8" fmla="*/ 17 w 22"/>
                <a:gd name="T9" fmla="*/ 9 h 26"/>
                <a:gd name="T10" fmla="*/ 7 w 22"/>
                <a:gd name="T11" fmla="*/ 9 h 26"/>
                <a:gd name="T12" fmla="*/ 7 w 22"/>
                <a:gd name="T13" fmla="*/ 7 h 26"/>
                <a:gd name="T14" fmla="*/ 22 w 22"/>
                <a:gd name="T15" fmla="*/ 7 h 26"/>
                <a:gd name="T16" fmla="*/ 22 w 22"/>
                <a:gd name="T17" fmla="*/ 0 h 26"/>
                <a:gd name="T18" fmla="*/ 0 w 22"/>
                <a:gd name="T19" fmla="*/ 0 h 26"/>
                <a:gd name="T20" fmla="*/ 0 w 22"/>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6">
                  <a:moveTo>
                    <a:pt x="0" y="26"/>
                  </a:moveTo>
                  <a:lnTo>
                    <a:pt x="7" y="26"/>
                  </a:lnTo>
                  <a:lnTo>
                    <a:pt x="7" y="17"/>
                  </a:lnTo>
                  <a:lnTo>
                    <a:pt x="17" y="17"/>
                  </a:lnTo>
                  <a:lnTo>
                    <a:pt x="17" y="9"/>
                  </a:lnTo>
                  <a:lnTo>
                    <a:pt x="7" y="9"/>
                  </a:lnTo>
                  <a:lnTo>
                    <a:pt x="7" y="7"/>
                  </a:lnTo>
                  <a:lnTo>
                    <a:pt x="22" y="7"/>
                  </a:lnTo>
                  <a:lnTo>
                    <a:pt x="22" y="0"/>
                  </a:lnTo>
                  <a:lnTo>
                    <a:pt x="0" y="0"/>
                  </a:lnTo>
                  <a:lnTo>
                    <a:pt x="0" y="2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grpSp>
        <p:nvGrpSpPr>
          <p:cNvPr id="170" name="Group 169"/>
          <p:cNvGrpSpPr/>
          <p:nvPr userDrawn="1"/>
        </p:nvGrpSpPr>
        <p:grpSpPr>
          <a:xfrm>
            <a:off x="4430184" y="4216400"/>
            <a:ext cx="719667" cy="285750"/>
            <a:chOff x="3322638" y="4216400"/>
            <a:chExt cx="539750" cy="285750"/>
          </a:xfrm>
        </p:grpSpPr>
        <p:sp>
          <p:nvSpPr>
            <p:cNvPr id="171" name="Freeform 143"/>
            <p:cNvSpPr>
              <a:spLocks/>
            </p:cNvSpPr>
            <p:nvPr userDrawn="1"/>
          </p:nvSpPr>
          <p:spPr bwMode="auto">
            <a:xfrm>
              <a:off x="3322638" y="4216400"/>
              <a:ext cx="539750" cy="266700"/>
            </a:xfrm>
            <a:custGeom>
              <a:avLst/>
              <a:gdLst>
                <a:gd name="T0" fmla="*/ 140 w 140"/>
                <a:gd name="T1" fmla="*/ 67 h 69"/>
                <a:gd name="T2" fmla="*/ 137 w 140"/>
                <a:gd name="T3" fmla="*/ 50 h 69"/>
                <a:gd name="T4" fmla="*/ 136 w 140"/>
                <a:gd name="T5" fmla="*/ 47 h 69"/>
                <a:gd name="T6" fmla="*/ 135 w 140"/>
                <a:gd name="T7" fmla="*/ 44 h 69"/>
                <a:gd name="T8" fmla="*/ 126 w 140"/>
                <a:gd name="T9" fmla="*/ 28 h 69"/>
                <a:gd name="T10" fmla="*/ 124 w 140"/>
                <a:gd name="T11" fmla="*/ 26 h 69"/>
                <a:gd name="T12" fmla="*/ 122 w 140"/>
                <a:gd name="T13" fmla="*/ 24 h 69"/>
                <a:gd name="T14" fmla="*/ 108 w 140"/>
                <a:gd name="T15" fmla="*/ 11 h 69"/>
                <a:gd name="T16" fmla="*/ 103 w 140"/>
                <a:gd name="T17" fmla="*/ 8 h 69"/>
                <a:gd name="T18" fmla="*/ 85 w 140"/>
                <a:gd name="T19" fmla="*/ 2 h 69"/>
                <a:gd name="T20" fmla="*/ 82 w 140"/>
                <a:gd name="T21" fmla="*/ 2 h 69"/>
                <a:gd name="T22" fmla="*/ 79 w 140"/>
                <a:gd name="T23" fmla="*/ 1 h 69"/>
                <a:gd name="T24" fmla="*/ 61 w 140"/>
                <a:gd name="T25" fmla="*/ 1 h 69"/>
                <a:gd name="T26" fmla="*/ 58 w 140"/>
                <a:gd name="T27" fmla="*/ 2 h 69"/>
                <a:gd name="T28" fmla="*/ 55 w 140"/>
                <a:gd name="T29" fmla="*/ 2 h 69"/>
                <a:gd name="T30" fmla="*/ 38 w 140"/>
                <a:gd name="T31" fmla="*/ 9 h 69"/>
                <a:gd name="T32" fmla="*/ 35 w 140"/>
                <a:gd name="T33" fmla="*/ 10 h 69"/>
                <a:gd name="T34" fmla="*/ 32 w 140"/>
                <a:gd name="T35" fmla="*/ 12 h 69"/>
                <a:gd name="T36" fmla="*/ 18 w 140"/>
                <a:gd name="T37" fmla="*/ 24 h 69"/>
                <a:gd name="T38" fmla="*/ 15 w 140"/>
                <a:gd name="T39" fmla="*/ 28 h 69"/>
                <a:gd name="T40" fmla="*/ 6 w 140"/>
                <a:gd name="T41" fmla="*/ 44 h 69"/>
                <a:gd name="T42" fmla="*/ 4 w 140"/>
                <a:gd name="T43" fmla="*/ 47 h 69"/>
                <a:gd name="T44" fmla="*/ 4 w 140"/>
                <a:gd name="T45" fmla="*/ 50 h 69"/>
                <a:gd name="T46" fmla="*/ 6 w 140"/>
                <a:gd name="T47" fmla="*/ 69 h 69"/>
                <a:gd name="T48" fmla="*/ 19 w 140"/>
                <a:gd name="T49" fmla="*/ 56 h 69"/>
                <a:gd name="T50" fmla="*/ 11 w 140"/>
                <a:gd name="T51" fmla="*/ 46 h 69"/>
                <a:gd name="T52" fmla="*/ 27 w 140"/>
                <a:gd name="T53" fmla="*/ 39 h 69"/>
                <a:gd name="T54" fmla="*/ 23 w 140"/>
                <a:gd name="T55" fmla="*/ 28 h 69"/>
                <a:gd name="T56" fmla="*/ 41 w 140"/>
                <a:gd name="T57" fmla="*/ 26 h 69"/>
                <a:gd name="T58" fmla="*/ 41 w 140"/>
                <a:gd name="T59" fmla="*/ 14 h 69"/>
                <a:gd name="T60" fmla="*/ 58 w 140"/>
                <a:gd name="T61" fmla="*/ 19 h 69"/>
                <a:gd name="T62" fmla="*/ 62 w 140"/>
                <a:gd name="T63" fmla="*/ 7 h 69"/>
                <a:gd name="T64" fmla="*/ 77 w 140"/>
                <a:gd name="T65" fmla="*/ 17 h 69"/>
                <a:gd name="T66" fmla="*/ 84 w 140"/>
                <a:gd name="T67" fmla="*/ 8 h 69"/>
                <a:gd name="T68" fmla="*/ 95 w 140"/>
                <a:gd name="T69" fmla="*/ 23 h 69"/>
                <a:gd name="T70" fmla="*/ 105 w 140"/>
                <a:gd name="T71" fmla="*/ 17 h 69"/>
                <a:gd name="T72" fmla="*/ 109 w 140"/>
                <a:gd name="T73" fmla="*/ 34 h 69"/>
                <a:gd name="T74" fmla="*/ 121 w 140"/>
                <a:gd name="T75" fmla="*/ 32 h 69"/>
                <a:gd name="T76" fmla="*/ 119 w 140"/>
                <a:gd name="T77" fmla="*/ 50 h 69"/>
                <a:gd name="T78" fmla="*/ 132 w 140"/>
                <a:gd name="T79" fmla="*/ 52 h 69"/>
                <a:gd name="T80" fmla="*/ 140 w 140"/>
                <a:gd name="T8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69">
                  <a:moveTo>
                    <a:pt x="140" y="67"/>
                  </a:moveTo>
                  <a:cubicBezTo>
                    <a:pt x="140" y="67"/>
                    <a:pt x="140" y="67"/>
                    <a:pt x="140" y="67"/>
                  </a:cubicBezTo>
                  <a:cubicBezTo>
                    <a:pt x="140" y="61"/>
                    <a:pt x="139" y="55"/>
                    <a:pt x="137" y="50"/>
                  </a:cubicBezTo>
                  <a:cubicBezTo>
                    <a:pt x="137" y="50"/>
                    <a:pt x="137" y="50"/>
                    <a:pt x="137" y="50"/>
                  </a:cubicBezTo>
                  <a:cubicBezTo>
                    <a:pt x="136" y="47"/>
                    <a:pt x="136" y="47"/>
                    <a:pt x="136" y="47"/>
                  </a:cubicBezTo>
                  <a:cubicBezTo>
                    <a:pt x="136" y="47"/>
                    <a:pt x="136" y="47"/>
                    <a:pt x="136" y="47"/>
                  </a:cubicBezTo>
                  <a:cubicBezTo>
                    <a:pt x="135" y="44"/>
                    <a:pt x="135" y="44"/>
                    <a:pt x="135" y="44"/>
                  </a:cubicBezTo>
                  <a:cubicBezTo>
                    <a:pt x="135" y="44"/>
                    <a:pt x="135" y="44"/>
                    <a:pt x="135" y="44"/>
                  </a:cubicBezTo>
                  <a:cubicBezTo>
                    <a:pt x="133" y="38"/>
                    <a:pt x="130" y="33"/>
                    <a:pt x="126" y="28"/>
                  </a:cubicBezTo>
                  <a:cubicBezTo>
                    <a:pt x="126" y="28"/>
                    <a:pt x="126" y="28"/>
                    <a:pt x="126" y="28"/>
                  </a:cubicBezTo>
                  <a:cubicBezTo>
                    <a:pt x="124" y="26"/>
                    <a:pt x="124" y="26"/>
                    <a:pt x="124" y="26"/>
                  </a:cubicBezTo>
                  <a:cubicBezTo>
                    <a:pt x="124" y="26"/>
                    <a:pt x="124" y="26"/>
                    <a:pt x="124" y="26"/>
                  </a:cubicBezTo>
                  <a:cubicBezTo>
                    <a:pt x="122" y="23"/>
                    <a:pt x="122" y="23"/>
                    <a:pt x="122" y="23"/>
                  </a:cubicBezTo>
                  <a:cubicBezTo>
                    <a:pt x="122" y="24"/>
                    <a:pt x="122" y="24"/>
                    <a:pt x="122" y="24"/>
                  </a:cubicBezTo>
                  <a:cubicBezTo>
                    <a:pt x="118" y="19"/>
                    <a:pt x="113" y="15"/>
                    <a:pt x="108" y="11"/>
                  </a:cubicBezTo>
                  <a:cubicBezTo>
                    <a:pt x="108" y="11"/>
                    <a:pt x="108" y="11"/>
                    <a:pt x="108" y="11"/>
                  </a:cubicBezTo>
                  <a:cubicBezTo>
                    <a:pt x="105" y="10"/>
                    <a:pt x="105" y="10"/>
                    <a:pt x="105" y="10"/>
                  </a:cubicBezTo>
                  <a:cubicBezTo>
                    <a:pt x="103" y="8"/>
                    <a:pt x="103" y="8"/>
                    <a:pt x="103" y="8"/>
                  </a:cubicBezTo>
                  <a:cubicBezTo>
                    <a:pt x="103" y="8"/>
                    <a:pt x="103" y="8"/>
                    <a:pt x="103" y="8"/>
                  </a:cubicBezTo>
                  <a:cubicBezTo>
                    <a:pt x="97" y="6"/>
                    <a:pt x="91" y="3"/>
                    <a:pt x="85" y="2"/>
                  </a:cubicBezTo>
                  <a:cubicBezTo>
                    <a:pt x="85" y="2"/>
                    <a:pt x="85" y="2"/>
                    <a:pt x="85" y="2"/>
                  </a:cubicBezTo>
                  <a:cubicBezTo>
                    <a:pt x="82" y="2"/>
                    <a:pt x="82" y="2"/>
                    <a:pt x="82" y="2"/>
                  </a:cubicBezTo>
                  <a:cubicBezTo>
                    <a:pt x="79" y="1"/>
                    <a:pt x="79" y="1"/>
                    <a:pt x="79" y="1"/>
                  </a:cubicBezTo>
                  <a:cubicBezTo>
                    <a:pt x="79" y="1"/>
                    <a:pt x="79" y="1"/>
                    <a:pt x="79" y="1"/>
                  </a:cubicBezTo>
                  <a:cubicBezTo>
                    <a:pt x="73" y="0"/>
                    <a:pt x="67" y="0"/>
                    <a:pt x="61" y="1"/>
                  </a:cubicBezTo>
                  <a:cubicBezTo>
                    <a:pt x="61" y="1"/>
                    <a:pt x="61" y="1"/>
                    <a:pt x="61" y="1"/>
                  </a:cubicBezTo>
                  <a:cubicBezTo>
                    <a:pt x="58" y="2"/>
                    <a:pt x="58" y="2"/>
                    <a:pt x="58" y="2"/>
                  </a:cubicBezTo>
                  <a:cubicBezTo>
                    <a:pt x="58" y="2"/>
                    <a:pt x="58" y="2"/>
                    <a:pt x="58" y="2"/>
                  </a:cubicBezTo>
                  <a:cubicBezTo>
                    <a:pt x="55" y="2"/>
                    <a:pt x="55" y="2"/>
                    <a:pt x="55" y="2"/>
                  </a:cubicBezTo>
                  <a:cubicBezTo>
                    <a:pt x="55" y="2"/>
                    <a:pt x="55" y="2"/>
                    <a:pt x="55" y="2"/>
                  </a:cubicBezTo>
                  <a:cubicBezTo>
                    <a:pt x="49" y="4"/>
                    <a:pt x="43" y="6"/>
                    <a:pt x="38" y="9"/>
                  </a:cubicBezTo>
                  <a:cubicBezTo>
                    <a:pt x="38" y="9"/>
                    <a:pt x="38" y="9"/>
                    <a:pt x="38" y="9"/>
                  </a:cubicBezTo>
                  <a:cubicBezTo>
                    <a:pt x="35" y="10"/>
                    <a:pt x="35" y="10"/>
                    <a:pt x="35" y="10"/>
                  </a:cubicBezTo>
                  <a:cubicBezTo>
                    <a:pt x="35" y="10"/>
                    <a:pt x="35" y="10"/>
                    <a:pt x="35" y="10"/>
                  </a:cubicBezTo>
                  <a:cubicBezTo>
                    <a:pt x="32" y="12"/>
                    <a:pt x="32" y="12"/>
                    <a:pt x="32" y="12"/>
                  </a:cubicBezTo>
                  <a:cubicBezTo>
                    <a:pt x="32" y="12"/>
                    <a:pt x="32" y="12"/>
                    <a:pt x="32" y="12"/>
                  </a:cubicBezTo>
                  <a:cubicBezTo>
                    <a:pt x="27" y="15"/>
                    <a:pt x="23" y="19"/>
                    <a:pt x="18" y="24"/>
                  </a:cubicBezTo>
                  <a:cubicBezTo>
                    <a:pt x="18" y="24"/>
                    <a:pt x="18" y="24"/>
                    <a:pt x="18" y="24"/>
                  </a:cubicBezTo>
                  <a:cubicBezTo>
                    <a:pt x="16" y="26"/>
                    <a:pt x="16" y="26"/>
                    <a:pt x="16" y="26"/>
                  </a:cubicBezTo>
                  <a:cubicBezTo>
                    <a:pt x="15" y="28"/>
                    <a:pt x="15" y="28"/>
                    <a:pt x="15" y="28"/>
                  </a:cubicBezTo>
                  <a:cubicBezTo>
                    <a:pt x="15" y="28"/>
                    <a:pt x="15" y="28"/>
                    <a:pt x="15" y="28"/>
                  </a:cubicBezTo>
                  <a:cubicBezTo>
                    <a:pt x="11" y="33"/>
                    <a:pt x="8" y="39"/>
                    <a:pt x="6" y="44"/>
                  </a:cubicBezTo>
                  <a:cubicBezTo>
                    <a:pt x="5" y="44"/>
                    <a:pt x="5" y="44"/>
                    <a:pt x="5" y="44"/>
                  </a:cubicBezTo>
                  <a:cubicBezTo>
                    <a:pt x="4" y="47"/>
                    <a:pt x="4" y="47"/>
                    <a:pt x="4" y="47"/>
                  </a:cubicBezTo>
                  <a:cubicBezTo>
                    <a:pt x="3" y="50"/>
                    <a:pt x="3" y="50"/>
                    <a:pt x="3" y="50"/>
                  </a:cubicBezTo>
                  <a:cubicBezTo>
                    <a:pt x="4" y="50"/>
                    <a:pt x="4" y="50"/>
                    <a:pt x="4" y="50"/>
                  </a:cubicBezTo>
                  <a:cubicBezTo>
                    <a:pt x="2" y="56"/>
                    <a:pt x="1" y="63"/>
                    <a:pt x="0" y="69"/>
                  </a:cubicBezTo>
                  <a:cubicBezTo>
                    <a:pt x="6" y="69"/>
                    <a:pt x="6" y="69"/>
                    <a:pt x="6" y="69"/>
                  </a:cubicBezTo>
                  <a:cubicBezTo>
                    <a:pt x="7" y="63"/>
                    <a:pt x="7" y="57"/>
                    <a:pt x="9" y="52"/>
                  </a:cubicBezTo>
                  <a:cubicBezTo>
                    <a:pt x="19" y="56"/>
                    <a:pt x="19" y="56"/>
                    <a:pt x="19" y="56"/>
                  </a:cubicBezTo>
                  <a:cubicBezTo>
                    <a:pt x="21" y="50"/>
                    <a:pt x="21" y="50"/>
                    <a:pt x="21" y="50"/>
                  </a:cubicBezTo>
                  <a:cubicBezTo>
                    <a:pt x="11" y="46"/>
                    <a:pt x="11" y="46"/>
                    <a:pt x="11" y="46"/>
                  </a:cubicBezTo>
                  <a:cubicBezTo>
                    <a:pt x="13" y="41"/>
                    <a:pt x="16" y="36"/>
                    <a:pt x="19" y="32"/>
                  </a:cubicBezTo>
                  <a:cubicBezTo>
                    <a:pt x="27" y="39"/>
                    <a:pt x="27" y="39"/>
                    <a:pt x="27" y="39"/>
                  </a:cubicBezTo>
                  <a:cubicBezTo>
                    <a:pt x="31" y="34"/>
                    <a:pt x="31" y="34"/>
                    <a:pt x="31" y="34"/>
                  </a:cubicBezTo>
                  <a:cubicBezTo>
                    <a:pt x="23" y="28"/>
                    <a:pt x="23" y="28"/>
                    <a:pt x="23" y="28"/>
                  </a:cubicBezTo>
                  <a:cubicBezTo>
                    <a:pt x="27" y="23"/>
                    <a:pt x="31" y="20"/>
                    <a:pt x="35" y="17"/>
                  </a:cubicBezTo>
                  <a:cubicBezTo>
                    <a:pt x="41" y="26"/>
                    <a:pt x="41" y="26"/>
                    <a:pt x="41" y="26"/>
                  </a:cubicBezTo>
                  <a:cubicBezTo>
                    <a:pt x="46" y="23"/>
                    <a:pt x="46" y="23"/>
                    <a:pt x="46" y="23"/>
                  </a:cubicBezTo>
                  <a:cubicBezTo>
                    <a:pt x="41" y="14"/>
                    <a:pt x="41" y="14"/>
                    <a:pt x="41" y="14"/>
                  </a:cubicBezTo>
                  <a:cubicBezTo>
                    <a:pt x="45" y="11"/>
                    <a:pt x="51" y="9"/>
                    <a:pt x="56" y="8"/>
                  </a:cubicBezTo>
                  <a:cubicBezTo>
                    <a:pt x="58" y="19"/>
                    <a:pt x="58" y="19"/>
                    <a:pt x="58" y="19"/>
                  </a:cubicBezTo>
                  <a:cubicBezTo>
                    <a:pt x="64" y="17"/>
                    <a:pt x="64" y="17"/>
                    <a:pt x="64" y="17"/>
                  </a:cubicBezTo>
                  <a:cubicBezTo>
                    <a:pt x="62" y="7"/>
                    <a:pt x="62" y="7"/>
                    <a:pt x="62" y="7"/>
                  </a:cubicBezTo>
                  <a:cubicBezTo>
                    <a:pt x="67" y="6"/>
                    <a:pt x="73" y="6"/>
                    <a:pt x="78" y="7"/>
                  </a:cubicBezTo>
                  <a:cubicBezTo>
                    <a:pt x="77" y="17"/>
                    <a:pt x="77" y="17"/>
                    <a:pt x="77" y="17"/>
                  </a:cubicBezTo>
                  <a:cubicBezTo>
                    <a:pt x="82" y="18"/>
                    <a:pt x="82" y="18"/>
                    <a:pt x="82" y="18"/>
                  </a:cubicBezTo>
                  <a:cubicBezTo>
                    <a:pt x="84" y="8"/>
                    <a:pt x="84" y="8"/>
                    <a:pt x="84" y="8"/>
                  </a:cubicBezTo>
                  <a:cubicBezTo>
                    <a:pt x="90" y="9"/>
                    <a:pt x="95" y="11"/>
                    <a:pt x="100" y="14"/>
                  </a:cubicBezTo>
                  <a:cubicBezTo>
                    <a:pt x="95" y="23"/>
                    <a:pt x="95" y="23"/>
                    <a:pt x="95" y="23"/>
                  </a:cubicBezTo>
                  <a:cubicBezTo>
                    <a:pt x="100" y="26"/>
                    <a:pt x="100" y="26"/>
                    <a:pt x="100" y="26"/>
                  </a:cubicBezTo>
                  <a:cubicBezTo>
                    <a:pt x="105" y="17"/>
                    <a:pt x="105" y="17"/>
                    <a:pt x="105" y="17"/>
                  </a:cubicBezTo>
                  <a:cubicBezTo>
                    <a:pt x="110" y="20"/>
                    <a:pt x="114" y="23"/>
                    <a:pt x="118" y="27"/>
                  </a:cubicBezTo>
                  <a:cubicBezTo>
                    <a:pt x="109" y="34"/>
                    <a:pt x="109" y="34"/>
                    <a:pt x="109" y="34"/>
                  </a:cubicBezTo>
                  <a:cubicBezTo>
                    <a:pt x="113" y="39"/>
                    <a:pt x="113" y="39"/>
                    <a:pt x="113" y="39"/>
                  </a:cubicBezTo>
                  <a:cubicBezTo>
                    <a:pt x="121" y="32"/>
                    <a:pt x="121" y="32"/>
                    <a:pt x="121" y="32"/>
                  </a:cubicBezTo>
                  <a:cubicBezTo>
                    <a:pt x="125" y="36"/>
                    <a:pt x="127" y="41"/>
                    <a:pt x="130" y="46"/>
                  </a:cubicBezTo>
                  <a:cubicBezTo>
                    <a:pt x="119" y="50"/>
                    <a:pt x="119" y="50"/>
                    <a:pt x="119" y="50"/>
                  </a:cubicBezTo>
                  <a:cubicBezTo>
                    <a:pt x="121" y="55"/>
                    <a:pt x="121" y="55"/>
                    <a:pt x="121" y="55"/>
                  </a:cubicBezTo>
                  <a:cubicBezTo>
                    <a:pt x="132" y="52"/>
                    <a:pt x="132" y="52"/>
                    <a:pt x="132" y="52"/>
                  </a:cubicBezTo>
                  <a:cubicBezTo>
                    <a:pt x="133" y="57"/>
                    <a:pt x="134" y="63"/>
                    <a:pt x="134" y="69"/>
                  </a:cubicBezTo>
                  <a:cubicBezTo>
                    <a:pt x="140" y="69"/>
                    <a:pt x="140" y="69"/>
                    <a:pt x="140" y="69"/>
                  </a:cubicBezTo>
                  <a:lnTo>
                    <a:pt x="140" y="6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72" name="Freeform 144"/>
            <p:cNvSpPr>
              <a:spLocks/>
            </p:cNvSpPr>
            <p:nvPr userDrawn="1"/>
          </p:nvSpPr>
          <p:spPr bwMode="auto">
            <a:xfrm>
              <a:off x="3363913" y="4448175"/>
              <a:ext cx="31750" cy="41275"/>
            </a:xfrm>
            <a:custGeom>
              <a:avLst/>
              <a:gdLst>
                <a:gd name="T0" fmla="*/ 8 w 20"/>
                <a:gd name="T1" fmla="*/ 17 h 26"/>
                <a:gd name="T2" fmla="*/ 15 w 20"/>
                <a:gd name="T3" fmla="*/ 17 h 26"/>
                <a:gd name="T4" fmla="*/ 15 w 20"/>
                <a:gd name="T5" fmla="*/ 9 h 26"/>
                <a:gd name="T6" fmla="*/ 8 w 20"/>
                <a:gd name="T7" fmla="*/ 9 h 26"/>
                <a:gd name="T8" fmla="*/ 8 w 20"/>
                <a:gd name="T9" fmla="*/ 7 h 26"/>
                <a:gd name="T10" fmla="*/ 20 w 20"/>
                <a:gd name="T11" fmla="*/ 7 h 26"/>
                <a:gd name="T12" fmla="*/ 20 w 20"/>
                <a:gd name="T13" fmla="*/ 0 h 26"/>
                <a:gd name="T14" fmla="*/ 0 w 20"/>
                <a:gd name="T15" fmla="*/ 0 h 26"/>
                <a:gd name="T16" fmla="*/ 0 w 20"/>
                <a:gd name="T17" fmla="*/ 26 h 26"/>
                <a:gd name="T18" fmla="*/ 20 w 20"/>
                <a:gd name="T19" fmla="*/ 26 h 26"/>
                <a:gd name="T20" fmla="*/ 20 w 20"/>
                <a:gd name="T21" fmla="*/ 22 h 26"/>
                <a:gd name="T22" fmla="*/ 8 w 20"/>
                <a:gd name="T23" fmla="*/ 22 h 26"/>
                <a:gd name="T24" fmla="*/ 8 w 20"/>
                <a:gd name="T25"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6">
                  <a:moveTo>
                    <a:pt x="8" y="17"/>
                  </a:moveTo>
                  <a:lnTo>
                    <a:pt x="15" y="17"/>
                  </a:lnTo>
                  <a:lnTo>
                    <a:pt x="15" y="9"/>
                  </a:lnTo>
                  <a:lnTo>
                    <a:pt x="8" y="9"/>
                  </a:lnTo>
                  <a:lnTo>
                    <a:pt x="8" y="7"/>
                  </a:lnTo>
                  <a:lnTo>
                    <a:pt x="20" y="7"/>
                  </a:lnTo>
                  <a:lnTo>
                    <a:pt x="20" y="0"/>
                  </a:lnTo>
                  <a:lnTo>
                    <a:pt x="0" y="0"/>
                  </a:lnTo>
                  <a:lnTo>
                    <a:pt x="0" y="26"/>
                  </a:lnTo>
                  <a:lnTo>
                    <a:pt x="20" y="26"/>
                  </a:lnTo>
                  <a:lnTo>
                    <a:pt x="20" y="22"/>
                  </a:lnTo>
                  <a:lnTo>
                    <a:pt x="8" y="22"/>
                  </a:lnTo>
                  <a:lnTo>
                    <a:pt x="8" y="1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73" name="Freeform 145"/>
            <p:cNvSpPr>
              <a:spLocks/>
            </p:cNvSpPr>
            <p:nvPr userDrawn="1"/>
          </p:nvSpPr>
          <p:spPr bwMode="auto">
            <a:xfrm>
              <a:off x="3541713" y="4362450"/>
              <a:ext cx="263525" cy="139700"/>
            </a:xfrm>
            <a:custGeom>
              <a:avLst/>
              <a:gdLst>
                <a:gd name="T0" fmla="*/ 19 w 68"/>
                <a:gd name="T1" fmla="*/ 21 h 36"/>
                <a:gd name="T2" fmla="*/ 11 w 68"/>
                <a:gd name="T3" fmla="*/ 20 h 36"/>
                <a:gd name="T4" fmla="*/ 6 w 68"/>
                <a:gd name="T5" fmla="*/ 27 h 36"/>
                <a:gd name="T6" fmla="*/ 0 w 68"/>
                <a:gd name="T7" fmla="*/ 29 h 36"/>
                <a:gd name="T8" fmla="*/ 4 w 68"/>
                <a:gd name="T9" fmla="*/ 36 h 36"/>
                <a:gd name="T10" fmla="*/ 10 w 68"/>
                <a:gd name="T11" fmla="*/ 32 h 36"/>
                <a:gd name="T12" fmla="*/ 17 w 68"/>
                <a:gd name="T13" fmla="*/ 33 h 36"/>
                <a:gd name="T14" fmla="*/ 21 w 68"/>
                <a:gd name="T15" fmla="*/ 26 h 36"/>
                <a:gd name="T16" fmla="*/ 68 w 68"/>
                <a:gd name="T17" fmla="*/ 0 h 36"/>
                <a:gd name="T18" fmla="*/ 19 w 68"/>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6">
                  <a:moveTo>
                    <a:pt x="19" y="21"/>
                  </a:moveTo>
                  <a:cubicBezTo>
                    <a:pt x="17" y="19"/>
                    <a:pt x="13" y="18"/>
                    <a:pt x="11" y="20"/>
                  </a:cubicBezTo>
                  <a:cubicBezTo>
                    <a:pt x="8" y="21"/>
                    <a:pt x="6" y="24"/>
                    <a:pt x="6" y="27"/>
                  </a:cubicBezTo>
                  <a:cubicBezTo>
                    <a:pt x="0" y="29"/>
                    <a:pt x="0" y="29"/>
                    <a:pt x="0" y="29"/>
                  </a:cubicBezTo>
                  <a:cubicBezTo>
                    <a:pt x="4" y="36"/>
                    <a:pt x="4" y="36"/>
                    <a:pt x="4" y="36"/>
                  </a:cubicBezTo>
                  <a:cubicBezTo>
                    <a:pt x="10" y="32"/>
                    <a:pt x="10" y="32"/>
                    <a:pt x="10" y="32"/>
                  </a:cubicBezTo>
                  <a:cubicBezTo>
                    <a:pt x="12" y="34"/>
                    <a:pt x="15" y="34"/>
                    <a:pt x="17" y="33"/>
                  </a:cubicBezTo>
                  <a:cubicBezTo>
                    <a:pt x="19" y="31"/>
                    <a:pt x="21" y="29"/>
                    <a:pt x="21" y="26"/>
                  </a:cubicBezTo>
                  <a:cubicBezTo>
                    <a:pt x="68" y="0"/>
                    <a:pt x="68" y="0"/>
                    <a:pt x="68" y="0"/>
                  </a:cubicBezTo>
                  <a:lnTo>
                    <a:pt x="19" y="2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74" name="Freeform 146"/>
            <p:cNvSpPr>
              <a:spLocks/>
            </p:cNvSpPr>
            <p:nvPr userDrawn="1"/>
          </p:nvSpPr>
          <p:spPr bwMode="auto">
            <a:xfrm>
              <a:off x="3797300" y="4448175"/>
              <a:ext cx="34925" cy="41275"/>
            </a:xfrm>
            <a:custGeom>
              <a:avLst/>
              <a:gdLst>
                <a:gd name="T0" fmla="*/ 0 w 22"/>
                <a:gd name="T1" fmla="*/ 26 h 26"/>
                <a:gd name="T2" fmla="*/ 7 w 22"/>
                <a:gd name="T3" fmla="*/ 26 h 26"/>
                <a:gd name="T4" fmla="*/ 7 w 22"/>
                <a:gd name="T5" fmla="*/ 17 h 26"/>
                <a:gd name="T6" fmla="*/ 17 w 22"/>
                <a:gd name="T7" fmla="*/ 17 h 26"/>
                <a:gd name="T8" fmla="*/ 17 w 22"/>
                <a:gd name="T9" fmla="*/ 9 h 26"/>
                <a:gd name="T10" fmla="*/ 7 w 22"/>
                <a:gd name="T11" fmla="*/ 9 h 26"/>
                <a:gd name="T12" fmla="*/ 7 w 22"/>
                <a:gd name="T13" fmla="*/ 7 h 26"/>
                <a:gd name="T14" fmla="*/ 22 w 22"/>
                <a:gd name="T15" fmla="*/ 7 h 26"/>
                <a:gd name="T16" fmla="*/ 22 w 22"/>
                <a:gd name="T17" fmla="*/ 0 h 26"/>
                <a:gd name="T18" fmla="*/ 0 w 22"/>
                <a:gd name="T19" fmla="*/ 0 h 26"/>
                <a:gd name="T20" fmla="*/ 0 w 22"/>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6">
                  <a:moveTo>
                    <a:pt x="0" y="26"/>
                  </a:moveTo>
                  <a:lnTo>
                    <a:pt x="7" y="26"/>
                  </a:lnTo>
                  <a:lnTo>
                    <a:pt x="7" y="17"/>
                  </a:lnTo>
                  <a:lnTo>
                    <a:pt x="17" y="17"/>
                  </a:lnTo>
                  <a:lnTo>
                    <a:pt x="17" y="9"/>
                  </a:lnTo>
                  <a:lnTo>
                    <a:pt x="7" y="9"/>
                  </a:lnTo>
                  <a:lnTo>
                    <a:pt x="7" y="7"/>
                  </a:lnTo>
                  <a:lnTo>
                    <a:pt x="22" y="7"/>
                  </a:lnTo>
                  <a:lnTo>
                    <a:pt x="22" y="0"/>
                  </a:lnTo>
                  <a:lnTo>
                    <a:pt x="0" y="0"/>
                  </a:lnTo>
                  <a:lnTo>
                    <a:pt x="0" y="2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grpSp>
        <p:nvGrpSpPr>
          <p:cNvPr id="175" name="Group 174"/>
          <p:cNvGrpSpPr/>
          <p:nvPr userDrawn="1"/>
        </p:nvGrpSpPr>
        <p:grpSpPr>
          <a:xfrm>
            <a:off x="9222317" y="4011614"/>
            <a:ext cx="582083" cy="563563"/>
            <a:chOff x="6916738" y="4011613"/>
            <a:chExt cx="436562" cy="563563"/>
          </a:xfrm>
        </p:grpSpPr>
        <p:sp>
          <p:nvSpPr>
            <p:cNvPr id="176" name="Rectangle 147"/>
            <p:cNvSpPr>
              <a:spLocks noChangeArrowheads="1"/>
            </p:cNvSpPr>
            <p:nvPr userDrawn="1"/>
          </p:nvSpPr>
          <p:spPr bwMode="auto">
            <a:xfrm>
              <a:off x="6916738" y="4529138"/>
              <a:ext cx="355600" cy="46038"/>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77" name="Freeform 148"/>
            <p:cNvSpPr>
              <a:spLocks noEditPoints="1"/>
            </p:cNvSpPr>
            <p:nvPr userDrawn="1"/>
          </p:nvSpPr>
          <p:spPr bwMode="auto">
            <a:xfrm>
              <a:off x="6924675" y="4011613"/>
              <a:ext cx="428625" cy="490538"/>
            </a:xfrm>
            <a:custGeom>
              <a:avLst/>
              <a:gdLst>
                <a:gd name="T0" fmla="*/ 106 w 111"/>
                <a:gd name="T1" fmla="*/ 22 h 127"/>
                <a:gd name="T2" fmla="*/ 106 w 111"/>
                <a:gd name="T3" fmla="*/ 22 h 127"/>
                <a:gd name="T4" fmla="*/ 85 w 111"/>
                <a:gd name="T5" fmla="*/ 0 h 127"/>
                <a:gd name="T6" fmla="*/ 80 w 111"/>
                <a:gd name="T7" fmla="*/ 4 h 127"/>
                <a:gd name="T8" fmla="*/ 90 w 111"/>
                <a:gd name="T9" fmla="*/ 15 h 127"/>
                <a:gd name="T10" fmla="*/ 90 w 111"/>
                <a:gd name="T11" fmla="*/ 33 h 127"/>
                <a:gd name="T12" fmla="*/ 104 w 111"/>
                <a:gd name="T13" fmla="*/ 48 h 127"/>
                <a:gd name="T14" fmla="*/ 104 w 111"/>
                <a:gd name="T15" fmla="*/ 105 h 127"/>
                <a:gd name="T16" fmla="*/ 99 w 111"/>
                <a:gd name="T17" fmla="*/ 108 h 127"/>
                <a:gd name="T18" fmla="*/ 92 w 111"/>
                <a:gd name="T19" fmla="*/ 105 h 127"/>
                <a:gd name="T20" fmla="*/ 92 w 111"/>
                <a:gd name="T21" fmla="*/ 62 h 127"/>
                <a:gd name="T22" fmla="*/ 80 w 111"/>
                <a:gd name="T23" fmla="*/ 51 h 127"/>
                <a:gd name="T24" fmla="*/ 80 w 111"/>
                <a:gd name="T25" fmla="*/ 15 h 127"/>
                <a:gd name="T26" fmla="*/ 69 w 111"/>
                <a:gd name="T27" fmla="*/ 3 h 127"/>
                <a:gd name="T28" fmla="*/ 12 w 111"/>
                <a:gd name="T29" fmla="*/ 3 h 127"/>
                <a:gd name="T30" fmla="*/ 0 w 111"/>
                <a:gd name="T31" fmla="*/ 15 h 127"/>
                <a:gd name="T32" fmla="*/ 0 w 111"/>
                <a:gd name="T33" fmla="*/ 115 h 127"/>
                <a:gd name="T34" fmla="*/ 12 w 111"/>
                <a:gd name="T35" fmla="*/ 127 h 127"/>
                <a:gd name="T36" fmla="*/ 69 w 111"/>
                <a:gd name="T37" fmla="*/ 127 h 127"/>
                <a:gd name="T38" fmla="*/ 80 w 111"/>
                <a:gd name="T39" fmla="*/ 115 h 127"/>
                <a:gd name="T40" fmla="*/ 80 w 111"/>
                <a:gd name="T41" fmla="*/ 60 h 127"/>
                <a:gd name="T42" fmla="*/ 85 w 111"/>
                <a:gd name="T43" fmla="*/ 65 h 127"/>
                <a:gd name="T44" fmla="*/ 85 w 111"/>
                <a:gd name="T45" fmla="*/ 108 h 127"/>
                <a:gd name="T46" fmla="*/ 86 w 111"/>
                <a:gd name="T47" fmla="*/ 109 h 127"/>
                <a:gd name="T48" fmla="*/ 98 w 111"/>
                <a:gd name="T49" fmla="*/ 115 h 127"/>
                <a:gd name="T50" fmla="*/ 99 w 111"/>
                <a:gd name="T51" fmla="*/ 115 h 127"/>
                <a:gd name="T52" fmla="*/ 110 w 111"/>
                <a:gd name="T53" fmla="*/ 109 h 127"/>
                <a:gd name="T54" fmla="*/ 111 w 111"/>
                <a:gd name="T55" fmla="*/ 108 h 127"/>
                <a:gd name="T56" fmla="*/ 111 w 111"/>
                <a:gd name="T57" fmla="*/ 56 h 127"/>
                <a:gd name="T58" fmla="*/ 111 w 111"/>
                <a:gd name="T59" fmla="*/ 38 h 127"/>
                <a:gd name="T60" fmla="*/ 111 w 111"/>
                <a:gd name="T61" fmla="*/ 28 h 127"/>
                <a:gd name="T62" fmla="*/ 106 w 111"/>
                <a:gd name="T63" fmla="*/ 22 h 127"/>
                <a:gd name="T64" fmla="*/ 73 w 111"/>
                <a:gd name="T65" fmla="*/ 46 h 127"/>
                <a:gd name="T66" fmla="*/ 61 w 111"/>
                <a:gd name="T67" fmla="*/ 57 h 127"/>
                <a:gd name="T68" fmla="*/ 20 w 111"/>
                <a:gd name="T69" fmla="*/ 57 h 127"/>
                <a:gd name="T70" fmla="*/ 9 w 111"/>
                <a:gd name="T71" fmla="*/ 46 h 127"/>
                <a:gd name="T72" fmla="*/ 9 w 111"/>
                <a:gd name="T73" fmla="*/ 26 h 127"/>
                <a:gd name="T74" fmla="*/ 20 w 111"/>
                <a:gd name="T75" fmla="*/ 15 h 127"/>
                <a:gd name="T76" fmla="*/ 61 w 111"/>
                <a:gd name="T77" fmla="*/ 15 h 127"/>
                <a:gd name="T78" fmla="*/ 73 w 111"/>
                <a:gd name="T79" fmla="*/ 26 h 127"/>
                <a:gd name="T80" fmla="*/ 73 w 111"/>
                <a:gd name="T81" fmla="*/ 46 h 127"/>
                <a:gd name="T82" fmla="*/ 104 w 111"/>
                <a:gd name="T83" fmla="*/ 38 h 127"/>
                <a:gd name="T84" fmla="*/ 104 w 111"/>
                <a:gd name="T85" fmla="*/ 38 h 127"/>
                <a:gd name="T86" fmla="*/ 97 w 111"/>
                <a:gd name="T87" fmla="*/ 30 h 127"/>
                <a:gd name="T88" fmla="*/ 97 w 111"/>
                <a:gd name="T89" fmla="*/ 23 h 127"/>
                <a:gd name="T90" fmla="*/ 104 w 111"/>
                <a:gd name="T91" fmla="*/ 31 h 127"/>
                <a:gd name="T92" fmla="*/ 104 w 111"/>
                <a:gd name="T93" fmla="*/ 3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 h="127">
                  <a:moveTo>
                    <a:pt x="106" y="22"/>
                  </a:moveTo>
                  <a:cubicBezTo>
                    <a:pt x="106" y="22"/>
                    <a:pt x="106" y="22"/>
                    <a:pt x="106" y="22"/>
                  </a:cubicBezTo>
                  <a:cubicBezTo>
                    <a:pt x="85" y="0"/>
                    <a:pt x="85" y="0"/>
                    <a:pt x="85" y="0"/>
                  </a:cubicBezTo>
                  <a:cubicBezTo>
                    <a:pt x="80" y="4"/>
                    <a:pt x="80" y="4"/>
                    <a:pt x="80" y="4"/>
                  </a:cubicBezTo>
                  <a:cubicBezTo>
                    <a:pt x="90" y="15"/>
                    <a:pt x="90" y="15"/>
                    <a:pt x="90" y="15"/>
                  </a:cubicBezTo>
                  <a:cubicBezTo>
                    <a:pt x="90" y="33"/>
                    <a:pt x="90" y="33"/>
                    <a:pt x="90" y="33"/>
                  </a:cubicBezTo>
                  <a:cubicBezTo>
                    <a:pt x="104" y="48"/>
                    <a:pt x="104" y="48"/>
                    <a:pt x="104" y="48"/>
                  </a:cubicBezTo>
                  <a:cubicBezTo>
                    <a:pt x="104" y="105"/>
                    <a:pt x="104" y="105"/>
                    <a:pt x="104" y="105"/>
                  </a:cubicBezTo>
                  <a:cubicBezTo>
                    <a:pt x="103" y="106"/>
                    <a:pt x="101" y="108"/>
                    <a:pt x="99" y="108"/>
                  </a:cubicBezTo>
                  <a:cubicBezTo>
                    <a:pt x="96" y="108"/>
                    <a:pt x="94" y="107"/>
                    <a:pt x="92" y="105"/>
                  </a:cubicBezTo>
                  <a:cubicBezTo>
                    <a:pt x="92" y="62"/>
                    <a:pt x="92" y="62"/>
                    <a:pt x="92" y="62"/>
                  </a:cubicBezTo>
                  <a:cubicBezTo>
                    <a:pt x="80" y="51"/>
                    <a:pt x="80" y="51"/>
                    <a:pt x="80" y="51"/>
                  </a:cubicBezTo>
                  <a:cubicBezTo>
                    <a:pt x="80" y="15"/>
                    <a:pt x="80" y="15"/>
                    <a:pt x="80" y="15"/>
                  </a:cubicBezTo>
                  <a:cubicBezTo>
                    <a:pt x="80" y="9"/>
                    <a:pt x="75" y="3"/>
                    <a:pt x="69" y="3"/>
                  </a:cubicBezTo>
                  <a:cubicBezTo>
                    <a:pt x="12" y="3"/>
                    <a:pt x="12" y="3"/>
                    <a:pt x="12" y="3"/>
                  </a:cubicBezTo>
                  <a:cubicBezTo>
                    <a:pt x="5" y="3"/>
                    <a:pt x="0" y="9"/>
                    <a:pt x="0" y="15"/>
                  </a:cubicBezTo>
                  <a:cubicBezTo>
                    <a:pt x="0" y="115"/>
                    <a:pt x="0" y="115"/>
                    <a:pt x="0" y="115"/>
                  </a:cubicBezTo>
                  <a:cubicBezTo>
                    <a:pt x="0" y="122"/>
                    <a:pt x="5" y="127"/>
                    <a:pt x="12" y="127"/>
                  </a:cubicBezTo>
                  <a:cubicBezTo>
                    <a:pt x="69" y="127"/>
                    <a:pt x="69" y="127"/>
                    <a:pt x="69" y="127"/>
                  </a:cubicBezTo>
                  <a:cubicBezTo>
                    <a:pt x="75" y="127"/>
                    <a:pt x="80" y="122"/>
                    <a:pt x="80" y="115"/>
                  </a:cubicBezTo>
                  <a:cubicBezTo>
                    <a:pt x="80" y="60"/>
                    <a:pt x="80" y="60"/>
                    <a:pt x="80" y="60"/>
                  </a:cubicBezTo>
                  <a:cubicBezTo>
                    <a:pt x="85" y="65"/>
                    <a:pt x="85" y="65"/>
                    <a:pt x="85" y="65"/>
                  </a:cubicBezTo>
                  <a:cubicBezTo>
                    <a:pt x="85" y="108"/>
                    <a:pt x="85" y="108"/>
                    <a:pt x="85" y="108"/>
                  </a:cubicBezTo>
                  <a:cubicBezTo>
                    <a:pt x="86" y="109"/>
                    <a:pt x="86" y="109"/>
                    <a:pt x="86" y="109"/>
                  </a:cubicBezTo>
                  <a:cubicBezTo>
                    <a:pt x="90" y="113"/>
                    <a:pt x="94" y="115"/>
                    <a:pt x="98" y="115"/>
                  </a:cubicBezTo>
                  <a:cubicBezTo>
                    <a:pt x="98" y="115"/>
                    <a:pt x="99" y="115"/>
                    <a:pt x="99" y="115"/>
                  </a:cubicBezTo>
                  <a:cubicBezTo>
                    <a:pt x="106" y="115"/>
                    <a:pt x="110" y="109"/>
                    <a:pt x="110" y="109"/>
                  </a:cubicBezTo>
                  <a:cubicBezTo>
                    <a:pt x="111" y="108"/>
                    <a:pt x="111" y="108"/>
                    <a:pt x="111" y="108"/>
                  </a:cubicBezTo>
                  <a:cubicBezTo>
                    <a:pt x="111" y="56"/>
                    <a:pt x="111" y="56"/>
                    <a:pt x="111" y="56"/>
                  </a:cubicBezTo>
                  <a:cubicBezTo>
                    <a:pt x="111" y="38"/>
                    <a:pt x="111" y="38"/>
                    <a:pt x="111" y="38"/>
                  </a:cubicBezTo>
                  <a:cubicBezTo>
                    <a:pt x="111" y="28"/>
                    <a:pt x="111" y="28"/>
                    <a:pt x="111" y="28"/>
                  </a:cubicBezTo>
                  <a:lnTo>
                    <a:pt x="106" y="22"/>
                  </a:lnTo>
                  <a:close/>
                  <a:moveTo>
                    <a:pt x="73" y="46"/>
                  </a:moveTo>
                  <a:cubicBezTo>
                    <a:pt x="73" y="52"/>
                    <a:pt x="68" y="57"/>
                    <a:pt x="61" y="57"/>
                  </a:cubicBezTo>
                  <a:cubicBezTo>
                    <a:pt x="20" y="57"/>
                    <a:pt x="20" y="57"/>
                    <a:pt x="20" y="57"/>
                  </a:cubicBezTo>
                  <a:cubicBezTo>
                    <a:pt x="14" y="57"/>
                    <a:pt x="9" y="52"/>
                    <a:pt x="9" y="46"/>
                  </a:cubicBezTo>
                  <a:cubicBezTo>
                    <a:pt x="9" y="26"/>
                    <a:pt x="9" y="26"/>
                    <a:pt x="9" y="26"/>
                  </a:cubicBezTo>
                  <a:cubicBezTo>
                    <a:pt x="9" y="20"/>
                    <a:pt x="14" y="15"/>
                    <a:pt x="20" y="15"/>
                  </a:cubicBezTo>
                  <a:cubicBezTo>
                    <a:pt x="61" y="15"/>
                    <a:pt x="61" y="15"/>
                    <a:pt x="61" y="15"/>
                  </a:cubicBezTo>
                  <a:cubicBezTo>
                    <a:pt x="68" y="15"/>
                    <a:pt x="73" y="20"/>
                    <a:pt x="73" y="26"/>
                  </a:cubicBezTo>
                  <a:lnTo>
                    <a:pt x="73" y="46"/>
                  </a:lnTo>
                  <a:close/>
                  <a:moveTo>
                    <a:pt x="104" y="38"/>
                  </a:moveTo>
                  <a:cubicBezTo>
                    <a:pt x="104" y="38"/>
                    <a:pt x="104" y="38"/>
                    <a:pt x="104" y="38"/>
                  </a:cubicBezTo>
                  <a:cubicBezTo>
                    <a:pt x="97" y="30"/>
                    <a:pt x="97" y="30"/>
                    <a:pt x="97" y="30"/>
                  </a:cubicBezTo>
                  <a:cubicBezTo>
                    <a:pt x="97" y="23"/>
                    <a:pt x="97" y="23"/>
                    <a:pt x="97" y="23"/>
                  </a:cubicBezTo>
                  <a:cubicBezTo>
                    <a:pt x="104" y="31"/>
                    <a:pt x="104" y="31"/>
                    <a:pt x="104" y="31"/>
                  </a:cubicBezTo>
                  <a:lnTo>
                    <a:pt x="104" y="3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sp>
        <p:nvSpPr>
          <p:cNvPr id="178" name="Freeform 149"/>
          <p:cNvSpPr>
            <a:spLocks noEditPoints="1"/>
          </p:cNvSpPr>
          <p:nvPr userDrawn="1"/>
        </p:nvSpPr>
        <p:spPr bwMode="auto">
          <a:xfrm>
            <a:off x="10113434" y="4003676"/>
            <a:ext cx="395817" cy="404813"/>
          </a:xfrm>
          <a:custGeom>
            <a:avLst/>
            <a:gdLst>
              <a:gd name="T0" fmla="*/ 66 w 77"/>
              <a:gd name="T1" fmla="*/ 57 h 105"/>
              <a:gd name="T2" fmla="*/ 66 w 77"/>
              <a:gd name="T3" fmla="*/ 6 h 105"/>
              <a:gd name="T4" fmla="*/ 60 w 77"/>
              <a:gd name="T5" fmla="*/ 0 h 105"/>
              <a:gd name="T6" fmla="*/ 22 w 77"/>
              <a:gd name="T7" fmla="*/ 0 h 105"/>
              <a:gd name="T8" fmla="*/ 0 w 77"/>
              <a:gd name="T9" fmla="*/ 22 h 105"/>
              <a:gd name="T10" fmla="*/ 0 w 77"/>
              <a:gd name="T11" fmla="*/ 86 h 105"/>
              <a:gd name="T12" fmla="*/ 6 w 77"/>
              <a:gd name="T13" fmla="*/ 92 h 105"/>
              <a:gd name="T14" fmla="*/ 26 w 77"/>
              <a:gd name="T15" fmla="*/ 92 h 105"/>
              <a:gd name="T16" fmla="*/ 50 w 77"/>
              <a:gd name="T17" fmla="*/ 105 h 105"/>
              <a:gd name="T18" fmla="*/ 77 w 77"/>
              <a:gd name="T19" fmla="*/ 78 h 105"/>
              <a:gd name="T20" fmla="*/ 66 w 77"/>
              <a:gd name="T21" fmla="*/ 57 h 105"/>
              <a:gd name="T22" fmla="*/ 20 w 77"/>
              <a:gd name="T23" fmla="*/ 9 h 105"/>
              <a:gd name="T24" fmla="*/ 20 w 77"/>
              <a:gd name="T25" fmla="*/ 19 h 105"/>
              <a:gd name="T26" fmla="*/ 20 w 77"/>
              <a:gd name="T27" fmla="*/ 20 h 105"/>
              <a:gd name="T28" fmla="*/ 9 w 77"/>
              <a:gd name="T29" fmla="*/ 20 h 105"/>
              <a:gd name="T30" fmla="*/ 20 w 77"/>
              <a:gd name="T31" fmla="*/ 9 h 105"/>
              <a:gd name="T32" fmla="*/ 23 w 77"/>
              <a:gd name="T33" fmla="*/ 72 h 105"/>
              <a:gd name="T34" fmla="*/ 10 w 77"/>
              <a:gd name="T35" fmla="*/ 72 h 105"/>
              <a:gd name="T36" fmla="*/ 10 w 77"/>
              <a:gd name="T37" fmla="*/ 78 h 105"/>
              <a:gd name="T38" fmla="*/ 23 w 77"/>
              <a:gd name="T39" fmla="*/ 78 h 105"/>
              <a:gd name="T40" fmla="*/ 23 w 77"/>
              <a:gd name="T41" fmla="*/ 78 h 105"/>
              <a:gd name="T42" fmla="*/ 24 w 77"/>
              <a:gd name="T43" fmla="*/ 86 h 105"/>
              <a:gd name="T44" fmla="*/ 6 w 77"/>
              <a:gd name="T45" fmla="*/ 86 h 105"/>
              <a:gd name="T46" fmla="*/ 5 w 77"/>
              <a:gd name="T47" fmla="*/ 86 h 105"/>
              <a:gd name="T48" fmla="*/ 5 w 77"/>
              <a:gd name="T49" fmla="*/ 26 h 105"/>
              <a:gd name="T50" fmla="*/ 20 w 77"/>
              <a:gd name="T51" fmla="*/ 26 h 105"/>
              <a:gd name="T52" fmla="*/ 26 w 77"/>
              <a:gd name="T53" fmla="*/ 19 h 105"/>
              <a:gd name="T54" fmla="*/ 26 w 77"/>
              <a:gd name="T55" fmla="*/ 5 h 105"/>
              <a:gd name="T56" fmla="*/ 60 w 77"/>
              <a:gd name="T57" fmla="*/ 5 h 105"/>
              <a:gd name="T58" fmla="*/ 61 w 77"/>
              <a:gd name="T59" fmla="*/ 6 h 105"/>
              <a:gd name="T60" fmla="*/ 61 w 77"/>
              <a:gd name="T61" fmla="*/ 53 h 105"/>
              <a:gd name="T62" fmla="*/ 50 w 77"/>
              <a:gd name="T63" fmla="*/ 51 h 105"/>
              <a:gd name="T64" fmla="*/ 32 w 77"/>
              <a:gd name="T65" fmla="*/ 58 h 105"/>
              <a:gd name="T66" fmla="*/ 10 w 77"/>
              <a:gd name="T67" fmla="*/ 58 h 105"/>
              <a:gd name="T68" fmla="*/ 10 w 77"/>
              <a:gd name="T69" fmla="*/ 63 h 105"/>
              <a:gd name="T70" fmla="*/ 27 w 77"/>
              <a:gd name="T71" fmla="*/ 63 h 105"/>
              <a:gd name="T72" fmla="*/ 23 w 77"/>
              <a:gd name="T73" fmla="*/ 72 h 105"/>
              <a:gd name="T74" fmla="*/ 50 w 77"/>
              <a:gd name="T75" fmla="*/ 100 h 105"/>
              <a:gd name="T76" fmla="*/ 28 w 77"/>
              <a:gd name="T77" fmla="*/ 78 h 105"/>
              <a:gd name="T78" fmla="*/ 50 w 77"/>
              <a:gd name="T79" fmla="*/ 56 h 105"/>
              <a:gd name="T80" fmla="*/ 71 w 77"/>
              <a:gd name="T81" fmla="*/ 78 h 105"/>
              <a:gd name="T82" fmla="*/ 50 w 77"/>
              <a:gd name="T83" fmla="*/ 10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7" h="105">
                <a:moveTo>
                  <a:pt x="66" y="57"/>
                </a:moveTo>
                <a:cubicBezTo>
                  <a:pt x="66" y="6"/>
                  <a:pt x="66" y="6"/>
                  <a:pt x="66" y="6"/>
                </a:cubicBezTo>
                <a:cubicBezTo>
                  <a:pt x="66" y="2"/>
                  <a:pt x="63" y="0"/>
                  <a:pt x="60" y="0"/>
                </a:cubicBezTo>
                <a:cubicBezTo>
                  <a:pt x="22" y="0"/>
                  <a:pt x="22" y="0"/>
                  <a:pt x="22" y="0"/>
                </a:cubicBezTo>
                <a:cubicBezTo>
                  <a:pt x="0" y="22"/>
                  <a:pt x="0" y="22"/>
                  <a:pt x="0" y="22"/>
                </a:cubicBezTo>
                <a:cubicBezTo>
                  <a:pt x="0" y="86"/>
                  <a:pt x="0" y="86"/>
                  <a:pt x="0" y="86"/>
                </a:cubicBezTo>
                <a:cubicBezTo>
                  <a:pt x="0" y="89"/>
                  <a:pt x="3" y="92"/>
                  <a:pt x="6" y="92"/>
                </a:cubicBezTo>
                <a:cubicBezTo>
                  <a:pt x="26" y="92"/>
                  <a:pt x="26" y="92"/>
                  <a:pt x="26" y="92"/>
                </a:cubicBezTo>
                <a:cubicBezTo>
                  <a:pt x="31" y="100"/>
                  <a:pt x="40" y="105"/>
                  <a:pt x="50" y="105"/>
                </a:cubicBezTo>
                <a:cubicBezTo>
                  <a:pt x="65" y="105"/>
                  <a:pt x="77" y="93"/>
                  <a:pt x="77" y="78"/>
                </a:cubicBezTo>
                <a:cubicBezTo>
                  <a:pt x="77" y="69"/>
                  <a:pt x="73" y="62"/>
                  <a:pt x="66" y="57"/>
                </a:cubicBezTo>
                <a:close/>
                <a:moveTo>
                  <a:pt x="20" y="9"/>
                </a:moveTo>
                <a:cubicBezTo>
                  <a:pt x="20" y="19"/>
                  <a:pt x="20" y="19"/>
                  <a:pt x="20" y="19"/>
                </a:cubicBezTo>
                <a:cubicBezTo>
                  <a:pt x="20" y="20"/>
                  <a:pt x="20" y="20"/>
                  <a:pt x="20" y="20"/>
                </a:cubicBezTo>
                <a:cubicBezTo>
                  <a:pt x="9" y="20"/>
                  <a:pt x="9" y="20"/>
                  <a:pt x="9" y="20"/>
                </a:cubicBezTo>
                <a:lnTo>
                  <a:pt x="20" y="9"/>
                </a:lnTo>
                <a:close/>
                <a:moveTo>
                  <a:pt x="23" y="72"/>
                </a:moveTo>
                <a:cubicBezTo>
                  <a:pt x="10" y="72"/>
                  <a:pt x="10" y="72"/>
                  <a:pt x="10" y="72"/>
                </a:cubicBezTo>
                <a:cubicBezTo>
                  <a:pt x="10" y="78"/>
                  <a:pt x="10" y="78"/>
                  <a:pt x="10" y="78"/>
                </a:cubicBezTo>
                <a:cubicBezTo>
                  <a:pt x="23" y="78"/>
                  <a:pt x="23" y="78"/>
                  <a:pt x="23" y="78"/>
                </a:cubicBezTo>
                <a:cubicBezTo>
                  <a:pt x="23" y="78"/>
                  <a:pt x="23" y="78"/>
                  <a:pt x="23" y="78"/>
                </a:cubicBezTo>
                <a:cubicBezTo>
                  <a:pt x="23" y="81"/>
                  <a:pt x="23" y="84"/>
                  <a:pt x="24" y="86"/>
                </a:cubicBezTo>
                <a:cubicBezTo>
                  <a:pt x="6" y="86"/>
                  <a:pt x="6" y="86"/>
                  <a:pt x="6" y="86"/>
                </a:cubicBezTo>
                <a:cubicBezTo>
                  <a:pt x="6" y="86"/>
                  <a:pt x="5" y="86"/>
                  <a:pt x="5" y="86"/>
                </a:cubicBezTo>
                <a:cubicBezTo>
                  <a:pt x="5" y="26"/>
                  <a:pt x="5" y="26"/>
                  <a:pt x="5" y="26"/>
                </a:cubicBezTo>
                <a:cubicBezTo>
                  <a:pt x="20" y="26"/>
                  <a:pt x="20" y="26"/>
                  <a:pt x="20" y="26"/>
                </a:cubicBezTo>
                <a:cubicBezTo>
                  <a:pt x="23" y="26"/>
                  <a:pt x="26" y="23"/>
                  <a:pt x="26" y="19"/>
                </a:cubicBezTo>
                <a:cubicBezTo>
                  <a:pt x="26" y="5"/>
                  <a:pt x="26" y="5"/>
                  <a:pt x="26" y="5"/>
                </a:cubicBezTo>
                <a:cubicBezTo>
                  <a:pt x="60" y="5"/>
                  <a:pt x="60" y="5"/>
                  <a:pt x="60" y="5"/>
                </a:cubicBezTo>
                <a:cubicBezTo>
                  <a:pt x="60" y="5"/>
                  <a:pt x="61" y="5"/>
                  <a:pt x="61" y="6"/>
                </a:cubicBezTo>
                <a:cubicBezTo>
                  <a:pt x="61" y="53"/>
                  <a:pt x="61" y="53"/>
                  <a:pt x="61" y="53"/>
                </a:cubicBezTo>
                <a:cubicBezTo>
                  <a:pt x="57" y="52"/>
                  <a:pt x="54" y="51"/>
                  <a:pt x="50" y="51"/>
                </a:cubicBezTo>
                <a:cubicBezTo>
                  <a:pt x="43" y="51"/>
                  <a:pt x="36" y="54"/>
                  <a:pt x="32" y="58"/>
                </a:cubicBezTo>
                <a:cubicBezTo>
                  <a:pt x="10" y="58"/>
                  <a:pt x="10" y="58"/>
                  <a:pt x="10" y="58"/>
                </a:cubicBezTo>
                <a:cubicBezTo>
                  <a:pt x="10" y="63"/>
                  <a:pt x="10" y="63"/>
                  <a:pt x="10" y="63"/>
                </a:cubicBezTo>
                <a:cubicBezTo>
                  <a:pt x="27" y="63"/>
                  <a:pt x="27" y="63"/>
                  <a:pt x="27" y="63"/>
                </a:cubicBezTo>
                <a:cubicBezTo>
                  <a:pt x="25" y="66"/>
                  <a:pt x="24" y="69"/>
                  <a:pt x="23" y="72"/>
                </a:cubicBezTo>
                <a:close/>
                <a:moveTo>
                  <a:pt x="50" y="100"/>
                </a:moveTo>
                <a:cubicBezTo>
                  <a:pt x="38" y="100"/>
                  <a:pt x="28" y="90"/>
                  <a:pt x="28" y="78"/>
                </a:cubicBezTo>
                <a:cubicBezTo>
                  <a:pt x="28" y="66"/>
                  <a:pt x="38" y="56"/>
                  <a:pt x="50" y="56"/>
                </a:cubicBezTo>
                <a:cubicBezTo>
                  <a:pt x="62" y="56"/>
                  <a:pt x="71" y="66"/>
                  <a:pt x="71" y="78"/>
                </a:cubicBezTo>
                <a:cubicBezTo>
                  <a:pt x="71" y="90"/>
                  <a:pt x="62" y="100"/>
                  <a:pt x="50" y="10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79" name="Rectangle 150"/>
          <p:cNvSpPr>
            <a:spLocks noChangeArrowheads="1"/>
          </p:cNvSpPr>
          <p:nvPr userDrawn="1"/>
        </p:nvSpPr>
        <p:spPr bwMode="auto">
          <a:xfrm>
            <a:off x="10274300" y="4057651"/>
            <a:ext cx="127000" cy="238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80" name="Rectangle 151"/>
          <p:cNvSpPr>
            <a:spLocks noChangeArrowheads="1"/>
          </p:cNvSpPr>
          <p:nvPr userDrawn="1"/>
        </p:nvSpPr>
        <p:spPr bwMode="auto">
          <a:xfrm>
            <a:off x="10164233" y="4114800"/>
            <a:ext cx="237067" cy="20638"/>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81" name="Rectangle 152"/>
          <p:cNvSpPr>
            <a:spLocks noChangeArrowheads="1"/>
          </p:cNvSpPr>
          <p:nvPr userDrawn="1"/>
        </p:nvSpPr>
        <p:spPr bwMode="auto">
          <a:xfrm>
            <a:off x="10164233" y="4170364"/>
            <a:ext cx="237067" cy="2222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82" name="Freeform 153"/>
          <p:cNvSpPr>
            <a:spLocks/>
          </p:cNvSpPr>
          <p:nvPr userDrawn="1"/>
        </p:nvSpPr>
        <p:spPr bwMode="auto">
          <a:xfrm>
            <a:off x="10299701" y="4254500"/>
            <a:ext cx="165100" cy="65088"/>
          </a:xfrm>
          <a:custGeom>
            <a:avLst/>
            <a:gdLst>
              <a:gd name="T0" fmla="*/ 16 w 32"/>
              <a:gd name="T1" fmla="*/ 10 h 17"/>
              <a:gd name="T2" fmla="*/ 14 w 32"/>
              <a:gd name="T3" fmla="*/ 9 h 17"/>
              <a:gd name="T4" fmla="*/ 4 w 32"/>
              <a:gd name="T5" fmla="*/ 0 h 17"/>
              <a:gd name="T6" fmla="*/ 0 w 32"/>
              <a:gd name="T7" fmla="*/ 4 h 17"/>
              <a:gd name="T8" fmla="*/ 10 w 32"/>
              <a:gd name="T9" fmla="*/ 13 h 17"/>
              <a:gd name="T10" fmla="*/ 14 w 32"/>
              <a:gd name="T11" fmla="*/ 17 h 17"/>
              <a:gd name="T12" fmla="*/ 16 w 32"/>
              <a:gd name="T13" fmla="*/ 16 h 17"/>
              <a:gd name="T14" fmla="*/ 32 w 32"/>
              <a:gd name="T15" fmla="*/ 16 h 17"/>
              <a:gd name="T16" fmla="*/ 32 w 32"/>
              <a:gd name="T17" fmla="*/ 10 h 17"/>
              <a:gd name="T18" fmla="*/ 16 w 32"/>
              <a:gd name="T19"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7">
                <a:moveTo>
                  <a:pt x="16" y="10"/>
                </a:moveTo>
                <a:cubicBezTo>
                  <a:pt x="16" y="10"/>
                  <a:pt x="15" y="9"/>
                  <a:pt x="14" y="9"/>
                </a:cubicBezTo>
                <a:cubicBezTo>
                  <a:pt x="4" y="0"/>
                  <a:pt x="4" y="0"/>
                  <a:pt x="4" y="0"/>
                </a:cubicBezTo>
                <a:cubicBezTo>
                  <a:pt x="0" y="4"/>
                  <a:pt x="0" y="4"/>
                  <a:pt x="0" y="4"/>
                </a:cubicBezTo>
                <a:cubicBezTo>
                  <a:pt x="10" y="13"/>
                  <a:pt x="10" y="13"/>
                  <a:pt x="10" y="13"/>
                </a:cubicBezTo>
                <a:cubicBezTo>
                  <a:pt x="10" y="15"/>
                  <a:pt x="12" y="17"/>
                  <a:pt x="14" y="17"/>
                </a:cubicBezTo>
                <a:cubicBezTo>
                  <a:pt x="15" y="17"/>
                  <a:pt x="16" y="16"/>
                  <a:pt x="16" y="16"/>
                </a:cubicBezTo>
                <a:cubicBezTo>
                  <a:pt x="32" y="16"/>
                  <a:pt x="32" y="16"/>
                  <a:pt x="32" y="16"/>
                </a:cubicBezTo>
                <a:cubicBezTo>
                  <a:pt x="32" y="10"/>
                  <a:pt x="32" y="10"/>
                  <a:pt x="32" y="10"/>
                </a:cubicBezTo>
                <a:lnTo>
                  <a:pt x="16" y="1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83" name="Freeform 154"/>
          <p:cNvSpPr>
            <a:spLocks noEditPoints="1"/>
          </p:cNvSpPr>
          <p:nvPr userDrawn="1"/>
        </p:nvSpPr>
        <p:spPr bwMode="auto">
          <a:xfrm>
            <a:off x="11080751" y="3467101"/>
            <a:ext cx="747184" cy="296863"/>
          </a:xfrm>
          <a:custGeom>
            <a:avLst/>
            <a:gdLst>
              <a:gd name="T0" fmla="*/ 73 w 145"/>
              <a:gd name="T1" fmla="*/ 0 h 77"/>
              <a:gd name="T2" fmla="*/ 0 w 145"/>
              <a:gd name="T3" fmla="*/ 38 h 77"/>
              <a:gd name="T4" fmla="*/ 0 w 145"/>
              <a:gd name="T5" fmla="*/ 38 h 77"/>
              <a:gd name="T6" fmla="*/ 73 w 145"/>
              <a:gd name="T7" fmla="*/ 77 h 77"/>
              <a:gd name="T8" fmla="*/ 145 w 145"/>
              <a:gd name="T9" fmla="*/ 38 h 77"/>
              <a:gd name="T10" fmla="*/ 145 w 145"/>
              <a:gd name="T11" fmla="*/ 38 h 77"/>
              <a:gd name="T12" fmla="*/ 73 w 145"/>
              <a:gd name="T13" fmla="*/ 0 h 77"/>
              <a:gd name="T14" fmla="*/ 54 w 145"/>
              <a:gd name="T15" fmla="*/ 25 h 77"/>
              <a:gd name="T16" fmla="*/ 63 w 145"/>
              <a:gd name="T17" fmla="*/ 16 h 77"/>
              <a:gd name="T18" fmla="*/ 71 w 145"/>
              <a:gd name="T19" fmla="*/ 25 h 77"/>
              <a:gd name="T20" fmla="*/ 63 w 145"/>
              <a:gd name="T21" fmla="*/ 33 h 77"/>
              <a:gd name="T22" fmla="*/ 54 w 145"/>
              <a:gd name="T23" fmla="*/ 25 h 77"/>
              <a:gd name="T24" fmla="*/ 10 w 145"/>
              <a:gd name="T25" fmla="*/ 38 h 77"/>
              <a:gd name="T26" fmla="*/ 57 w 145"/>
              <a:gd name="T27" fmla="*/ 10 h 77"/>
              <a:gd name="T28" fmla="*/ 40 w 145"/>
              <a:gd name="T29" fmla="*/ 38 h 77"/>
              <a:gd name="T30" fmla="*/ 56 w 145"/>
              <a:gd name="T31" fmla="*/ 66 h 77"/>
              <a:gd name="T32" fmla="*/ 31 w 145"/>
              <a:gd name="T33" fmla="*/ 58 h 77"/>
              <a:gd name="T34" fmla="*/ 10 w 145"/>
              <a:gd name="T35" fmla="*/ 38 h 77"/>
              <a:gd name="T36" fmla="*/ 89 w 145"/>
              <a:gd name="T37" fmla="*/ 66 h 77"/>
              <a:gd name="T38" fmla="*/ 105 w 145"/>
              <a:gd name="T39" fmla="*/ 38 h 77"/>
              <a:gd name="T40" fmla="*/ 88 w 145"/>
              <a:gd name="T41" fmla="*/ 10 h 77"/>
              <a:gd name="T42" fmla="*/ 135 w 145"/>
              <a:gd name="T43" fmla="*/ 38 h 77"/>
              <a:gd name="T44" fmla="*/ 89 w 145"/>
              <a:gd name="T45"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77">
                <a:moveTo>
                  <a:pt x="73" y="0"/>
                </a:moveTo>
                <a:cubicBezTo>
                  <a:pt x="38" y="0"/>
                  <a:pt x="9" y="16"/>
                  <a:pt x="0" y="38"/>
                </a:cubicBezTo>
                <a:cubicBezTo>
                  <a:pt x="0" y="38"/>
                  <a:pt x="0" y="38"/>
                  <a:pt x="0" y="38"/>
                </a:cubicBezTo>
                <a:cubicBezTo>
                  <a:pt x="9" y="60"/>
                  <a:pt x="38" y="77"/>
                  <a:pt x="73" y="77"/>
                </a:cubicBezTo>
                <a:cubicBezTo>
                  <a:pt x="107" y="77"/>
                  <a:pt x="137" y="60"/>
                  <a:pt x="145" y="38"/>
                </a:cubicBezTo>
                <a:cubicBezTo>
                  <a:pt x="145" y="38"/>
                  <a:pt x="145" y="38"/>
                  <a:pt x="145" y="38"/>
                </a:cubicBezTo>
                <a:cubicBezTo>
                  <a:pt x="137" y="16"/>
                  <a:pt x="107" y="0"/>
                  <a:pt x="73" y="0"/>
                </a:cubicBezTo>
                <a:close/>
                <a:moveTo>
                  <a:pt x="54" y="25"/>
                </a:moveTo>
                <a:cubicBezTo>
                  <a:pt x="54" y="20"/>
                  <a:pt x="58" y="16"/>
                  <a:pt x="63" y="16"/>
                </a:cubicBezTo>
                <a:cubicBezTo>
                  <a:pt x="67" y="16"/>
                  <a:pt x="71" y="20"/>
                  <a:pt x="71" y="25"/>
                </a:cubicBezTo>
                <a:cubicBezTo>
                  <a:pt x="71" y="29"/>
                  <a:pt x="67" y="33"/>
                  <a:pt x="63" y="33"/>
                </a:cubicBezTo>
                <a:cubicBezTo>
                  <a:pt x="58" y="33"/>
                  <a:pt x="54" y="29"/>
                  <a:pt x="54" y="25"/>
                </a:cubicBezTo>
                <a:close/>
                <a:moveTo>
                  <a:pt x="10" y="38"/>
                </a:moveTo>
                <a:cubicBezTo>
                  <a:pt x="18" y="24"/>
                  <a:pt x="36" y="14"/>
                  <a:pt x="57" y="10"/>
                </a:cubicBezTo>
                <a:cubicBezTo>
                  <a:pt x="47" y="16"/>
                  <a:pt x="40" y="26"/>
                  <a:pt x="40" y="38"/>
                </a:cubicBezTo>
                <a:cubicBezTo>
                  <a:pt x="40" y="50"/>
                  <a:pt x="47" y="61"/>
                  <a:pt x="56" y="66"/>
                </a:cubicBezTo>
                <a:cubicBezTo>
                  <a:pt x="47" y="65"/>
                  <a:pt x="39" y="62"/>
                  <a:pt x="31" y="58"/>
                </a:cubicBezTo>
                <a:cubicBezTo>
                  <a:pt x="21" y="53"/>
                  <a:pt x="14" y="46"/>
                  <a:pt x="10" y="38"/>
                </a:cubicBezTo>
                <a:close/>
                <a:moveTo>
                  <a:pt x="89" y="66"/>
                </a:moveTo>
                <a:cubicBezTo>
                  <a:pt x="99" y="61"/>
                  <a:pt x="105" y="50"/>
                  <a:pt x="105" y="38"/>
                </a:cubicBezTo>
                <a:cubicBezTo>
                  <a:pt x="105" y="26"/>
                  <a:pt x="98" y="16"/>
                  <a:pt x="88" y="10"/>
                </a:cubicBezTo>
                <a:cubicBezTo>
                  <a:pt x="110" y="14"/>
                  <a:pt x="128" y="24"/>
                  <a:pt x="135" y="38"/>
                </a:cubicBezTo>
                <a:cubicBezTo>
                  <a:pt x="128" y="52"/>
                  <a:pt x="110" y="62"/>
                  <a:pt x="89" y="6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84" name="Freeform 155"/>
          <p:cNvSpPr>
            <a:spLocks noEditPoints="1"/>
          </p:cNvSpPr>
          <p:nvPr userDrawn="1"/>
        </p:nvSpPr>
        <p:spPr bwMode="auto">
          <a:xfrm>
            <a:off x="11231034" y="2354263"/>
            <a:ext cx="726017" cy="838200"/>
          </a:xfrm>
          <a:custGeom>
            <a:avLst/>
            <a:gdLst>
              <a:gd name="T0" fmla="*/ 0 w 141"/>
              <a:gd name="T1" fmla="*/ 200 h 217"/>
              <a:gd name="T2" fmla="*/ 141 w 141"/>
              <a:gd name="T3" fmla="*/ 17 h 217"/>
              <a:gd name="T4" fmla="*/ 126 w 141"/>
              <a:gd name="T5" fmla="*/ 67 h 217"/>
              <a:gd name="T6" fmla="*/ 40 w 141"/>
              <a:gd name="T7" fmla="*/ 200 h 217"/>
              <a:gd name="T8" fmla="*/ 20 w 141"/>
              <a:gd name="T9" fmla="*/ 183 h 217"/>
              <a:gd name="T10" fmla="*/ 46 w 141"/>
              <a:gd name="T11" fmla="*/ 168 h 217"/>
              <a:gd name="T12" fmla="*/ 14 w 141"/>
              <a:gd name="T13" fmla="*/ 163 h 217"/>
              <a:gd name="T14" fmla="*/ 46 w 141"/>
              <a:gd name="T15" fmla="*/ 168 h 217"/>
              <a:gd name="T16" fmla="*/ 14 w 141"/>
              <a:gd name="T17" fmla="*/ 143 h 217"/>
              <a:gd name="T18" fmla="*/ 46 w 141"/>
              <a:gd name="T19" fmla="*/ 137 h 217"/>
              <a:gd name="T20" fmla="*/ 20 w 141"/>
              <a:gd name="T21" fmla="*/ 123 h 217"/>
              <a:gd name="T22" fmla="*/ 40 w 141"/>
              <a:gd name="T23" fmla="*/ 106 h 217"/>
              <a:gd name="T24" fmla="*/ 80 w 141"/>
              <a:gd name="T25" fmla="*/ 200 h 217"/>
              <a:gd name="T26" fmla="*/ 61 w 141"/>
              <a:gd name="T27" fmla="*/ 183 h 217"/>
              <a:gd name="T28" fmla="*/ 86 w 141"/>
              <a:gd name="T29" fmla="*/ 168 h 217"/>
              <a:gd name="T30" fmla="*/ 55 w 141"/>
              <a:gd name="T31" fmla="*/ 163 h 217"/>
              <a:gd name="T32" fmla="*/ 86 w 141"/>
              <a:gd name="T33" fmla="*/ 168 h 217"/>
              <a:gd name="T34" fmla="*/ 55 w 141"/>
              <a:gd name="T35" fmla="*/ 143 h 217"/>
              <a:gd name="T36" fmla="*/ 86 w 141"/>
              <a:gd name="T37" fmla="*/ 137 h 217"/>
              <a:gd name="T38" fmla="*/ 61 w 141"/>
              <a:gd name="T39" fmla="*/ 123 h 217"/>
              <a:gd name="T40" fmla="*/ 80 w 141"/>
              <a:gd name="T41" fmla="*/ 106 h 217"/>
              <a:gd name="T42" fmla="*/ 121 w 141"/>
              <a:gd name="T43" fmla="*/ 200 h 217"/>
              <a:gd name="T44" fmla="*/ 102 w 141"/>
              <a:gd name="T45" fmla="*/ 183 h 217"/>
              <a:gd name="T46" fmla="*/ 127 w 141"/>
              <a:gd name="T47" fmla="*/ 168 h 217"/>
              <a:gd name="T48" fmla="*/ 95 w 141"/>
              <a:gd name="T49" fmla="*/ 163 h 217"/>
              <a:gd name="T50" fmla="*/ 127 w 141"/>
              <a:gd name="T51" fmla="*/ 168 h 217"/>
              <a:gd name="T52" fmla="*/ 95 w 141"/>
              <a:gd name="T53" fmla="*/ 143 h 217"/>
              <a:gd name="T54" fmla="*/ 127 w 141"/>
              <a:gd name="T55" fmla="*/ 137 h 217"/>
              <a:gd name="T56" fmla="*/ 102 w 141"/>
              <a:gd name="T57" fmla="*/ 123 h 217"/>
              <a:gd name="T58" fmla="*/ 121 w 141"/>
              <a:gd name="T59" fmla="*/ 106 h 217"/>
              <a:gd name="T60" fmla="*/ 29 w 141"/>
              <a:gd name="T61" fmla="*/ 84 h 217"/>
              <a:gd name="T62" fmla="*/ 18 w 141"/>
              <a:gd name="T63" fmla="*/ 75 h 217"/>
              <a:gd name="T64" fmla="*/ 56 w 141"/>
              <a:gd name="T65" fmla="*/ 81 h 217"/>
              <a:gd name="T66" fmla="*/ 38 w 141"/>
              <a:gd name="T67" fmla="*/ 78 h 217"/>
              <a:gd name="T68" fmla="*/ 56 w 141"/>
              <a:gd name="T69" fmla="*/ 81 h 217"/>
              <a:gd name="T70" fmla="*/ 61 w 141"/>
              <a:gd name="T71" fmla="*/ 81 h 217"/>
              <a:gd name="T72" fmla="*/ 80 w 141"/>
              <a:gd name="T73" fmla="*/ 78 h 217"/>
              <a:gd name="T74" fmla="*/ 88 w 141"/>
              <a:gd name="T75" fmla="*/ 84 h 217"/>
              <a:gd name="T76" fmla="*/ 99 w 141"/>
              <a:gd name="T77" fmla="*/ 75 h 217"/>
              <a:gd name="T78" fmla="*/ 123 w 141"/>
              <a:gd name="T79" fmla="*/ 84 h 217"/>
              <a:gd name="T80" fmla="*/ 111 w 141"/>
              <a:gd name="T81" fmla="*/ 75 h 217"/>
              <a:gd name="T82" fmla="*/ 33 w 141"/>
              <a:gd name="T83" fmla="*/ 96 h 217"/>
              <a:gd name="T84" fmla="*/ 14 w 141"/>
              <a:gd name="T85" fmla="*/ 93 h 217"/>
              <a:gd name="T86" fmla="*/ 33 w 141"/>
              <a:gd name="T87" fmla="*/ 96 h 217"/>
              <a:gd name="T88" fmla="*/ 38 w 141"/>
              <a:gd name="T89" fmla="*/ 96 h 217"/>
              <a:gd name="T90" fmla="*/ 56 w 141"/>
              <a:gd name="T91" fmla="*/ 93 h 217"/>
              <a:gd name="T92" fmla="*/ 65 w 141"/>
              <a:gd name="T93" fmla="*/ 99 h 217"/>
              <a:gd name="T94" fmla="*/ 76 w 141"/>
              <a:gd name="T95" fmla="*/ 90 h 217"/>
              <a:gd name="T96" fmla="*/ 99 w 141"/>
              <a:gd name="T97" fmla="*/ 99 h 217"/>
              <a:gd name="T98" fmla="*/ 88 w 141"/>
              <a:gd name="T99" fmla="*/ 90 h 217"/>
              <a:gd name="T100" fmla="*/ 126 w 141"/>
              <a:gd name="T101" fmla="*/ 96 h 217"/>
              <a:gd name="T102" fmla="*/ 108 w 141"/>
              <a:gd name="T103" fmla="*/ 93 h 217"/>
              <a:gd name="T104" fmla="*/ 126 w 141"/>
              <a:gd name="T105" fmla="*/ 9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1" h="217">
                <a:moveTo>
                  <a:pt x="126" y="0"/>
                </a:moveTo>
                <a:cubicBezTo>
                  <a:pt x="15" y="0"/>
                  <a:pt x="15" y="0"/>
                  <a:pt x="15" y="0"/>
                </a:cubicBezTo>
                <a:cubicBezTo>
                  <a:pt x="6" y="0"/>
                  <a:pt x="0" y="8"/>
                  <a:pt x="0" y="17"/>
                </a:cubicBezTo>
                <a:cubicBezTo>
                  <a:pt x="0" y="200"/>
                  <a:pt x="0" y="200"/>
                  <a:pt x="0" y="200"/>
                </a:cubicBezTo>
                <a:cubicBezTo>
                  <a:pt x="0" y="210"/>
                  <a:pt x="6" y="217"/>
                  <a:pt x="15" y="217"/>
                </a:cubicBezTo>
                <a:cubicBezTo>
                  <a:pt x="126" y="217"/>
                  <a:pt x="126" y="217"/>
                  <a:pt x="126" y="217"/>
                </a:cubicBezTo>
                <a:cubicBezTo>
                  <a:pt x="135" y="217"/>
                  <a:pt x="141" y="210"/>
                  <a:pt x="141" y="200"/>
                </a:cubicBezTo>
                <a:cubicBezTo>
                  <a:pt x="141" y="17"/>
                  <a:pt x="141" y="17"/>
                  <a:pt x="141" y="17"/>
                </a:cubicBezTo>
                <a:cubicBezTo>
                  <a:pt x="141" y="8"/>
                  <a:pt x="135" y="0"/>
                  <a:pt x="126" y="0"/>
                </a:cubicBezTo>
                <a:close/>
                <a:moveTo>
                  <a:pt x="15" y="16"/>
                </a:moveTo>
                <a:cubicBezTo>
                  <a:pt x="126" y="16"/>
                  <a:pt x="126" y="16"/>
                  <a:pt x="126" y="16"/>
                </a:cubicBezTo>
                <a:cubicBezTo>
                  <a:pt x="126" y="67"/>
                  <a:pt x="126" y="67"/>
                  <a:pt x="126" y="67"/>
                </a:cubicBezTo>
                <a:cubicBezTo>
                  <a:pt x="15" y="67"/>
                  <a:pt x="15" y="67"/>
                  <a:pt x="15" y="67"/>
                </a:cubicBezTo>
                <a:lnTo>
                  <a:pt x="15" y="16"/>
                </a:lnTo>
                <a:close/>
                <a:moveTo>
                  <a:pt x="46" y="194"/>
                </a:moveTo>
                <a:cubicBezTo>
                  <a:pt x="46" y="197"/>
                  <a:pt x="43" y="200"/>
                  <a:pt x="40" y="200"/>
                </a:cubicBezTo>
                <a:cubicBezTo>
                  <a:pt x="20" y="200"/>
                  <a:pt x="20" y="200"/>
                  <a:pt x="20" y="200"/>
                </a:cubicBezTo>
                <a:cubicBezTo>
                  <a:pt x="17" y="200"/>
                  <a:pt x="14" y="197"/>
                  <a:pt x="14" y="194"/>
                </a:cubicBezTo>
                <a:cubicBezTo>
                  <a:pt x="14" y="189"/>
                  <a:pt x="14" y="189"/>
                  <a:pt x="14" y="189"/>
                </a:cubicBezTo>
                <a:cubicBezTo>
                  <a:pt x="14" y="186"/>
                  <a:pt x="17" y="183"/>
                  <a:pt x="20" y="183"/>
                </a:cubicBezTo>
                <a:cubicBezTo>
                  <a:pt x="40" y="183"/>
                  <a:pt x="40" y="183"/>
                  <a:pt x="40" y="183"/>
                </a:cubicBezTo>
                <a:cubicBezTo>
                  <a:pt x="43" y="183"/>
                  <a:pt x="46" y="186"/>
                  <a:pt x="46" y="189"/>
                </a:cubicBezTo>
                <a:lnTo>
                  <a:pt x="46" y="194"/>
                </a:lnTo>
                <a:close/>
                <a:moveTo>
                  <a:pt x="46" y="168"/>
                </a:moveTo>
                <a:cubicBezTo>
                  <a:pt x="46" y="171"/>
                  <a:pt x="43" y="174"/>
                  <a:pt x="40" y="174"/>
                </a:cubicBezTo>
                <a:cubicBezTo>
                  <a:pt x="20" y="174"/>
                  <a:pt x="20" y="174"/>
                  <a:pt x="20" y="174"/>
                </a:cubicBezTo>
                <a:cubicBezTo>
                  <a:pt x="17" y="174"/>
                  <a:pt x="14" y="171"/>
                  <a:pt x="14" y="168"/>
                </a:cubicBezTo>
                <a:cubicBezTo>
                  <a:pt x="14" y="163"/>
                  <a:pt x="14" y="163"/>
                  <a:pt x="14" y="163"/>
                </a:cubicBezTo>
                <a:cubicBezTo>
                  <a:pt x="14" y="160"/>
                  <a:pt x="17" y="157"/>
                  <a:pt x="20" y="157"/>
                </a:cubicBezTo>
                <a:cubicBezTo>
                  <a:pt x="40" y="157"/>
                  <a:pt x="40" y="157"/>
                  <a:pt x="40" y="157"/>
                </a:cubicBezTo>
                <a:cubicBezTo>
                  <a:pt x="43" y="157"/>
                  <a:pt x="46" y="160"/>
                  <a:pt x="46" y="163"/>
                </a:cubicBezTo>
                <a:lnTo>
                  <a:pt x="46" y="168"/>
                </a:lnTo>
                <a:close/>
                <a:moveTo>
                  <a:pt x="46" y="143"/>
                </a:moveTo>
                <a:cubicBezTo>
                  <a:pt x="46" y="146"/>
                  <a:pt x="43" y="148"/>
                  <a:pt x="40" y="148"/>
                </a:cubicBezTo>
                <a:cubicBezTo>
                  <a:pt x="20" y="148"/>
                  <a:pt x="20" y="148"/>
                  <a:pt x="20" y="148"/>
                </a:cubicBezTo>
                <a:cubicBezTo>
                  <a:pt x="17" y="148"/>
                  <a:pt x="14" y="146"/>
                  <a:pt x="14" y="143"/>
                </a:cubicBezTo>
                <a:cubicBezTo>
                  <a:pt x="14" y="137"/>
                  <a:pt x="14" y="137"/>
                  <a:pt x="14" y="137"/>
                </a:cubicBezTo>
                <a:cubicBezTo>
                  <a:pt x="14" y="134"/>
                  <a:pt x="17" y="132"/>
                  <a:pt x="20" y="132"/>
                </a:cubicBezTo>
                <a:cubicBezTo>
                  <a:pt x="40" y="132"/>
                  <a:pt x="40" y="132"/>
                  <a:pt x="40" y="132"/>
                </a:cubicBezTo>
                <a:cubicBezTo>
                  <a:pt x="43" y="132"/>
                  <a:pt x="46" y="134"/>
                  <a:pt x="46" y="137"/>
                </a:cubicBezTo>
                <a:lnTo>
                  <a:pt x="46" y="143"/>
                </a:lnTo>
                <a:close/>
                <a:moveTo>
                  <a:pt x="46" y="117"/>
                </a:moveTo>
                <a:cubicBezTo>
                  <a:pt x="46" y="120"/>
                  <a:pt x="43" y="123"/>
                  <a:pt x="40" y="123"/>
                </a:cubicBezTo>
                <a:cubicBezTo>
                  <a:pt x="20" y="123"/>
                  <a:pt x="20" y="123"/>
                  <a:pt x="20" y="123"/>
                </a:cubicBezTo>
                <a:cubicBezTo>
                  <a:pt x="17" y="123"/>
                  <a:pt x="14" y="120"/>
                  <a:pt x="14" y="117"/>
                </a:cubicBezTo>
                <a:cubicBezTo>
                  <a:pt x="14" y="111"/>
                  <a:pt x="14" y="111"/>
                  <a:pt x="14" y="111"/>
                </a:cubicBezTo>
                <a:cubicBezTo>
                  <a:pt x="14" y="108"/>
                  <a:pt x="17" y="106"/>
                  <a:pt x="20" y="106"/>
                </a:cubicBezTo>
                <a:cubicBezTo>
                  <a:pt x="40" y="106"/>
                  <a:pt x="40" y="106"/>
                  <a:pt x="40" y="106"/>
                </a:cubicBezTo>
                <a:cubicBezTo>
                  <a:pt x="43" y="106"/>
                  <a:pt x="46" y="108"/>
                  <a:pt x="46" y="111"/>
                </a:cubicBezTo>
                <a:lnTo>
                  <a:pt x="46" y="117"/>
                </a:lnTo>
                <a:close/>
                <a:moveTo>
                  <a:pt x="86" y="194"/>
                </a:moveTo>
                <a:cubicBezTo>
                  <a:pt x="86" y="197"/>
                  <a:pt x="84" y="200"/>
                  <a:pt x="80" y="200"/>
                </a:cubicBezTo>
                <a:cubicBezTo>
                  <a:pt x="61" y="200"/>
                  <a:pt x="61" y="200"/>
                  <a:pt x="61" y="200"/>
                </a:cubicBezTo>
                <a:cubicBezTo>
                  <a:pt x="58" y="200"/>
                  <a:pt x="55" y="197"/>
                  <a:pt x="55" y="194"/>
                </a:cubicBezTo>
                <a:cubicBezTo>
                  <a:pt x="55" y="189"/>
                  <a:pt x="55" y="189"/>
                  <a:pt x="55" y="189"/>
                </a:cubicBezTo>
                <a:cubicBezTo>
                  <a:pt x="55" y="186"/>
                  <a:pt x="58" y="183"/>
                  <a:pt x="61" y="183"/>
                </a:cubicBezTo>
                <a:cubicBezTo>
                  <a:pt x="80" y="183"/>
                  <a:pt x="80" y="183"/>
                  <a:pt x="80" y="183"/>
                </a:cubicBezTo>
                <a:cubicBezTo>
                  <a:pt x="84" y="183"/>
                  <a:pt x="86" y="186"/>
                  <a:pt x="86" y="189"/>
                </a:cubicBezTo>
                <a:lnTo>
                  <a:pt x="86" y="194"/>
                </a:lnTo>
                <a:close/>
                <a:moveTo>
                  <a:pt x="86" y="168"/>
                </a:moveTo>
                <a:cubicBezTo>
                  <a:pt x="86" y="171"/>
                  <a:pt x="84" y="174"/>
                  <a:pt x="80" y="174"/>
                </a:cubicBezTo>
                <a:cubicBezTo>
                  <a:pt x="61" y="174"/>
                  <a:pt x="61" y="174"/>
                  <a:pt x="61" y="174"/>
                </a:cubicBezTo>
                <a:cubicBezTo>
                  <a:pt x="58" y="174"/>
                  <a:pt x="55" y="171"/>
                  <a:pt x="55" y="168"/>
                </a:cubicBezTo>
                <a:cubicBezTo>
                  <a:pt x="55" y="163"/>
                  <a:pt x="55" y="163"/>
                  <a:pt x="55" y="163"/>
                </a:cubicBezTo>
                <a:cubicBezTo>
                  <a:pt x="55" y="160"/>
                  <a:pt x="58" y="157"/>
                  <a:pt x="61" y="157"/>
                </a:cubicBezTo>
                <a:cubicBezTo>
                  <a:pt x="80" y="157"/>
                  <a:pt x="80" y="157"/>
                  <a:pt x="80" y="157"/>
                </a:cubicBezTo>
                <a:cubicBezTo>
                  <a:pt x="84" y="157"/>
                  <a:pt x="86" y="160"/>
                  <a:pt x="86" y="163"/>
                </a:cubicBezTo>
                <a:lnTo>
                  <a:pt x="86" y="168"/>
                </a:lnTo>
                <a:close/>
                <a:moveTo>
                  <a:pt x="86" y="143"/>
                </a:moveTo>
                <a:cubicBezTo>
                  <a:pt x="86" y="146"/>
                  <a:pt x="84" y="148"/>
                  <a:pt x="80" y="148"/>
                </a:cubicBezTo>
                <a:cubicBezTo>
                  <a:pt x="61" y="148"/>
                  <a:pt x="61" y="148"/>
                  <a:pt x="61" y="148"/>
                </a:cubicBezTo>
                <a:cubicBezTo>
                  <a:pt x="58" y="148"/>
                  <a:pt x="55" y="146"/>
                  <a:pt x="55" y="143"/>
                </a:cubicBezTo>
                <a:cubicBezTo>
                  <a:pt x="55" y="137"/>
                  <a:pt x="55" y="137"/>
                  <a:pt x="55" y="137"/>
                </a:cubicBezTo>
                <a:cubicBezTo>
                  <a:pt x="55" y="134"/>
                  <a:pt x="58" y="132"/>
                  <a:pt x="61" y="132"/>
                </a:cubicBezTo>
                <a:cubicBezTo>
                  <a:pt x="80" y="132"/>
                  <a:pt x="80" y="132"/>
                  <a:pt x="80" y="132"/>
                </a:cubicBezTo>
                <a:cubicBezTo>
                  <a:pt x="84" y="132"/>
                  <a:pt x="86" y="134"/>
                  <a:pt x="86" y="137"/>
                </a:cubicBezTo>
                <a:lnTo>
                  <a:pt x="86" y="143"/>
                </a:lnTo>
                <a:close/>
                <a:moveTo>
                  <a:pt x="86" y="117"/>
                </a:moveTo>
                <a:cubicBezTo>
                  <a:pt x="86" y="120"/>
                  <a:pt x="84" y="123"/>
                  <a:pt x="80" y="123"/>
                </a:cubicBezTo>
                <a:cubicBezTo>
                  <a:pt x="61" y="123"/>
                  <a:pt x="61" y="123"/>
                  <a:pt x="61" y="123"/>
                </a:cubicBezTo>
                <a:cubicBezTo>
                  <a:pt x="58" y="123"/>
                  <a:pt x="55" y="120"/>
                  <a:pt x="55" y="117"/>
                </a:cubicBezTo>
                <a:cubicBezTo>
                  <a:pt x="55" y="111"/>
                  <a:pt x="55" y="111"/>
                  <a:pt x="55" y="111"/>
                </a:cubicBezTo>
                <a:cubicBezTo>
                  <a:pt x="55" y="108"/>
                  <a:pt x="58" y="106"/>
                  <a:pt x="61" y="106"/>
                </a:cubicBezTo>
                <a:cubicBezTo>
                  <a:pt x="80" y="106"/>
                  <a:pt x="80" y="106"/>
                  <a:pt x="80" y="106"/>
                </a:cubicBezTo>
                <a:cubicBezTo>
                  <a:pt x="84" y="106"/>
                  <a:pt x="86" y="108"/>
                  <a:pt x="86" y="111"/>
                </a:cubicBezTo>
                <a:lnTo>
                  <a:pt x="86" y="117"/>
                </a:lnTo>
                <a:close/>
                <a:moveTo>
                  <a:pt x="127" y="194"/>
                </a:moveTo>
                <a:cubicBezTo>
                  <a:pt x="127" y="197"/>
                  <a:pt x="124" y="200"/>
                  <a:pt x="121" y="200"/>
                </a:cubicBezTo>
                <a:cubicBezTo>
                  <a:pt x="102" y="200"/>
                  <a:pt x="102" y="200"/>
                  <a:pt x="102" y="200"/>
                </a:cubicBezTo>
                <a:cubicBezTo>
                  <a:pt x="98" y="200"/>
                  <a:pt x="95" y="197"/>
                  <a:pt x="95" y="194"/>
                </a:cubicBezTo>
                <a:cubicBezTo>
                  <a:pt x="95" y="189"/>
                  <a:pt x="95" y="189"/>
                  <a:pt x="95" y="189"/>
                </a:cubicBezTo>
                <a:cubicBezTo>
                  <a:pt x="95" y="186"/>
                  <a:pt x="98" y="183"/>
                  <a:pt x="102" y="183"/>
                </a:cubicBezTo>
                <a:cubicBezTo>
                  <a:pt x="121" y="183"/>
                  <a:pt x="121" y="183"/>
                  <a:pt x="121" y="183"/>
                </a:cubicBezTo>
                <a:cubicBezTo>
                  <a:pt x="124" y="183"/>
                  <a:pt x="127" y="186"/>
                  <a:pt x="127" y="189"/>
                </a:cubicBezTo>
                <a:lnTo>
                  <a:pt x="127" y="194"/>
                </a:lnTo>
                <a:close/>
                <a:moveTo>
                  <a:pt x="127" y="168"/>
                </a:moveTo>
                <a:cubicBezTo>
                  <a:pt x="127" y="171"/>
                  <a:pt x="124" y="174"/>
                  <a:pt x="121" y="174"/>
                </a:cubicBezTo>
                <a:cubicBezTo>
                  <a:pt x="102" y="174"/>
                  <a:pt x="102" y="174"/>
                  <a:pt x="102" y="174"/>
                </a:cubicBezTo>
                <a:cubicBezTo>
                  <a:pt x="98" y="174"/>
                  <a:pt x="95" y="171"/>
                  <a:pt x="95" y="168"/>
                </a:cubicBezTo>
                <a:cubicBezTo>
                  <a:pt x="95" y="163"/>
                  <a:pt x="95" y="163"/>
                  <a:pt x="95" y="163"/>
                </a:cubicBezTo>
                <a:cubicBezTo>
                  <a:pt x="95" y="160"/>
                  <a:pt x="98" y="157"/>
                  <a:pt x="102" y="157"/>
                </a:cubicBezTo>
                <a:cubicBezTo>
                  <a:pt x="121" y="157"/>
                  <a:pt x="121" y="157"/>
                  <a:pt x="121" y="157"/>
                </a:cubicBezTo>
                <a:cubicBezTo>
                  <a:pt x="124" y="157"/>
                  <a:pt x="127" y="160"/>
                  <a:pt x="127" y="163"/>
                </a:cubicBezTo>
                <a:lnTo>
                  <a:pt x="127" y="168"/>
                </a:lnTo>
                <a:close/>
                <a:moveTo>
                  <a:pt x="127" y="143"/>
                </a:moveTo>
                <a:cubicBezTo>
                  <a:pt x="127" y="146"/>
                  <a:pt x="124" y="148"/>
                  <a:pt x="121" y="148"/>
                </a:cubicBezTo>
                <a:cubicBezTo>
                  <a:pt x="102" y="148"/>
                  <a:pt x="102" y="148"/>
                  <a:pt x="102" y="148"/>
                </a:cubicBezTo>
                <a:cubicBezTo>
                  <a:pt x="98" y="148"/>
                  <a:pt x="95" y="146"/>
                  <a:pt x="95" y="143"/>
                </a:cubicBezTo>
                <a:cubicBezTo>
                  <a:pt x="95" y="137"/>
                  <a:pt x="95" y="137"/>
                  <a:pt x="95" y="137"/>
                </a:cubicBezTo>
                <a:cubicBezTo>
                  <a:pt x="95" y="134"/>
                  <a:pt x="98" y="132"/>
                  <a:pt x="102" y="132"/>
                </a:cubicBezTo>
                <a:cubicBezTo>
                  <a:pt x="121" y="132"/>
                  <a:pt x="121" y="132"/>
                  <a:pt x="121" y="132"/>
                </a:cubicBezTo>
                <a:cubicBezTo>
                  <a:pt x="124" y="132"/>
                  <a:pt x="127" y="134"/>
                  <a:pt x="127" y="137"/>
                </a:cubicBezTo>
                <a:lnTo>
                  <a:pt x="127" y="143"/>
                </a:lnTo>
                <a:close/>
                <a:moveTo>
                  <a:pt x="127" y="117"/>
                </a:moveTo>
                <a:cubicBezTo>
                  <a:pt x="127" y="120"/>
                  <a:pt x="124" y="123"/>
                  <a:pt x="121" y="123"/>
                </a:cubicBezTo>
                <a:cubicBezTo>
                  <a:pt x="102" y="123"/>
                  <a:pt x="102" y="123"/>
                  <a:pt x="102" y="123"/>
                </a:cubicBezTo>
                <a:cubicBezTo>
                  <a:pt x="98" y="123"/>
                  <a:pt x="95" y="120"/>
                  <a:pt x="95" y="117"/>
                </a:cubicBezTo>
                <a:cubicBezTo>
                  <a:pt x="95" y="111"/>
                  <a:pt x="95" y="111"/>
                  <a:pt x="95" y="111"/>
                </a:cubicBezTo>
                <a:cubicBezTo>
                  <a:pt x="95" y="108"/>
                  <a:pt x="98" y="106"/>
                  <a:pt x="102" y="106"/>
                </a:cubicBezTo>
                <a:cubicBezTo>
                  <a:pt x="121" y="106"/>
                  <a:pt x="121" y="106"/>
                  <a:pt x="121" y="106"/>
                </a:cubicBezTo>
                <a:cubicBezTo>
                  <a:pt x="124" y="106"/>
                  <a:pt x="127" y="108"/>
                  <a:pt x="127" y="111"/>
                </a:cubicBezTo>
                <a:lnTo>
                  <a:pt x="127" y="117"/>
                </a:lnTo>
                <a:close/>
                <a:moveTo>
                  <a:pt x="33" y="81"/>
                </a:moveTo>
                <a:cubicBezTo>
                  <a:pt x="33" y="83"/>
                  <a:pt x="31" y="84"/>
                  <a:pt x="29" y="84"/>
                </a:cubicBezTo>
                <a:cubicBezTo>
                  <a:pt x="18" y="84"/>
                  <a:pt x="18" y="84"/>
                  <a:pt x="18" y="84"/>
                </a:cubicBezTo>
                <a:cubicBezTo>
                  <a:pt x="16" y="84"/>
                  <a:pt x="14" y="83"/>
                  <a:pt x="14" y="81"/>
                </a:cubicBezTo>
                <a:cubicBezTo>
                  <a:pt x="14" y="78"/>
                  <a:pt x="14" y="78"/>
                  <a:pt x="14" y="78"/>
                </a:cubicBezTo>
                <a:cubicBezTo>
                  <a:pt x="14" y="76"/>
                  <a:pt x="16" y="75"/>
                  <a:pt x="18" y="75"/>
                </a:cubicBezTo>
                <a:cubicBezTo>
                  <a:pt x="29" y="75"/>
                  <a:pt x="29" y="75"/>
                  <a:pt x="29" y="75"/>
                </a:cubicBezTo>
                <a:cubicBezTo>
                  <a:pt x="31" y="75"/>
                  <a:pt x="33" y="76"/>
                  <a:pt x="33" y="78"/>
                </a:cubicBezTo>
                <a:lnTo>
                  <a:pt x="33" y="81"/>
                </a:lnTo>
                <a:close/>
                <a:moveTo>
                  <a:pt x="56" y="81"/>
                </a:moveTo>
                <a:cubicBezTo>
                  <a:pt x="56" y="83"/>
                  <a:pt x="54" y="84"/>
                  <a:pt x="52" y="84"/>
                </a:cubicBezTo>
                <a:cubicBezTo>
                  <a:pt x="41" y="84"/>
                  <a:pt x="41" y="84"/>
                  <a:pt x="41" y="84"/>
                </a:cubicBezTo>
                <a:cubicBezTo>
                  <a:pt x="39" y="84"/>
                  <a:pt x="38" y="83"/>
                  <a:pt x="38" y="81"/>
                </a:cubicBezTo>
                <a:cubicBezTo>
                  <a:pt x="38" y="78"/>
                  <a:pt x="38" y="78"/>
                  <a:pt x="38" y="78"/>
                </a:cubicBezTo>
                <a:cubicBezTo>
                  <a:pt x="38" y="76"/>
                  <a:pt x="39" y="75"/>
                  <a:pt x="41" y="75"/>
                </a:cubicBezTo>
                <a:cubicBezTo>
                  <a:pt x="52" y="75"/>
                  <a:pt x="52" y="75"/>
                  <a:pt x="52" y="75"/>
                </a:cubicBezTo>
                <a:cubicBezTo>
                  <a:pt x="54" y="75"/>
                  <a:pt x="56" y="76"/>
                  <a:pt x="56" y="78"/>
                </a:cubicBezTo>
                <a:lnTo>
                  <a:pt x="56" y="81"/>
                </a:lnTo>
                <a:close/>
                <a:moveTo>
                  <a:pt x="80" y="81"/>
                </a:moveTo>
                <a:cubicBezTo>
                  <a:pt x="80" y="83"/>
                  <a:pt x="78" y="84"/>
                  <a:pt x="76" y="84"/>
                </a:cubicBezTo>
                <a:cubicBezTo>
                  <a:pt x="65" y="84"/>
                  <a:pt x="65" y="84"/>
                  <a:pt x="65" y="84"/>
                </a:cubicBezTo>
                <a:cubicBezTo>
                  <a:pt x="63" y="84"/>
                  <a:pt x="61" y="83"/>
                  <a:pt x="61" y="81"/>
                </a:cubicBezTo>
                <a:cubicBezTo>
                  <a:pt x="61" y="78"/>
                  <a:pt x="61" y="78"/>
                  <a:pt x="61" y="78"/>
                </a:cubicBezTo>
                <a:cubicBezTo>
                  <a:pt x="61" y="76"/>
                  <a:pt x="63" y="75"/>
                  <a:pt x="65" y="75"/>
                </a:cubicBezTo>
                <a:cubicBezTo>
                  <a:pt x="76" y="75"/>
                  <a:pt x="76" y="75"/>
                  <a:pt x="76" y="75"/>
                </a:cubicBezTo>
                <a:cubicBezTo>
                  <a:pt x="78" y="75"/>
                  <a:pt x="80" y="76"/>
                  <a:pt x="80" y="78"/>
                </a:cubicBezTo>
                <a:lnTo>
                  <a:pt x="80" y="81"/>
                </a:lnTo>
                <a:close/>
                <a:moveTo>
                  <a:pt x="103" y="81"/>
                </a:moveTo>
                <a:cubicBezTo>
                  <a:pt x="103" y="83"/>
                  <a:pt x="101" y="84"/>
                  <a:pt x="99" y="84"/>
                </a:cubicBezTo>
                <a:cubicBezTo>
                  <a:pt x="88" y="84"/>
                  <a:pt x="88" y="84"/>
                  <a:pt x="88" y="84"/>
                </a:cubicBezTo>
                <a:cubicBezTo>
                  <a:pt x="86" y="84"/>
                  <a:pt x="84" y="83"/>
                  <a:pt x="84" y="81"/>
                </a:cubicBezTo>
                <a:cubicBezTo>
                  <a:pt x="84" y="78"/>
                  <a:pt x="84" y="78"/>
                  <a:pt x="84" y="78"/>
                </a:cubicBezTo>
                <a:cubicBezTo>
                  <a:pt x="84" y="76"/>
                  <a:pt x="86" y="75"/>
                  <a:pt x="88" y="75"/>
                </a:cubicBezTo>
                <a:cubicBezTo>
                  <a:pt x="99" y="75"/>
                  <a:pt x="99" y="75"/>
                  <a:pt x="99" y="75"/>
                </a:cubicBezTo>
                <a:cubicBezTo>
                  <a:pt x="101" y="75"/>
                  <a:pt x="103" y="76"/>
                  <a:pt x="103" y="78"/>
                </a:cubicBezTo>
                <a:lnTo>
                  <a:pt x="103" y="81"/>
                </a:lnTo>
                <a:close/>
                <a:moveTo>
                  <a:pt x="126" y="81"/>
                </a:moveTo>
                <a:cubicBezTo>
                  <a:pt x="126" y="83"/>
                  <a:pt x="125" y="84"/>
                  <a:pt x="123" y="84"/>
                </a:cubicBezTo>
                <a:cubicBezTo>
                  <a:pt x="111" y="84"/>
                  <a:pt x="111" y="84"/>
                  <a:pt x="111" y="84"/>
                </a:cubicBezTo>
                <a:cubicBezTo>
                  <a:pt x="109" y="84"/>
                  <a:pt x="108" y="83"/>
                  <a:pt x="108" y="81"/>
                </a:cubicBezTo>
                <a:cubicBezTo>
                  <a:pt x="108" y="78"/>
                  <a:pt x="108" y="78"/>
                  <a:pt x="108" y="78"/>
                </a:cubicBezTo>
                <a:cubicBezTo>
                  <a:pt x="108" y="76"/>
                  <a:pt x="109" y="75"/>
                  <a:pt x="111" y="75"/>
                </a:cubicBezTo>
                <a:cubicBezTo>
                  <a:pt x="123" y="75"/>
                  <a:pt x="123" y="75"/>
                  <a:pt x="123" y="75"/>
                </a:cubicBezTo>
                <a:cubicBezTo>
                  <a:pt x="125" y="75"/>
                  <a:pt x="126" y="76"/>
                  <a:pt x="126" y="78"/>
                </a:cubicBezTo>
                <a:lnTo>
                  <a:pt x="126" y="81"/>
                </a:lnTo>
                <a:close/>
                <a:moveTo>
                  <a:pt x="33" y="96"/>
                </a:moveTo>
                <a:cubicBezTo>
                  <a:pt x="33" y="98"/>
                  <a:pt x="31" y="99"/>
                  <a:pt x="29" y="99"/>
                </a:cubicBezTo>
                <a:cubicBezTo>
                  <a:pt x="18" y="99"/>
                  <a:pt x="18" y="99"/>
                  <a:pt x="18" y="99"/>
                </a:cubicBezTo>
                <a:cubicBezTo>
                  <a:pt x="16" y="99"/>
                  <a:pt x="14" y="98"/>
                  <a:pt x="14" y="96"/>
                </a:cubicBezTo>
                <a:cubicBezTo>
                  <a:pt x="14" y="93"/>
                  <a:pt x="14" y="93"/>
                  <a:pt x="14" y="93"/>
                </a:cubicBezTo>
                <a:cubicBezTo>
                  <a:pt x="14" y="91"/>
                  <a:pt x="16" y="90"/>
                  <a:pt x="18" y="90"/>
                </a:cubicBezTo>
                <a:cubicBezTo>
                  <a:pt x="29" y="90"/>
                  <a:pt x="29" y="90"/>
                  <a:pt x="29" y="90"/>
                </a:cubicBezTo>
                <a:cubicBezTo>
                  <a:pt x="31" y="90"/>
                  <a:pt x="33" y="91"/>
                  <a:pt x="33" y="93"/>
                </a:cubicBezTo>
                <a:lnTo>
                  <a:pt x="33" y="96"/>
                </a:lnTo>
                <a:close/>
                <a:moveTo>
                  <a:pt x="56" y="96"/>
                </a:moveTo>
                <a:cubicBezTo>
                  <a:pt x="56" y="98"/>
                  <a:pt x="54" y="99"/>
                  <a:pt x="52" y="99"/>
                </a:cubicBezTo>
                <a:cubicBezTo>
                  <a:pt x="41" y="99"/>
                  <a:pt x="41" y="99"/>
                  <a:pt x="41" y="99"/>
                </a:cubicBezTo>
                <a:cubicBezTo>
                  <a:pt x="39" y="99"/>
                  <a:pt x="38" y="98"/>
                  <a:pt x="38" y="96"/>
                </a:cubicBezTo>
                <a:cubicBezTo>
                  <a:pt x="38" y="93"/>
                  <a:pt x="38" y="93"/>
                  <a:pt x="38" y="93"/>
                </a:cubicBezTo>
                <a:cubicBezTo>
                  <a:pt x="38" y="91"/>
                  <a:pt x="39" y="90"/>
                  <a:pt x="41" y="90"/>
                </a:cubicBezTo>
                <a:cubicBezTo>
                  <a:pt x="52" y="90"/>
                  <a:pt x="52" y="90"/>
                  <a:pt x="52" y="90"/>
                </a:cubicBezTo>
                <a:cubicBezTo>
                  <a:pt x="54" y="90"/>
                  <a:pt x="56" y="91"/>
                  <a:pt x="56" y="93"/>
                </a:cubicBezTo>
                <a:lnTo>
                  <a:pt x="56" y="96"/>
                </a:lnTo>
                <a:close/>
                <a:moveTo>
                  <a:pt x="80" y="96"/>
                </a:moveTo>
                <a:cubicBezTo>
                  <a:pt x="80" y="98"/>
                  <a:pt x="78" y="99"/>
                  <a:pt x="76" y="99"/>
                </a:cubicBezTo>
                <a:cubicBezTo>
                  <a:pt x="65" y="99"/>
                  <a:pt x="65" y="99"/>
                  <a:pt x="65" y="99"/>
                </a:cubicBezTo>
                <a:cubicBezTo>
                  <a:pt x="63" y="99"/>
                  <a:pt x="61" y="98"/>
                  <a:pt x="61" y="96"/>
                </a:cubicBezTo>
                <a:cubicBezTo>
                  <a:pt x="61" y="93"/>
                  <a:pt x="61" y="93"/>
                  <a:pt x="61" y="93"/>
                </a:cubicBezTo>
                <a:cubicBezTo>
                  <a:pt x="61" y="91"/>
                  <a:pt x="63" y="90"/>
                  <a:pt x="65" y="90"/>
                </a:cubicBezTo>
                <a:cubicBezTo>
                  <a:pt x="76" y="90"/>
                  <a:pt x="76" y="90"/>
                  <a:pt x="76" y="90"/>
                </a:cubicBezTo>
                <a:cubicBezTo>
                  <a:pt x="78" y="90"/>
                  <a:pt x="80" y="91"/>
                  <a:pt x="80" y="93"/>
                </a:cubicBezTo>
                <a:lnTo>
                  <a:pt x="80" y="96"/>
                </a:lnTo>
                <a:close/>
                <a:moveTo>
                  <a:pt x="103" y="96"/>
                </a:moveTo>
                <a:cubicBezTo>
                  <a:pt x="103" y="98"/>
                  <a:pt x="101" y="99"/>
                  <a:pt x="99" y="99"/>
                </a:cubicBezTo>
                <a:cubicBezTo>
                  <a:pt x="88" y="99"/>
                  <a:pt x="88" y="99"/>
                  <a:pt x="88" y="99"/>
                </a:cubicBezTo>
                <a:cubicBezTo>
                  <a:pt x="86" y="99"/>
                  <a:pt x="84" y="98"/>
                  <a:pt x="84" y="96"/>
                </a:cubicBezTo>
                <a:cubicBezTo>
                  <a:pt x="84" y="93"/>
                  <a:pt x="84" y="93"/>
                  <a:pt x="84" y="93"/>
                </a:cubicBezTo>
                <a:cubicBezTo>
                  <a:pt x="84" y="91"/>
                  <a:pt x="86" y="90"/>
                  <a:pt x="88" y="90"/>
                </a:cubicBezTo>
                <a:cubicBezTo>
                  <a:pt x="99" y="90"/>
                  <a:pt x="99" y="90"/>
                  <a:pt x="99" y="90"/>
                </a:cubicBezTo>
                <a:cubicBezTo>
                  <a:pt x="101" y="90"/>
                  <a:pt x="103" y="91"/>
                  <a:pt x="103" y="93"/>
                </a:cubicBezTo>
                <a:lnTo>
                  <a:pt x="103" y="96"/>
                </a:lnTo>
                <a:close/>
                <a:moveTo>
                  <a:pt x="126" y="96"/>
                </a:moveTo>
                <a:cubicBezTo>
                  <a:pt x="126" y="98"/>
                  <a:pt x="125" y="99"/>
                  <a:pt x="123" y="99"/>
                </a:cubicBezTo>
                <a:cubicBezTo>
                  <a:pt x="111" y="99"/>
                  <a:pt x="111" y="99"/>
                  <a:pt x="111" y="99"/>
                </a:cubicBezTo>
                <a:cubicBezTo>
                  <a:pt x="109" y="99"/>
                  <a:pt x="108" y="98"/>
                  <a:pt x="108" y="96"/>
                </a:cubicBezTo>
                <a:cubicBezTo>
                  <a:pt x="108" y="93"/>
                  <a:pt x="108" y="93"/>
                  <a:pt x="108" y="93"/>
                </a:cubicBezTo>
                <a:cubicBezTo>
                  <a:pt x="108" y="91"/>
                  <a:pt x="109" y="90"/>
                  <a:pt x="111" y="90"/>
                </a:cubicBezTo>
                <a:cubicBezTo>
                  <a:pt x="123" y="90"/>
                  <a:pt x="123" y="90"/>
                  <a:pt x="123" y="90"/>
                </a:cubicBezTo>
                <a:cubicBezTo>
                  <a:pt x="125" y="90"/>
                  <a:pt x="126" y="91"/>
                  <a:pt x="126" y="93"/>
                </a:cubicBezTo>
                <a:lnTo>
                  <a:pt x="126" y="9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85" name="Freeform 156"/>
          <p:cNvSpPr>
            <a:spLocks noEditPoints="1"/>
          </p:cNvSpPr>
          <p:nvPr userDrawn="1"/>
        </p:nvSpPr>
        <p:spPr bwMode="auto">
          <a:xfrm>
            <a:off x="2493434" y="4054476"/>
            <a:ext cx="690033" cy="366713"/>
          </a:xfrm>
          <a:custGeom>
            <a:avLst/>
            <a:gdLst>
              <a:gd name="T0" fmla="*/ 132 w 134"/>
              <a:gd name="T1" fmla="*/ 10 h 95"/>
              <a:gd name="T2" fmla="*/ 129 w 134"/>
              <a:gd name="T3" fmla="*/ 10 h 95"/>
              <a:gd name="T4" fmla="*/ 129 w 134"/>
              <a:gd name="T5" fmla="*/ 6 h 95"/>
              <a:gd name="T6" fmla="*/ 127 w 134"/>
              <a:gd name="T7" fmla="*/ 4 h 95"/>
              <a:gd name="T8" fmla="*/ 95 w 134"/>
              <a:gd name="T9" fmla="*/ 0 h 95"/>
              <a:gd name="T10" fmla="*/ 67 w 134"/>
              <a:gd name="T11" fmla="*/ 7 h 95"/>
              <a:gd name="T12" fmla="*/ 40 w 134"/>
              <a:gd name="T13" fmla="*/ 0 h 95"/>
              <a:gd name="T14" fmla="*/ 8 w 134"/>
              <a:gd name="T15" fmla="*/ 4 h 95"/>
              <a:gd name="T16" fmla="*/ 6 w 134"/>
              <a:gd name="T17" fmla="*/ 6 h 95"/>
              <a:gd name="T18" fmla="*/ 6 w 134"/>
              <a:gd name="T19" fmla="*/ 10 h 95"/>
              <a:gd name="T20" fmla="*/ 3 w 134"/>
              <a:gd name="T21" fmla="*/ 10 h 95"/>
              <a:gd name="T22" fmla="*/ 0 w 134"/>
              <a:gd name="T23" fmla="*/ 12 h 95"/>
              <a:gd name="T24" fmla="*/ 0 w 134"/>
              <a:gd name="T25" fmla="*/ 88 h 95"/>
              <a:gd name="T26" fmla="*/ 3 w 134"/>
              <a:gd name="T27" fmla="*/ 90 h 95"/>
              <a:gd name="T28" fmla="*/ 57 w 134"/>
              <a:gd name="T29" fmla="*/ 90 h 95"/>
              <a:gd name="T30" fmla="*/ 67 w 134"/>
              <a:gd name="T31" fmla="*/ 95 h 95"/>
              <a:gd name="T32" fmla="*/ 78 w 134"/>
              <a:gd name="T33" fmla="*/ 90 h 95"/>
              <a:gd name="T34" fmla="*/ 132 w 134"/>
              <a:gd name="T35" fmla="*/ 90 h 95"/>
              <a:gd name="T36" fmla="*/ 134 w 134"/>
              <a:gd name="T37" fmla="*/ 88 h 95"/>
              <a:gd name="T38" fmla="*/ 134 w 134"/>
              <a:gd name="T39" fmla="*/ 12 h 95"/>
              <a:gd name="T40" fmla="*/ 132 w 134"/>
              <a:gd name="T41" fmla="*/ 10 h 95"/>
              <a:gd name="T42" fmla="*/ 124 w 134"/>
              <a:gd name="T43" fmla="*/ 8 h 95"/>
              <a:gd name="T44" fmla="*/ 124 w 134"/>
              <a:gd name="T45" fmla="*/ 79 h 95"/>
              <a:gd name="T46" fmla="*/ 95 w 134"/>
              <a:gd name="T47" fmla="*/ 76 h 95"/>
              <a:gd name="T48" fmla="*/ 70 w 134"/>
              <a:gd name="T49" fmla="*/ 81 h 95"/>
              <a:gd name="T50" fmla="*/ 70 w 134"/>
              <a:gd name="T51" fmla="*/ 11 h 95"/>
              <a:gd name="T52" fmla="*/ 95 w 134"/>
              <a:gd name="T53" fmla="*/ 5 h 95"/>
              <a:gd name="T54" fmla="*/ 124 w 134"/>
              <a:gd name="T55" fmla="*/ 8 h 95"/>
              <a:gd name="T56" fmla="*/ 11 w 134"/>
              <a:gd name="T57" fmla="*/ 8 h 95"/>
              <a:gd name="T58" fmla="*/ 40 w 134"/>
              <a:gd name="T59" fmla="*/ 5 h 95"/>
              <a:gd name="T60" fmla="*/ 65 w 134"/>
              <a:gd name="T61" fmla="*/ 11 h 95"/>
              <a:gd name="T62" fmla="*/ 65 w 134"/>
              <a:gd name="T63" fmla="*/ 81 h 95"/>
              <a:gd name="T64" fmla="*/ 40 w 134"/>
              <a:gd name="T65" fmla="*/ 76 h 95"/>
              <a:gd name="T66" fmla="*/ 11 w 134"/>
              <a:gd name="T67" fmla="*/ 79 h 95"/>
              <a:gd name="T68" fmla="*/ 11 w 134"/>
              <a:gd name="T69"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95">
                <a:moveTo>
                  <a:pt x="132" y="10"/>
                </a:moveTo>
                <a:cubicBezTo>
                  <a:pt x="129" y="10"/>
                  <a:pt x="129" y="10"/>
                  <a:pt x="129" y="10"/>
                </a:cubicBezTo>
                <a:cubicBezTo>
                  <a:pt x="129" y="6"/>
                  <a:pt x="129" y="6"/>
                  <a:pt x="129" y="6"/>
                </a:cubicBezTo>
                <a:cubicBezTo>
                  <a:pt x="129" y="5"/>
                  <a:pt x="128" y="4"/>
                  <a:pt x="127" y="4"/>
                </a:cubicBezTo>
                <a:cubicBezTo>
                  <a:pt x="127" y="4"/>
                  <a:pt x="111" y="0"/>
                  <a:pt x="95" y="0"/>
                </a:cubicBezTo>
                <a:cubicBezTo>
                  <a:pt x="82" y="0"/>
                  <a:pt x="73" y="3"/>
                  <a:pt x="67" y="7"/>
                </a:cubicBezTo>
                <a:cubicBezTo>
                  <a:pt x="62" y="3"/>
                  <a:pt x="53" y="0"/>
                  <a:pt x="40" y="0"/>
                </a:cubicBezTo>
                <a:cubicBezTo>
                  <a:pt x="24" y="0"/>
                  <a:pt x="8" y="4"/>
                  <a:pt x="8" y="4"/>
                </a:cubicBezTo>
                <a:cubicBezTo>
                  <a:pt x="7" y="4"/>
                  <a:pt x="6" y="5"/>
                  <a:pt x="6" y="6"/>
                </a:cubicBezTo>
                <a:cubicBezTo>
                  <a:pt x="6" y="10"/>
                  <a:pt x="6" y="10"/>
                  <a:pt x="6" y="10"/>
                </a:cubicBezTo>
                <a:cubicBezTo>
                  <a:pt x="3" y="10"/>
                  <a:pt x="3" y="10"/>
                  <a:pt x="3" y="10"/>
                </a:cubicBezTo>
                <a:cubicBezTo>
                  <a:pt x="1" y="10"/>
                  <a:pt x="0" y="11"/>
                  <a:pt x="0" y="12"/>
                </a:cubicBezTo>
                <a:cubicBezTo>
                  <a:pt x="0" y="88"/>
                  <a:pt x="0" y="88"/>
                  <a:pt x="0" y="88"/>
                </a:cubicBezTo>
                <a:cubicBezTo>
                  <a:pt x="0" y="89"/>
                  <a:pt x="1" y="90"/>
                  <a:pt x="3" y="90"/>
                </a:cubicBezTo>
                <a:cubicBezTo>
                  <a:pt x="57" y="90"/>
                  <a:pt x="57" y="90"/>
                  <a:pt x="57" y="90"/>
                </a:cubicBezTo>
                <a:cubicBezTo>
                  <a:pt x="58" y="95"/>
                  <a:pt x="62" y="95"/>
                  <a:pt x="67" y="95"/>
                </a:cubicBezTo>
                <a:cubicBezTo>
                  <a:pt x="72" y="95"/>
                  <a:pt x="77" y="95"/>
                  <a:pt x="78" y="90"/>
                </a:cubicBezTo>
                <a:cubicBezTo>
                  <a:pt x="132" y="90"/>
                  <a:pt x="132" y="90"/>
                  <a:pt x="132" y="90"/>
                </a:cubicBezTo>
                <a:cubicBezTo>
                  <a:pt x="133" y="90"/>
                  <a:pt x="134" y="89"/>
                  <a:pt x="134" y="88"/>
                </a:cubicBezTo>
                <a:cubicBezTo>
                  <a:pt x="134" y="12"/>
                  <a:pt x="134" y="12"/>
                  <a:pt x="134" y="12"/>
                </a:cubicBezTo>
                <a:cubicBezTo>
                  <a:pt x="134" y="11"/>
                  <a:pt x="133" y="10"/>
                  <a:pt x="132" y="10"/>
                </a:cubicBezTo>
                <a:close/>
                <a:moveTo>
                  <a:pt x="124" y="8"/>
                </a:moveTo>
                <a:cubicBezTo>
                  <a:pt x="124" y="79"/>
                  <a:pt x="124" y="79"/>
                  <a:pt x="124" y="79"/>
                </a:cubicBezTo>
                <a:cubicBezTo>
                  <a:pt x="119" y="78"/>
                  <a:pt x="107" y="76"/>
                  <a:pt x="95" y="76"/>
                </a:cubicBezTo>
                <a:cubicBezTo>
                  <a:pt x="84" y="76"/>
                  <a:pt x="75" y="78"/>
                  <a:pt x="70" y="81"/>
                </a:cubicBezTo>
                <a:cubicBezTo>
                  <a:pt x="70" y="11"/>
                  <a:pt x="70" y="11"/>
                  <a:pt x="70" y="11"/>
                </a:cubicBezTo>
                <a:cubicBezTo>
                  <a:pt x="74" y="7"/>
                  <a:pt x="83" y="5"/>
                  <a:pt x="95" y="5"/>
                </a:cubicBezTo>
                <a:cubicBezTo>
                  <a:pt x="107" y="5"/>
                  <a:pt x="120" y="7"/>
                  <a:pt x="124" y="8"/>
                </a:cubicBezTo>
                <a:close/>
                <a:moveTo>
                  <a:pt x="11" y="8"/>
                </a:moveTo>
                <a:cubicBezTo>
                  <a:pt x="15" y="7"/>
                  <a:pt x="28" y="5"/>
                  <a:pt x="40" y="5"/>
                </a:cubicBezTo>
                <a:cubicBezTo>
                  <a:pt x="52" y="5"/>
                  <a:pt x="60" y="7"/>
                  <a:pt x="65" y="11"/>
                </a:cubicBezTo>
                <a:cubicBezTo>
                  <a:pt x="65" y="81"/>
                  <a:pt x="65" y="81"/>
                  <a:pt x="65" y="81"/>
                </a:cubicBezTo>
                <a:cubicBezTo>
                  <a:pt x="59" y="78"/>
                  <a:pt x="51" y="76"/>
                  <a:pt x="40" y="76"/>
                </a:cubicBezTo>
                <a:cubicBezTo>
                  <a:pt x="28" y="76"/>
                  <a:pt x="16" y="78"/>
                  <a:pt x="11" y="79"/>
                </a:cubicBezTo>
                <a:lnTo>
                  <a:pt x="11" y="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86" name="Freeform 157"/>
          <p:cNvSpPr>
            <a:spLocks noEditPoints="1"/>
          </p:cNvSpPr>
          <p:nvPr userDrawn="1"/>
        </p:nvSpPr>
        <p:spPr bwMode="auto">
          <a:xfrm>
            <a:off x="6072718" y="3852863"/>
            <a:ext cx="658284" cy="223838"/>
          </a:xfrm>
          <a:custGeom>
            <a:avLst/>
            <a:gdLst>
              <a:gd name="T0" fmla="*/ 125 w 128"/>
              <a:gd name="T1" fmla="*/ 0 h 58"/>
              <a:gd name="T2" fmla="*/ 3 w 128"/>
              <a:gd name="T3" fmla="*/ 0 h 58"/>
              <a:gd name="T4" fmla="*/ 0 w 128"/>
              <a:gd name="T5" fmla="*/ 4 h 58"/>
              <a:gd name="T6" fmla="*/ 0 w 128"/>
              <a:gd name="T7" fmla="*/ 54 h 58"/>
              <a:gd name="T8" fmla="*/ 3 w 128"/>
              <a:gd name="T9" fmla="*/ 58 h 58"/>
              <a:gd name="T10" fmla="*/ 125 w 128"/>
              <a:gd name="T11" fmla="*/ 58 h 58"/>
              <a:gd name="T12" fmla="*/ 128 w 128"/>
              <a:gd name="T13" fmla="*/ 54 h 58"/>
              <a:gd name="T14" fmla="*/ 128 w 128"/>
              <a:gd name="T15" fmla="*/ 4 h 58"/>
              <a:gd name="T16" fmla="*/ 125 w 128"/>
              <a:gd name="T17" fmla="*/ 0 h 58"/>
              <a:gd name="T18" fmla="*/ 122 w 128"/>
              <a:gd name="T19" fmla="*/ 51 h 58"/>
              <a:gd name="T20" fmla="*/ 112 w 128"/>
              <a:gd name="T21" fmla="*/ 51 h 58"/>
              <a:gd name="T22" fmla="*/ 112 w 128"/>
              <a:gd name="T23" fmla="*/ 39 h 58"/>
              <a:gd name="T24" fmla="*/ 109 w 128"/>
              <a:gd name="T25" fmla="*/ 35 h 58"/>
              <a:gd name="T26" fmla="*/ 106 w 128"/>
              <a:gd name="T27" fmla="*/ 39 h 58"/>
              <a:gd name="T28" fmla="*/ 106 w 128"/>
              <a:gd name="T29" fmla="*/ 51 h 58"/>
              <a:gd name="T30" fmla="*/ 97 w 128"/>
              <a:gd name="T31" fmla="*/ 51 h 58"/>
              <a:gd name="T32" fmla="*/ 97 w 128"/>
              <a:gd name="T33" fmla="*/ 25 h 58"/>
              <a:gd name="T34" fmla="*/ 94 w 128"/>
              <a:gd name="T35" fmla="*/ 22 h 58"/>
              <a:gd name="T36" fmla="*/ 91 w 128"/>
              <a:gd name="T37" fmla="*/ 25 h 58"/>
              <a:gd name="T38" fmla="*/ 91 w 128"/>
              <a:gd name="T39" fmla="*/ 51 h 58"/>
              <a:gd name="T40" fmla="*/ 82 w 128"/>
              <a:gd name="T41" fmla="*/ 51 h 58"/>
              <a:gd name="T42" fmla="*/ 82 w 128"/>
              <a:gd name="T43" fmla="*/ 39 h 58"/>
              <a:gd name="T44" fmla="*/ 79 w 128"/>
              <a:gd name="T45" fmla="*/ 35 h 58"/>
              <a:gd name="T46" fmla="*/ 76 w 128"/>
              <a:gd name="T47" fmla="*/ 39 h 58"/>
              <a:gd name="T48" fmla="*/ 76 w 128"/>
              <a:gd name="T49" fmla="*/ 51 h 58"/>
              <a:gd name="T50" fmla="*/ 66 w 128"/>
              <a:gd name="T51" fmla="*/ 51 h 58"/>
              <a:gd name="T52" fmla="*/ 66 w 128"/>
              <a:gd name="T53" fmla="*/ 25 h 58"/>
              <a:gd name="T54" fmla="*/ 64 w 128"/>
              <a:gd name="T55" fmla="*/ 22 h 58"/>
              <a:gd name="T56" fmla="*/ 61 w 128"/>
              <a:gd name="T57" fmla="*/ 25 h 58"/>
              <a:gd name="T58" fmla="*/ 61 w 128"/>
              <a:gd name="T59" fmla="*/ 51 h 58"/>
              <a:gd name="T60" fmla="*/ 52 w 128"/>
              <a:gd name="T61" fmla="*/ 51 h 58"/>
              <a:gd name="T62" fmla="*/ 52 w 128"/>
              <a:gd name="T63" fmla="*/ 39 h 58"/>
              <a:gd name="T64" fmla="*/ 49 w 128"/>
              <a:gd name="T65" fmla="*/ 35 h 58"/>
              <a:gd name="T66" fmla="*/ 46 w 128"/>
              <a:gd name="T67" fmla="*/ 39 h 58"/>
              <a:gd name="T68" fmla="*/ 46 w 128"/>
              <a:gd name="T69" fmla="*/ 51 h 58"/>
              <a:gd name="T70" fmla="*/ 36 w 128"/>
              <a:gd name="T71" fmla="*/ 51 h 58"/>
              <a:gd name="T72" fmla="*/ 36 w 128"/>
              <a:gd name="T73" fmla="*/ 25 h 58"/>
              <a:gd name="T74" fmla="*/ 33 w 128"/>
              <a:gd name="T75" fmla="*/ 22 h 58"/>
              <a:gd name="T76" fmla="*/ 30 w 128"/>
              <a:gd name="T77" fmla="*/ 25 h 58"/>
              <a:gd name="T78" fmla="*/ 30 w 128"/>
              <a:gd name="T79" fmla="*/ 51 h 58"/>
              <a:gd name="T80" fmla="*/ 22 w 128"/>
              <a:gd name="T81" fmla="*/ 51 h 58"/>
              <a:gd name="T82" fmla="*/ 22 w 128"/>
              <a:gd name="T83" fmla="*/ 39 h 58"/>
              <a:gd name="T84" fmla="*/ 19 w 128"/>
              <a:gd name="T85" fmla="*/ 35 h 58"/>
              <a:gd name="T86" fmla="*/ 16 w 128"/>
              <a:gd name="T87" fmla="*/ 39 h 58"/>
              <a:gd name="T88" fmla="*/ 16 w 128"/>
              <a:gd name="T89" fmla="*/ 51 h 58"/>
              <a:gd name="T90" fmla="*/ 6 w 128"/>
              <a:gd name="T91" fmla="*/ 51 h 58"/>
              <a:gd name="T92" fmla="*/ 6 w 128"/>
              <a:gd name="T93" fmla="*/ 7 h 58"/>
              <a:gd name="T94" fmla="*/ 122 w 128"/>
              <a:gd name="T95" fmla="*/ 7 h 58"/>
              <a:gd name="T96" fmla="*/ 122 w 128"/>
              <a:gd name="T97" fmla="*/ 5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58">
                <a:moveTo>
                  <a:pt x="125" y="0"/>
                </a:moveTo>
                <a:cubicBezTo>
                  <a:pt x="3" y="0"/>
                  <a:pt x="3" y="0"/>
                  <a:pt x="3" y="0"/>
                </a:cubicBezTo>
                <a:cubicBezTo>
                  <a:pt x="2" y="0"/>
                  <a:pt x="0" y="2"/>
                  <a:pt x="0" y="4"/>
                </a:cubicBezTo>
                <a:cubicBezTo>
                  <a:pt x="0" y="54"/>
                  <a:pt x="0" y="54"/>
                  <a:pt x="0" y="54"/>
                </a:cubicBezTo>
                <a:cubicBezTo>
                  <a:pt x="0" y="56"/>
                  <a:pt x="2" y="58"/>
                  <a:pt x="3" y="58"/>
                </a:cubicBezTo>
                <a:cubicBezTo>
                  <a:pt x="125" y="58"/>
                  <a:pt x="125" y="58"/>
                  <a:pt x="125" y="58"/>
                </a:cubicBezTo>
                <a:cubicBezTo>
                  <a:pt x="127" y="58"/>
                  <a:pt x="128" y="56"/>
                  <a:pt x="128" y="54"/>
                </a:cubicBezTo>
                <a:cubicBezTo>
                  <a:pt x="128" y="4"/>
                  <a:pt x="128" y="4"/>
                  <a:pt x="128" y="4"/>
                </a:cubicBezTo>
                <a:cubicBezTo>
                  <a:pt x="128" y="2"/>
                  <a:pt x="127" y="0"/>
                  <a:pt x="125" y="0"/>
                </a:cubicBezTo>
                <a:close/>
                <a:moveTo>
                  <a:pt x="122" y="51"/>
                </a:moveTo>
                <a:cubicBezTo>
                  <a:pt x="112" y="51"/>
                  <a:pt x="112" y="51"/>
                  <a:pt x="112" y="51"/>
                </a:cubicBezTo>
                <a:cubicBezTo>
                  <a:pt x="112" y="39"/>
                  <a:pt x="112" y="39"/>
                  <a:pt x="112" y="39"/>
                </a:cubicBezTo>
                <a:cubicBezTo>
                  <a:pt x="112" y="37"/>
                  <a:pt x="111" y="35"/>
                  <a:pt x="109" y="35"/>
                </a:cubicBezTo>
                <a:cubicBezTo>
                  <a:pt x="108" y="35"/>
                  <a:pt x="106" y="37"/>
                  <a:pt x="106" y="39"/>
                </a:cubicBezTo>
                <a:cubicBezTo>
                  <a:pt x="106" y="51"/>
                  <a:pt x="106" y="51"/>
                  <a:pt x="106" y="51"/>
                </a:cubicBezTo>
                <a:cubicBezTo>
                  <a:pt x="97" y="51"/>
                  <a:pt x="97" y="51"/>
                  <a:pt x="97" y="51"/>
                </a:cubicBezTo>
                <a:cubicBezTo>
                  <a:pt x="97" y="25"/>
                  <a:pt x="97" y="25"/>
                  <a:pt x="97" y="25"/>
                </a:cubicBezTo>
                <a:cubicBezTo>
                  <a:pt x="97" y="23"/>
                  <a:pt x="95" y="22"/>
                  <a:pt x="94" y="22"/>
                </a:cubicBezTo>
                <a:cubicBezTo>
                  <a:pt x="92" y="22"/>
                  <a:pt x="91" y="23"/>
                  <a:pt x="91" y="25"/>
                </a:cubicBezTo>
                <a:cubicBezTo>
                  <a:pt x="91" y="51"/>
                  <a:pt x="91" y="51"/>
                  <a:pt x="91" y="51"/>
                </a:cubicBezTo>
                <a:cubicBezTo>
                  <a:pt x="82" y="51"/>
                  <a:pt x="82" y="51"/>
                  <a:pt x="82" y="51"/>
                </a:cubicBezTo>
                <a:cubicBezTo>
                  <a:pt x="82" y="39"/>
                  <a:pt x="82" y="39"/>
                  <a:pt x="82" y="39"/>
                </a:cubicBezTo>
                <a:cubicBezTo>
                  <a:pt x="82" y="37"/>
                  <a:pt x="81" y="35"/>
                  <a:pt x="79" y="35"/>
                </a:cubicBezTo>
                <a:cubicBezTo>
                  <a:pt x="77" y="35"/>
                  <a:pt x="76" y="37"/>
                  <a:pt x="76" y="39"/>
                </a:cubicBezTo>
                <a:cubicBezTo>
                  <a:pt x="76" y="51"/>
                  <a:pt x="76" y="51"/>
                  <a:pt x="76" y="51"/>
                </a:cubicBezTo>
                <a:cubicBezTo>
                  <a:pt x="66" y="51"/>
                  <a:pt x="66" y="51"/>
                  <a:pt x="66" y="51"/>
                </a:cubicBezTo>
                <a:cubicBezTo>
                  <a:pt x="66" y="25"/>
                  <a:pt x="66" y="25"/>
                  <a:pt x="66" y="25"/>
                </a:cubicBezTo>
                <a:cubicBezTo>
                  <a:pt x="66" y="23"/>
                  <a:pt x="65" y="22"/>
                  <a:pt x="64" y="22"/>
                </a:cubicBezTo>
                <a:cubicBezTo>
                  <a:pt x="62" y="22"/>
                  <a:pt x="61" y="23"/>
                  <a:pt x="61" y="25"/>
                </a:cubicBezTo>
                <a:cubicBezTo>
                  <a:pt x="61" y="51"/>
                  <a:pt x="61" y="51"/>
                  <a:pt x="61" y="51"/>
                </a:cubicBezTo>
                <a:cubicBezTo>
                  <a:pt x="52" y="51"/>
                  <a:pt x="52" y="51"/>
                  <a:pt x="52" y="51"/>
                </a:cubicBezTo>
                <a:cubicBezTo>
                  <a:pt x="52" y="39"/>
                  <a:pt x="52" y="39"/>
                  <a:pt x="52" y="39"/>
                </a:cubicBezTo>
                <a:cubicBezTo>
                  <a:pt x="52" y="37"/>
                  <a:pt x="51" y="35"/>
                  <a:pt x="49" y="35"/>
                </a:cubicBezTo>
                <a:cubicBezTo>
                  <a:pt x="47" y="35"/>
                  <a:pt x="46" y="37"/>
                  <a:pt x="46" y="39"/>
                </a:cubicBezTo>
                <a:cubicBezTo>
                  <a:pt x="46" y="51"/>
                  <a:pt x="46" y="51"/>
                  <a:pt x="46" y="51"/>
                </a:cubicBezTo>
                <a:cubicBezTo>
                  <a:pt x="36" y="51"/>
                  <a:pt x="36" y="51"/>
                  <a:pt x="36" y="51"/>
                </a:cubicBezTo>
                <a:cubicBezTo>
                  <a:pt x="36" y="25"/>
                  <a:pt x="36" y="25"/>
                  <a:pt x="36" y="25"/>
                </a:cubicBezTo>
                <a:cubicBezTo>
                  <a:pt x="36" y="23"/>
                  <a:pt x="35" y="22"/>
                  <a:pt x="33" y="22"/>
                </a:cubicBezTo>
                <a:cubicBezTo>
                  <a:pt x="32" y="22"/>
                  <a:pt x="30" y="23"/>
                  <a:pt x="30" y="25"/>
                </a:cubicBezTo>
                <a:cubicBezTo>
                  <a:pt x="30" y="51"/>
                  <a:pt x="30" y="51"/>
                  <a:pt x="30" y="51"/>
                </a:cubicBezTo>
                <a:cubicBezTo>
                  <a:pt x="22" y="51"/>
                  <a:pt x="22" y="51"/>
                  <a:pt x="22" y="51"/>
                </a:cubicBezTo>
                <a:cubicBezTo>
                  <a:pt x="22" y="39"/>
                  <a:pt x="22" y="39"/>
                  <a:pt x="22" y="39"/>
                </a:cubicBezTo>
                <a:cubicBezTo>
                  <a:pt x="22" y="37"/>
                  <a:pt x="21" y="35"/>
                  <a:pt x="19" y="35"/>
                </a:cubicBezTo>
                <a:cubicBezTo>
                  <a:pt x="17" y="35"/>
                  <a:pt x="16" y="37"/>
                  <a:pt x="16" y="39"/>
                </a:cubicBezTo>
                <a:cubicBezTo>
                  <a:pt x="16" y="51"/>
                  <a:pt x="16" y="51"/>
                  <a:pt x="16" y="51"/>
                </a:cubicBezTo>
                <a:cubicBezTo>
                  <a:pt x="6" y="51"/>
                  <a:pt x="6" y="51"/>
                  <a:pt x="6" y="51"/>
                </a:cubicBezTo>
                <a:cubicBezTo>
                  <a:pt x="6" y="7"/>
                  <a:pt x="6" y="7"/>
                  <a:pt x="6" y="7"/>
                </a:cubicBezTo>
                <a:cubicBezTo>
                  <a:pt x="122" y="7"/>
                  <a:pt x="122" y="7"/>
                  <a:pt x="122" y="7"/>
                </a:cubicBezTo>
                <a:lnTo>
                  <a:pt x="122" y="5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87" name="Freeform 160"/>
          <p:cNvSpPr>
            <a:spLocks noEditPoints="1"/>
          </p:cNvSpPr>
          <p:nvPr userDrawn="1"/>
        </p:nvSpPr>
        <p:spPr bwMode="auto">
          <a:xfrm>
            <a:off x="5120217" y="3917951"/>
            <a:ext cx="730251" cy="549275"/>
          </a:xfrm>
          <a:custGeom>
            <a:avLst/>
            <a:gdLst>
              <a:gd name="T0" fmla="*/ 131 w 142"/>
              <a:gd name="T1" fmla="*/ 74 h 142"/>
              <a:gd name="T2" fmla="*/ 142 w 142"/>
              <a:gd name="T3" fmla="*/ 71 h 142"/>
              <a:gd name="T4" fmla="*/ 131 w 142"/>
              <a:gd name="T5" fmla="*/ 68 h 142"/>
              <a:gd name="T6" fmla="*/ 113 w 142"/>
              <a:gd name="T7" fmla="*/ 29 h 142"/>
              <a:gd name="T8" fmla="*/ 75 w 142"/>
              <a:gd name="T9" fmla="*/ 11 h 142"/>
              <a:gd name="T10" fmla="*/ 71 w 142"/>
              <a:gd name="T11" fmla="*/ 0 h 142"/>
              <a:gd name="T12" fmla="*/ 68 w 142"/>
              <a:gd name="T13" fmla="*/ 11 h 142"/>
              <a:gd name="T14" fmla="*/ 12 w 142"/>
              <a:gd name="T15" fmla="*/ 67 h 142"/>
              <a:gd name="T16" fmla="*/ 0 w 142"/>
              <a:gd name="T17" fmla="*/ 71 h 142"/>
              <a:gd name="T18" fmla="*/ 12 w 142"/>
              <a:gd name="T19" fmla="*/ 74 h 142"/>
              <a:gd name="T20" fmla="*/ 29 w 142"/>
              <a:gd name="T21" fmla="*/ 113 h 142"/>
              <a:gd name="T22" fmla="*/ 68 w 142"/>
              <a:gd name="T23" fmla="*/ 131 h 142"/>
              <a:gd name="T24" fmla="*/ 71 w 142"/>
              <a:gd name="T25" fmla="*/ 142 h 142"/>
              <a:gd name="T26" fmla="*/ 74 w 142"/>
              <a:gd name="T27" fmla="*/ 131 h 142"/>
              <a:gd name="T28" fmla="*/ 131 w 142"/>
              <a:gd name="T29" fmla="*/ 74 h 142"/>
              <a:gd name="T30" fmla="*/ 111 w 142"/>
              <a:gd name="T31" fmla="*/ 109 h 142"/>
              <a:gd name="T32" fmla="*/ 98 w 142"/>
              <a:gd name="T33" fmla="*/ 88 h 142"/>
              <a:gd name="T34" fmla="*/ 101 w 142"/>
              <a:gd name="T35" fmla="*/ 82 h 142"/>
              <a:gd name="T36" fmla="*/ 127 w 142"/>
              <a:gd name="T37" fmla="*/ 75 h 142"/>
              <a:gd name="T38" fmla="*/ 111 w 142"/>
              <a:gd name="T39" fmla="*/ 109 h 142"/>
              <a:gd name="T40" fmla="*/ 127 w 142"/>
              <a:gd name="T41" fmla="*/ 66 h 142"/>
              <a:gd name="T42" fmla="*/ 102 w 142"/>
              <a:gd name="T43" fmla="*/ 60 h 142"/>
              <a:gd name="T44" fmla="*/ 98 w 142"/>
              <a:gd name="T45" fmla="*/ 53 h 142"/>
              <a:gd name="T46" fmla="*/ 111 w 142"/>
              <a:gd name="T47" fmla="*/ 32 h 142"/>
              <a:gd name="T48" fmla="*/ 127 w 142"/>
              <a:gd name="T49" fmla="*/ 66 h 142"/>
              <a:gd name="T50" fmla="*/ 110 w 142"/>
              <a:gd name="T51" fmla="*/ 31 h 142"/>
              <a:gd name="T52" fmla="*/ 90 w 142"/>
              <a:gd name="T53" fmla="*/ 44 h 142"/>
              <a:gd name="T54" fmla="*/ 83 w 142"/>
              <a:gd name="T55" fmla="*/ 41 h 142"/>
              <a:gd name="T56" fmla="*/ 76 w 142"/>
              <a:gd name="T57" fmla="*/ 15 h 142"/>
              <a:gd name="T58" fmla="*/ 110 w 142"/>
              <a:gd name="T59" fmla="*/ 31 h 142"/>
              <a:gd name="T60" fmla="*/ 46 w 142"/>
              <a:gd name="T61" fmla="*/ 71 h 142"/>
              <a:gd name="T62" fmla="*/ 71 w 142"/>
              <a:gd name="T63" fmla="*/ 46 h 142"/>
              <a:gd name="T64" fmla="*/ 96 w 142"/>
              <a:gd name="T65" fmla="*/ 71 h 142"/>
              <a:gd name="T66" fmla="*/ 71 w 142"/>
              <a:gd name="T67" fmla="*/ 96 h 142"/>
              <a:gd name="T68" fmla="*/ 46 w 142"/>
              <a:gd name="T69" fmla="*/ 71 h 142"/>
              <a:gd name="T70" fmla="*/ 60 w 142"/>
              <a:gd name="T71" fmla="*/ 40 h 142"/>
              <a:gd name="T72" fmla="*/ 53 w 142"/>
              <a:gd name="T73" fmla="*/ 44 h 142"/>
              <a:gd name="T74" fmla="*/ 32 w 142"/>
              <a:gd name="T75" fmla="*/ 31 h 142"/>
              <a:gd name="T76" fmla="*/ 67 w 142"/>
              <a:gd name="T77" fmla="*/ 15 h 142"/>
              <a:gd name="T78" fmla="*/ 60 w 142"/>
              <a:gd name="T79" fmla="*/ 40 h 142"/>
              <a:gd name="T80" fmla="*/ 31 w 142"/>
              <a:gd name="T81" fmla="*/ 32 h 142"/>
              <a:gd name="T82" fmla="*/ 44 w 142"/>
              <a:gd name="T83" fmla="*/ 53 h 142"/>
              <a:gd name="T84" fmla="*/ 41 w 142"/>
              <a:gd name="T85" fmla="*/ 59 h 142"/>
              <a:gd name="T86" fmla="*/ 16 w 142"/>
              <a:gd name="T87" fmla="*/ 66 h 142"/>
              <a:gd name="T88" fmla="*/ 31 w 142"/>
              <a:gd name="T89" fmla="*/ 32 h 142"/>
              <a:gd name="T90" fmla="*/ 16 w 142"/>
              <a:gd name="T91" fmla="*/ 75 h 142"/>
              <a:gd name="T92" fmla="*/ 41 w 142"/>
              <a:gd name="T93" fmla="*/ 82 h 142"/>
              <a:gd name="T94" fmla="*/ 44 w 142"/>
              <a:gd name="T95" fmla="*/ 89 h 142"/>
              <a:gd name="T96" fmla="*/ 31 w 142"/>
              <a:gd name="T97" fmla="*/ 110 h 142"/>
              <a:gd name="T98" fmla="*/ 16 w 142"/>
              <a:gd name="T99" fmla="*/ 75 h 142"/>
              <a:gd name="T100" fmla="*/ 32 w 142"/>
              <a:gd name="T101" fmla="*/ 110 h 142"/>
              <a:gd name="T102" fmla="*/ 53 w 142"/>
              <a:gd name="T103" fmla="*/ 97 h 142"/>
              <a:gd name="T104" fmla="*/ 60 w 142"/>
              <a:gd name="T105" fmla="*/ 101 h 142"/>
              <a:gd name="T106" fmla="*/ 67 w 142"/>
              <a:gd name="T107" fmla="*/ 126 h 142"/>
              <a:gd name="T108" fmla="*/ 32 w 142"/>
              <a:gd name="T109" fmla="*/ 110 h 142"/>
              <a:gd name="T110" fmla="*/ 82 w 142"/>
              <a:gd name="T111" fmla="*/ 101 h 142"/>
              <a:gd name="T112" fmla="*/ 90 w 142"/>
              <a:gd name="T113" fmla="*/ 97 h 142"/>
              <a:gd name="T114" fmla="*/ 110 w 142"/>
              <a:gd name="T115" fmla="*/ 110 h 142"/>
              <a:gd name="T116" fmla="*/ 75 w 142"/>
              <a:gd name="T117" fmla="*/ 126 h 142"/>
              <a:gd name="T118" fmla="*/ 82 w 142"/>
              <a:gd name="T119" fmla="*/ 10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2" h="142">
                <a:moveTo>
                  <a:pt x="131" y="74"/>
                </a:moveTo>
                <a:cubicBezTo>
                  <a:pt x="142" y="71"/>
                  <a:pt x="142" y="71"/>
                  <a:pt x="142" y="71"/>
                </a:cubicBezTo>
                <a:cubicBezTo>
                  <a:pt x="131" y="68"/>
                  <a:pt x="131" y="68"/>
                  <a:pt x="131" y="68"/>
                </a:cubicBezTo>
                <a:cubicBezTo>
                  <a:pt x="130" y="53"/>
                  <a:pt x="124" y="39"/>
                  <a:pt x="113" y="29"/>
                </a:cubicBezTo>
                <a:cubicBezTo>
                  <a:pt x="103" y="18"/>
                  <a:pt x="89" y="12"/>
                  <a:pt x="75" y="11"/>
                </a:cubicBezTo>
                <a:cubicBezTo>
                  <a:pt x="71" y="0"/>
                  <a:pt x="71" y="0"/>
                  <a:pt x="71" y="0"/>
                </a:cubicBezTo>
                <a:cubicBezTo>
                  <a:pt x="68" y="11"/>
                  <a:pt x="68" y="11"/>
                  <a:pt x="68" y="11"/>
                </a:cubicBezTo>
                <a:cubicBezTo>
                  <a:pt x="38" y="13"/>
                  <a:pt x="13" y="37"/>
                  <a:pt x="12" y="67"/>
                </a:cubicBezTo>
                <a:cubicBezTo>
                  <a:pt x="0" y="71"/>
                  <a:pt x="0" y="71"/>
                  <a:pt x="0" y="71"/>
                </a:cubicBezTo>
                <a:cubicBezTo>
                  <a:pt x="12" y="74"/>
                  <a:pt x="12" y="74"/>
                  <a:pt x="12" y="74"/>
                </a:cubicBezTo>
                <a:cubicBezTo>
                  <a:pt x="12" y="89"/>
                  <a:pt x="18" y="102"/>
                  <a:pt x="29" y="113"/>
                </a:cubicBezTo>
                <a:cubicBezTo>
                  <a:pt x="39" y="124"/>
                  <a:pt x="53" y="130"/>
                  <a:pt x="68" y="131"/>
                </a:cubicBezTo>
                <a:cubicBezTo>
                  <a:pt x="71" y="142"/>
                  <a:pt x="71" y="142"/>
                  <a:pt x="71" y="142"/>
                </a:cubicBezTo>
                <a:cubicBezTo>
                  <a:pt x="74" y="131"/>
                  <a:pt x="74" y="131"/>
                  <a:pt x="74" y="131"/>
                </a:cubicBezTo>
                <a:cubicBezTo>
                  <a:pt x="105" y="129"/>
                  <a:pt x="129" y="104"/>
                  <a:pt x="131" y="74"/>
                </a:cubicBezTo>
                <a:close/>
                <a:moveTo>
                  <a:pt x="111" y="109"/>
                </a:moveTo>
                <a:cubicBezTo>
                  <a:pt x="98" y="88"/>
                  <a:pt x="98" y="88"/>
                  <a:pt x="98" y="88"/>
                </a:cubicBezTo>
                <a:cubicBezTo>
                  <a:pt x="100" y="86"/>
                  <a:pt x="101" y="84"/>
                  <a:pt x="101" y="82"/>
                </a:cubicBezTo>
                <a:cubicBezTo>
                  <a:pt x="127" y="75"/>
                  <a:pt x="127" y="75"/>
                  <a:pt x="127" y="75"/>
                </a:cubicBezTo>
                <a:cubicBezTo>
                  <a:pt x="126" y="88"/>
                  <a:pt x="120" y="100"/>
                  <a:pt x="111" y="109"/>
                </a:cubicBezTo>
                <a:close/>
                <a:moveTo>
                  <a:pt x="127" y="66"/>
                </a:moveTo>
                <a:cubicBezTo>
                  <a:pt x="102" y="60"/>
                  <a:pt x="102" y="60"/>
                  <a:pt x="102" y="60"/>
                </a:cubicBezTo>
                <a:cubicBezTo>
                  <a:pt x="101" y="57"/>
                  <a:pt x="100" y="55"/>
                  <a:pt x="98" y="53"/>
                </a:cubicBezTo>
                <a:cubicBezTo>
                  <a:pt x="111" y="32"/>
                  <a:pt x="111" y="32"/>
                  <a:pt x="111" y="32"/>
                </a:cubicBezTo>
                <a:cubicBezTo>
                  <a:pt x="120" y="42"/>
                  <a:pt x="126" y="54"/>
                  <a:pt x="127" y="66"/>
                </a:cubicBezTo>
                <a:close/>
                <a:moveTo>
                  <a:pt x="110" y="31"/>
                </a:moveTo>
                <a:cubicBezTo>
                  <a:pt x="90" y="44"/>
                  <a:pt x="90" y="44"/>
                  <a:pt x="90" y="44"/>
                </a:cubicBezTo>
                <a:cubicBezTo>
                  <a:pt x="88" y="43"/>
                  <a:pt x="85" y="42"/>
                  <a:pt x="83" y="41"/>
                </a:cubicBezTo>
                <a:cubicBezTo>
                  <a:pt x="76" y="15"/>
                  <a:pt x="76" y="15"/>
                  <a:pt x="76" y="15"/>
                </a:cubicBezTo>
                <a:cubicBezTo>
                  <a:pt x="89" y="16"/>
                  <a:pt x="101" y="22"/>
                  <a:pt x="110" y="31"/>
                </a:cubicBezTo>
                <a:close/>
                <a:moveTo>
                  <a:pt x="46" y="71"/>
                </a:moveTo>
                <a:cubicBezTo>
                  <a:pt x="46" y="57"/>
                  <a:pt x="57" y="46"/>
                  <a:pt x="71" y="46"/>
                </a:cubicBezTo>
                <a:cubicBezTo>
                  <a:pt x="85" y="46"/>
                  <a:pt x="96" y="57"/>
                  <a:pt x="96" y="71"/>
                </a:cubicBezTo>
                <a:cubicBezTo>
                  <a:pt x="96" y="85"/>
                  <a:pt x="85" y="96"/>
                  <a:pt x="71" y="96"/>
                </a:cubicBezTo>
                <a:cubicBezTo>
                  <a:pt x="57" y="96"/>
                  <a:pt x="46" y="85"/>
                  <a:pt x="46" y="71"/>
                </a:cubicBezTo>
                <a:close/>
                <a:moveTo>
                  <a:pt x="60" y="40"/>
                </a:moveTo>
                <a:cubicBezTo>
                  <a:pt x="58" y="41"/>
                  <a:pt x="55" y="43"/>
                  <a:pt x="53" y="44"/>
                </a:cubicBezTo>
                <a:cubicBezTo>
                  <a:pt x="32" y="31"/>
                  <a:pt x="32" y="31"/>
                  <a:pt x="32" y="31"/>
                </a:cubicBezTo>
                <a:cubicBezTo>
                  <a:pt x="41" y="22"/>
                  <a:pt x="54" y="16"/>
                  <a:pt x="67" y="15"/>
                </a:cubicBezTo>
                <a:lnTo>
                  <a:pt x="60" y="40"/>
                </a:lnTo>
                <a:close/>
                <a:moveTo>
                  <a:pt x="31" y="32"/>
                </a:moveTo>
                <a:cubicBezTo>
                  <a:pt x="44" y="53"/>
                  <a:pt x="44" y="53"/>
                  <a:pt x="44" y="53"/>
                </a:cubicBezTo>
                <a:cubicBezTo>
                  <a:pt x="43" y="55"/>
                  <a:pt x="42" y="57"/>
                  <a:pt x="41" y="59"/>
                </a:cubicBezTo>
                <a:cubicBezTo>
                  <a:pt x="16" y="66"/>
                  <a:pt x="16" y="66"/>
                  <a:pt x="16" y="66"/>
                </a:cubicBezTo>
                <a:cubicBezTo>
                  <a:pt x="17" y="53"/>
                  <a:pt x="22" y="41"/>
                  <a:pt x="31" y="32"/>
                </a:cubicBezTo>
                <a:close/>
                <a:moveTo>
                  <a:pt x="16" y="75"/>
                </a:moveTo>
                <a:cubicBezTo>
                  <a:pt x="41" y="82"/>
                  <a:pt x="41" y="82"/>
                  <a:pt x="41" y="82"/>
                </a:cubicBezTo>
                <a:cubicBezTo>
                  <a:pt x="42" y="84"/>
                  <a:pt x="43" y="86"/>
                  <a:pt x="44" y="89"/>
                </a:cubicBezTo>
                <a:cubicBezTo>
                  <a:pt x="31" y="110"/>
                  <a:pt x="31" y="110"/>
                  <a:pt x="31" y="110"/>
                </a:cubicBezTo>
                <a:cubicBezTo>
                  <a:pt x="22" y="100"/>
                  <a:pt x="17" y="88"/>
                  <a:pt x="16" y="75"/>
                </a:cubicBezTo>
                <a:close/>
                <a:moveTo>
                  <a:pt x="32" y="110"/>
                </a:moveTo>
                <a:cubicBezTo>
                  <a:pt x="53" y="97"/>
                  <a:pt x="53" y="97"/>
                  <a:pt x="53" y="97"/>
                </a:cubicBezTo>
                <a:cubicBezTo>
                  <a:pt x="55" y="99"/>
                  <a:pt x="57" y="100"/>
                  <a:pt x="60" y="101"/>
                </a:cubicBezTo>
                <a:cubicBezTo>
                  <a:pt x="67" y="126"/>
                  <a:pt x="67" y="126"/>
                  <a:pt x="67" y="126"/>
                </a:cubicBezTo>
                <a:cubicBezTo>
                  <a:pt x="54" y="125"/>
                  <a:pt x="41" y="120"/>
                  <a:pt x="32" y="110"/>
                </a:cubicBezTo>
                <a:close/>
                <a:moveTo>
                  <a:pt x="82" y="101"/>
                </a:moveTo>
                <a:cubicBezTo>
                  <a:pt x="85" y="100"/>
                  <a:pt x="87" y="99"/>
                  <a:pt x="90" y="97"/>
                </a:cubicBezTo>
                <a:cubicBezTo>
                  <a:pt x="110" y="110"/>
                  <a:pt x="110" y="110"/>
                  <a:pt x="110" y="110"/>
                </a:cubicBezTo>
                <a:cubicBezTo>
                  <a:pt x="101" y="119"/>
                  <a:pt x="89" y="125"/>
                  <a:pt x="75" y="126"/>
                </a:cubicBezTo>
                <a:lnTo>
                  <a:pt x="82" y="10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nvGrpSpPr>
          <p:cNvPr id="188" name="Group 187"/>
          <p:cNvGrpSpPr/>
          <p:nvPr userDrawn="1"/>
        </p:nvGrpSpPr>
        <p:grpSpPr>
          <a:xfrm>
            <a:off x="10490200" y="673101"/>
            <a:ext cx="891117" cy="781051"/>
            <a:chOff x="7867650" y="673100"/>
            <a:chExt cx="668338" cy="781051"/>
          </a:xfrm>
        </p:grpSpPr>
        <p:sp>
          <p:nvSpPr>
            <p:cNvPr id="189" name="Freeform 161"/>
            <p:cNvSpPr>
              <a:spLocks/>
            </p:cNvSpPr>
            <p:nvPr userDrawn="1"/>
          </p:nvSpPr>
          <p:spPr bwMode="auto">
            <a:xfrm>
              <a:off x="8172450" y="673100"/>
              <a:ext cx="57150" cy="80963"/>
            </a:xfrm>
            <a:custGeom>
              <a:avLst/>
              <a:gdLst>
                <a:gd name="T0" fmla="*/ 14 w 15"/>
                <a:gd name="T1" fmla="*/ 8 h 21"/>
                <a:gd name="T2" fmla="*/ 15 w 15"/>
                <a:gd name="T3" fmla="*/ 8 h 21"/>
                <a:gd name="T4" fmla="*/ 10 w 15"/>
                <a:gd name="T5" fmla="*/ 5 h 21"/>
                <a:gd name="T6" fmla="*/ 11 w 15"/>
                <a:gd name="T7" fmla="*/ 3 h 21"/>
                <a:gd name="T8" fmla="*/ 8 w 15"/>
                <a:gd name="T9" fmla="*/ 0 h 21"/>
                <a:gd name="T10" fmla="*/ 4 w 15"/>
                <a:gd name="T11" fmla="*/ 3 h 21"/>
                <a:gd name="T12" fmla="*/ 5 w 15"/>
                <a:gd name="T13" fmla="*/ 5 h 21"/>
                <a:gd name="T14" fmla="*/ 0 w 15"/>
                <a:gd name="T15" fmla="*/ 8 h 21"/>
                <a:gd name="T16" fmla="*/ 1 w 15"/>
                <a:gd name="T17" fmla="*/ 8 h 21"/>
                <a:gd name="T18" fmla="*/ 1 w 15"/>
                <a:gd name="T19" fmla="*/ 19 h 21"/>
                <a:gd name="T20" fmla="*/ 2 w 15"/>
                <a:gd name="T21" fmla="*/ 19 h 21"/>
                <a:gd name="T22" fmla="*/ 2 w 15"/>
                <a:gd name="T23" fmla="*/ 21 h 21"/>
                <a:gd name="T24" fmla="*/ 13 w 15"/>
                <a:gd name="T25" fmla="*/ 21 h 21"/>
                <a:gd name="T26" fmla="*/ 13 w 15"/>
                <a:gd name="T27" fmla="*/ 19 h 21"/>
                <a:gd name="T28" fmla="*/ 14 w 15"/>
                <a:gd name="T29" fmla="*/ 19 h 21"/>
                <a:gd name="T30" fmla="*/ 14 w 15"/>
                <a:gd name="T31"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21">
                  <a:moveTo>
                    <a:pt x="14" y="8"/>
                  </a:moveTo>
                  <a:cubicBezTo>
                    <a:pt x="15" y="8"/>
                    <a:pt x="15" y="8"/>
                    <a:pt x="15" y="8"/>
                  </a:cubicBezTo>
                  <a:cubicBezTo>
                    <a:pt x="15" y="8"/>
                    <a:pt x="15" y="5"/>
                    <a:pt x="10" y="5"/>
                  </a:cubicBezTo>
                  <a:cubicBezTo>
                    <a:pt x="11" y="4"/>
                    <a:pt x="11" y="4"/>
                    <a:pt x="11" y="3"/>
                  </a:cubicBezTo>
                  <a:cubicBezTo>
                    <a:pt x="11" y="1"/>
                    <a:pt x="9" y="0"/>
                    <a:pt x="8" y="0"/>
                  </a:cubicBezTo>
                  <a:cubicBezTo>
                    <a:pt x="6" y="0"/>
                    <a:pt x="4" y="1"/>
                    <a:pt x="4" y="3"/>
                  </a:cubicBezTo>
                  <a:cubicBezTo>
                    <a:pt x="4" y="4"/>
                    <a:pt x="4" y="4"/>
                    <a:pt x="5" y="5"/>
                  </a:cubicBezTo>
                  <a:cubicBezTo>
                    <a:pt x="0" y="5"/>
                    <a:pt x="0" y="8"/>
                    <a:pt x="0" y="8"/>
                  </a:cubicBezTo>
                  <a:cubicBezTo>
                    <a:pt x="1" y="8"/>
                    <a:pt x="1" y="8"/>
                    <a:pt x="1" y="8"/>
                  </a:cubicBezTo>
                  <a:cubicBezTo>
                    <a:pt x="1" y="19"/>
                    <a:pt x="1" y="19"/>
                    <a:pt x="1" y="19"/>
                  </a:cubicBezTo>
                  <a:cubicBezTo>
                    <a:pt x="2" y="19"/>
                    <a:pt x="2" y="19"/>
                    <a:pt x="2" y="19"/>
                  </a:cubicBezTo>
                  <a:cubicBezTo>
                    <a:pt x="2" y="21"/>
                    <a:pt x="2" y="21"/>
                    <a:pt x="2" y="21"/>
                  </a:cubicBezTo>
                  <a:cubicBezTo>
                    <a:pt x="13" y="21"/>
                    <a:pt x="13" y="21"/>
                    <a:pt x="13" y="21"/>
                  </a:cubicBezTo>
                  <a:cubicBezTo>
                    <a:pt x="13" y="19"/>
                    <a:pt x="13" y="19"/>
                    <a:pt x="13" y="19"/>
                  </a:cubicBezTo>
                  <a:cubicBezTo>
                    <a:pt x="14" y="19"/>
                    <a:pt x="14" y="19"/>
                    <a:pt x="14" y="19"/>
                  </a:cubicBezTo>
                  <a:lnTo>
                    <a:pt x="14" y="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90" name="Freeform 162"/>
            <p:cNvSpPr>
              <a:spLocks/>
            </p:cNvSpPr>
            <p:nvPr userDrawn="1"/>
          </p:nvSpPr>
          <p:spPr bwMode="auto">
            <a:xfrm>
              <a:off x="8080375" y="1427163"/>
              <a:ext cx="242888" cy="26988"/>
            </a:xfrm>
            <a:custGeom>
              <a:avLst/>
              <a:gdLst>
                <a:gd name="T0" fmla="*/ 0 w 153"/>
                <a:gd name="T1" fmla="*/ 0 h 17"/>
                <a:gd name="T2" fmla="*/ 0 w 153"/>
                <a:gd name="T3" fmla="*/ 5 h 17"/>
                <a:gd name="T4" fmla="*/ 0 w 153"/>
                <a:gd name="T5" fmla="*/ 7 h 17"/>
                <a:gd name="T6" fmla="*/ 0 w 153"/>
                <a:gd name="T7" fmla="*/ 17 h 17"/>
                <a:gd name="T8" fmla="*/ 153 w 153"/>
                <a:gd name="T9" fmla="*/ 17 h 17"/>
                <a:gd name="T10" fmla="*/ 153 w 153"/>
                <a:gd name="T11" fmla="*/ 7 h 17"/>
                <a:gd name="T12" fmla="*/ 153 w 153"/>
                <a:gd name="T13" fmla="*/ 5 h 17"/>
                <a:gd name="T14" fmla="*/ 153 w 153"/>
                <a:gd name="T15" fmla="*/ 0 h 17"/>
                <a:gd name="T16" fmla="*/ 0 w 153"/>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7">
                  <a:moveTo>
                    <a:pt x="0" y="0"/>
                  </a:moveTo>
                  <a:lnTo>
                    <a:pt x="0" y="5"/>
                  </a:lnTo>
                  <a:lnTo>
                    <a:pt x="0" y="7"/>
                  </a:lnTo>
                  <a:lnTo>
                    <a:pt x="0" y="17"/>
                  </a:lnTo>
                  <a:lnTo>
                    <a:pt x="153" y="17"/>
                  </a:lnTo>
                  <a:lnTo>
                    <a:pt x="153" y="7"/>
                  </a:lnTo>
                  <a:lnTo>
                    <a:pt x="153" y="5"/>
                  </a:lnTo>
                  <a:lnTo>
                    <a:pt x="153" y="0"/>
                  </a:lnTo>
                  <a:lnTo>
                    <a:pt x="0"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91" name="Freeform 163"/>
            <p:cNvSpPr>
              <a:spLocks noEditPoints="1"/>
            </p:cNvSpPr>
            <p:nvPr userDrawn="1"/>
          </p:nvSpPr>
          <p:spPr bwMode="auto">
            <a:xfrm>
              <a:off x="7867650" y="739775"/>
              <a:ext cx="668338" cy="674688"/>
            </a:xfrm>
            <a:custGeom>
              <a:avLst/>
              <a:gdLst>
                <a:gd name="T0" fmla="*/ 146 w 173"/>
                <a:gd name="T1" fmla="*/ 1 h 175"/>
                <a:gd name="T2" fmla="*/ 132 w 173"/>
                <a:gd name="T3" fmla="*/ 26 h 175"/>
                <a:gd name="T4" fmla="*/ 130 w 173"/>
                <a:gd name="T5" fmla="*/ 24 h 175"/>
                <a:gd name="T6" fmla="*/ 118 w 173"/>
                <a:gd name="T7" fmla="*/ 20 h 175"/>
                <a:gd name="T8" fmla="*/ 55 w 173"/>
                <a:gd name="T9" fmla="*/ 18 h 175"/>
                <a:gd name="T10" fmla="*/ 55 w 173"/>
                <a:gd name="T11" fmla="*/ 24 h 175"/>
                <a:gd name="T12" fmla="*/ 43 w 173"/>
                <a:gd name="T13" fmla="*/ 26 h 175"/>
                <a:gd name="T14" fmla="*/ 42 w 173"/>
                <a:gd name="T15" fmla="*/ 13 h 175"/>
                <a:gd name="T16" fmla="*/ 7 w 173"/>
                <a:gd name="T17" fmla="*/ 7 h 175"/>
                <a:gd name="T18" fmla="*/ 40 w 173"/>
                <a:gd name="T19" fmla="*/ 87 h 175"/>
                <a:gd name="T20" fmla="*/ 79 w 173"/>
                <a:gd name="T21" fmla="*/ 133 h 175"/>
                <a:gd name="T22" fmla="*/ 83 w 173"/>
                <a:gd name="T23" fmla="*/ 144 h 175"/>
                <a:gd name="T24" fmla="*/ 80 w 173"/>
                <a:gd name="T25" fmla="*/ 147 h 175"/>
                <a:gd name="T26" fmla="*/ 77 w 173"/>
                <a:gd name="T27" fmla="*/ 150 h 175"/>
                <a:gd name="T28" fmla="*/ 76 w 173"/>
                <a:gd name="T29" fmla="*/ 163 h 175"/>
                <a:gd name="T30" fmla="*/ 57 w 173"/>
                <a:gd name="T31" fmla="*/ 175 h 175"/>
                <a:gd name="T32" fmla="*/ 116 w 173"/>
                <a:gd name="T33" fmla="*/ 175 h 175"/>
                <a:gd name="T34" fmla="*/ 97 w 173"/>
                <a:gd name="T35" fmla="*/ 163 h 175"/>
                <a:gd name="T36" fmla="*/ 96 w 173"/>
                <a:gd name="T37" fmla="*/ 150 h 175"/>
                <a:gd name="T38" fmla="*/ 93 w 173"/>
                <a:gd name="T39" fmla="*/ 147 h 175"/>
                <a:gd name="T40" fmla="*/ 91 w 173"/>
                <a:gd name="T41" fmla="*/ 144 h 175"/>
                <a:gd name="T42" fmla="*/ 94 w 173"/>
                <a:gd name="T43" fmla="*/ 133 h 175"/>
                <a:gd name="T44" fmla="*/ 133 w 173"/>
                <a:gd name="T45" fmla="*/ 87 h 175"/>
                <a:gd name="T46" fmla="*/ 166 w 173"/>
                <a:gd name="T47" fmla="*/ 7 h 175"/>
                <a:gd name="T48" fmla="*/ 14 w 173"/>
                <a:gd name="T49" fmla="*/ 14 h 175"/>
                <a:gd name="T50" fmla="*/ 34 w 173"/>
                <a:gd name="T51" fmla="*/ 16 h 175"/>
                <a:gd name="T52" fmla="*/ 30 w 173"/>
                <a:gd name="T53" fmla="*/ 33 h 175"/>
                <a:gd name="T54" fmla="*/ 46 w 173"/>
                <a:gd name="T55" fmla="*/ 35 h 175"/>
                <a:gd name="T56" fmla="*/ 46 w 173"/>
                <a:gd name="T57" fmla="*/ 81 h 175"/>
                <a:gd name="T58" fmla="*/ 127 w 173"/>
                <a:gd name="T59" fmla="*/ 81 h 175"/>
                <a:gd name="T60" fmla="*/ 128 w 173"/>
                <a:gd name="T61" fmla="*/ 35 h 175"/>
                <a:gd name="T62" fmla="*/ 143 w 173"/>
                <a:gd name="T63" fmla="*/ 33 h 175"/>
                <a:gd name="T64" fmla="*/ 139 w 173"/>
                <a:gd name="T65" fmla="*/ 16 h 175"/>
                <a:gd name="T66" fmla="*/ 159 w 173"/>
                <a:gd name="T67" fmla="*/ 14 h 175"/>
                <a:gd name="T68" fmla="*/ 127 w 173"/>
                <a:gd name="T69" fmla="*/ 8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3" h="175">
                  <a:moveTo>
                    <a:pt x="166" y="7"/>
                  </a:moveTo>
                  <a:cubicBezTo>
                    <a:pt x="160" y="2"/>
                    <a:pt x="153" y="0"/>
                    <a:pt x="146" y="1"/>
                  </a:cubicBezTo>
                  <a:cubicBezTo>
                    <a:pt x="138" y="3"/>
                    <a:pt x="133" y="9"/>
                    <a:pt x="131" y="13"/>
                  </a:cubicBezTo>
                  <a:cubicBezTo>
                    <a:pt x="129" y="17"/>
                    <a:pt x="130" y="22"/>
                    <a:pt x="132" y="26"/>
                  </a:cubicBezTo>
                  <a:cubicBezTo>
                    <a:pt x="130" y="26"/>
                    <a:pt x="130" y="26"/>
                    <a:pt x="130" y="26"/>
                  </a:cubicBezTo>
                  <a:cubicBezTo>
                    <a:pt x="130" y="24"/>
                    <a:pt x="130" y="24"/>
                    <a:pt x="130" y="24"/>
                  </a:cubicBezTo>
                  <a:cubicBezTo>
                    <a:pt x="118" y="24"/>
                    <a:pt x="118" y="24"/>
                    <a:pt x="118" y="24"/>
                  </a:cubicBezTo>
                  <a:cubicBezTo>
                    <a:pt x="118" y="20"/>
                    <a:pt x="118" y="20"/>
                    <a:pt x="118" y="20"/>
                  </a:cubicBezTo>
                  <a:cubicBezTo>
                    <a:pt x="118" y="18"/>
                    <a:pt x="118" y="18"/>
                    <a:pt x="118" y="18"/>
                  </a:cubicBezTo>
                  <a:cubicBezTo>
                    <a:pt x="104" y="2"/>
                    <a:pt x="69" y="2"/>
                    <a:pt x="55" y="18"/>
                  </a:cubicBezTo>
                  <a:cubicBezTo>
                    <a:pt x="55" y="20"/>
                    <a:pt x="55" y="20"/>
                    <a:pt x="55" y="20"/>
                  </a:cubicBezTo>
                  <a:cubicBezTo>
                    <a:pt x="55" y="24"/>
                    <a:pt x="55" y="24"/>
                    <a:pt x="55" y="24"/>
                  </a:cubicBezTo>
                  <a:cubicBezTo>
                    <a:pt x="43" y="24"/>
                    <a:pt x="43" y="24"/>
                    <a:pt x="43" y="24"/>
                  </a:cubicBezTo>
                  <a:cubicBezTo>
                    <a:pt x="43" y="26"/>
                    <a:pt x="43" y="26"/>
                    <a:pt x="43" y="26"/>
                  </a:cubicBezTo>
                  <a:cubicBezTo>
                    <a:pt x="41" y="26"/>
                    <a:pt x="41" y="26"/>
                    <a:pt x="41" y="26"/>
                  </a:cubicBezTo>
                  <a:cubicBezTo>
                    <a:pt x="43" y="22"/>
                    <a:pt x="44" y="17"/>
                    <a:pt x="42" y="13"/>
                  </a:cubicBezTo>
                  <a:cubicBezTo>
                    <a:pt x="41" y="9"/>
                    <a:pt x="35" y="3"/>
                    <a:pt x="27" y="1"/>
                  </a:cubicBezTo>
                  <a:cubicBezTo>
                    <a:pt x="20" y="0"/>
                    <a:pt x="13" y="2"/>
                    <a:pt x="7" y="7"/>
                  </a:cubicBezTo>
                  <a:cubicBezTo>
                    <a:pt x="3" y="12"/>
                    <a:pt x="0" y="18"/>
                    <a:pt x="1" y="26"/>
                  </a:cubicBezTo>
                  <a:cubicBezTo>
                    <a:pt x="1" y="43"/>
                    <a:pt x="15" y="65"/>
                    <a:pt x="40" y="87"/>
                  </a:cubicBezTo>
                  <a:cubicBezTo>
                    <a:pt x="45" y="92"/>
                    <a:pt x="50" y="96"/>
                    <a:pt x="53" y="99"/>
                  </a:cubicBezTo>
                  <a:cubicBezTo>
                    <a:pt x="79" y="133"/>
                    <a:pt x="79" y="133"/>
                    <a:pt x="79" y="133"/>
                  </a:cubicBezTo>
                  <a:cubicBezTo>
                    <a:pt x="78" y="134"/>
                    <a:pt x="78" y="135"/>
                    <a:pt x="78" y="137"/>
                  </a:cubicBezTo>
                  <a:cubicBezTo>
                    <a:pt x="78" y="140"/>
                    <a:pt x="80" y="143"/>
                    <a:pt x="83" y="144"/>
                  </a:cubicBezTo>
                  <a:cubicBezTo>
                    <a:pt x="80" y="144"/>
                    <a:pt x="80" y="144"/>
                    <a:pt x="80" y="144"/>
                  </a:cubicBezTo>
                  <a:cubicBezTo>
                    <a:pt x="80" y="147"/>
                    <a:pt x="80" y="147"/>
                    <a:pt x="80" y="147"/>
                  </a:cubicBezTo>
                  <a:cubicBezTo>
                    <a:pt x="81" y="147"/>
                    <a:pt x="81" y="147"/>
                    <a:pt x="81" y="147"/>
                  </a:cubicBezTo>
                  <a:cubicBezTo>
                    <a:pt x="79" y="148"/>
                    <a:pt x="77" y="150"/>
                    <a:pt x="77" y="150"/>
                  </a:cubicBezTo>
                  <a:cubicBezTo>
                    <a:pt x="77" y="163"/>
                    <a:pt x="77" y="163"/>
                    <a:pt x="77" y="163"/>
                  </a:cubicBezTo>
                  <a:cubicBezTo>
                    <a:pt x="76" y="163"/>
                    <a:pt x="76" y="163"/>
                    <a:pt x="76" y="163"/>
                  </a:cubicBezTo>
                  <a:cubicBezTo>
                    <a:pt x="76" y="165"/>
                    <a:pt x="76" y="165"/>
                    <a:pt x="76" y="165"/>
                  </a:cubicBezTo>
                  <a:cubicBezTo>
                    <a:pt x="68" y="166"/>
                    <a:pt x="61" y="170"/>
                    <a:pt x="57" y="175"/>
                  </a:cubicBezTo>
                  <a:cubicBezTo>
                    <a:pt x="87" y="175"/>
                    <a:pt x="87" y="175"/>
                    <a:pt x="87" y="175"/>
                  </a:cubicBezTo>
                  <a:cubicBezTo>
                    <a:pt x="116" y="175"/>
                    <a:pt x="116" y="175"/>
                    <a:pt x="116" y="175"/>
                  </a:cubicBezTo>
                  <a:cubicBezTo>
                    <a:pt x="112" y="170"/>
                    <a:pt x="105" y="166"/>
                    <a:pt x="97" y="165"/>
                  </a:cubicBezTo>
                  <a:cubicBezTo>
                    <a:pt x="97" y="163"/>
                    <a:pt x="97" y="163"/>
                    <a:pt x="97" y="163"/>
                  </a:cubicBezTo>
                  <a:cubicBezTo>
                    <a:pt x="96" y="163"/>
                    <a:pt x="96" y="163"/>
                    <a:pt x="96" y="163"/>
                  </a:cubicBezTo>
                  <a:cubicBezTo>
                    <a:pt x="96" y="150"/>
                    <a:pt x="96" y="150"/>
                    <a:pt x="96" y="150"/>
                  </a:cubicBezTo>
                  <a:cubicBezTo>
                    <a:pt x="96" y="150"/>
                    <a:pt x="94" y="148"/>
                    <a:pt x="92" y="147"/>
                  </a:cubicBezTo>
                  <a:cubicBezTo>
                    <a:pt x="93" y="147"/>
                    <a:pt x="93" y="147"/>
                    <a:pt x="93" y="147"/>
                  </a:cubicBezTo>
                  <a:cubicBezTo>
                    <a:pt x="93" y="144"/>
                    <a:pt x="93" y="144"/>
                    <a:pt x="93" y="144"/>
                  </a:cubicBezTo>
                  <a:cubicBezTo>
                    <a:pt x="91" y="144"/>
                    <a:pt x="91" y="144"/>
                    <a:pt x="91" y="144"/>
                  </a:cubicBezTo>
                  <a:cubicBezTo>
                    <a:pt x="93" y="143"/>
                    <a:pt x="95" y="140"/>
                    <a:pt x="95" y="137"/>
                  </a:cubicBezTo>
                  <a:cubicBezTo>
                    <a:pt x="95" y="135"/>
                    <a:pt x="95" y="134"/>
                    <a:pt x="94" y="133"/>
                  </a:cubicBezTo>
                  <a:cubicBezTo>
                    <a:pt x="120" y="99"/>
                    <a:pt x="120" y="99"/>
                    <a:pt x="120" y="99"/>
                  </a:cubicBezTo>
                  <a:cubicBezTo>
                    <a:pt x="123" y="96"/>
                    <a:pt x="128" y="92"/>
                    <a:pt x="133" y="87"/>
                  </a:cubicBezTo>
                  <a:cubicBezTo>
                    <a:pt x="158" y="65"/>
                    <a:pt x="172" y="43"/>
                    <a:pt x="173" y="26"/>
                  </a:cubicBezTo>
                  <a:cubicBezTo>
                    <a:pt x="173" y="18"/>
                    <a:pt x="170" y="12"/>
                    <a:pt x="166" y="7"/>
                  </a:cubicBezTo>
                  <a:close/>
                  <a:moveTo>
                    <a:pt x="9" y="25"/>
                  </a:moveTo>
                  <a:cubicBezTo>
                    <a:pt x="9" y="20"/>
                    <a:pt x="11" y="16"/>
                    <a:pt x="14" y="14"/>
                  </a:cubicBezTo>
                  <a:cubicBezTo>
                    <a:pt x="17" y="10"/>
                    <a:pt x="21" y="9"/>
                    <a:pt x="25" y="10"/>
                  </a:cubicBezTo>
                  <a:cubicBezTo>
                    <a:pt x="30" y="11"/>
                    <a:pt x="33" y="14"/>
                    <a:pt x="34" y="16"/>
                  </a:cubicBezTo>
                  <a:cubicBezTo>
                    <a:pt x="35" y="19"/>
                    <a:pt x="32" y="25"/>
                    <a:pt x="30" y="28"/>
                  </a:cubicBezTo>
                  <a:cubicBezTo>
                    <a:pt x="29" y="30"/>
                    <a:pt x="29" y="31"/>
                    <a:pt x="30" y="33"/>
                  </a:cubicBezTo>
                  <a:cubicBezTo>
                    <a:pt x="31" y="34"/>
                    <a:pt x="32" y="35"/>
                    <a:pt x="34" y="35"/>
                  </a:cubicBezTo>
                  <a:cubicBezTo>
                    <a:pt x="46" y="35"/>
                    <a:pt x="46" y="35"/>
                    <a:pt x="46" y="35"/>
                  </a:cubicBezTo>
                  <a:cubicBezTo>
                    <a:pt x="46" y="46"/>
                    <a:pt x="49" y="76"/>
                    <a:pt x="50" y="84"/>
                  </a:cubicBezTo>
                  <a:cubicBezTo>
                    <a:pt x="49" y="83"/>
                    <a:pt x="48" y="82"/>
                    <a:pt x="46" y="81"/>
                  </a:cubicBezTo>
                  <a:cubicBezTo>
                    <a:pt x="23" y="60"/>
                    <a:pt x="10" y="40"/>
                    <a:pt x="9" y="25"/>
                  </a:cubicBezTo>
                  <a:close/>
                  <a:moveTo>
                    <a:pt x="127" y="81"/>
                  </a:moveTo>
                  <a:cubicBezTo>
                    <a:pt x="125" y="82"/>
                    <a:pt x="124" y="83"/>
                    <a:pt x="123" y="84"/>
                  </a:cubicBezTo>
                  <a:cubicBezTo>
                    <a:pt x="124" y="77"/>
                    <a:pt x="127" y="46"/>
                    <a:pt x="128" y="35"/>
                  </a:cubicBezTo>
                  <a:cubicBezTo>
                    <a:pt x="139" y="35"/>
                    <a:pt x="139" y="35"/>
                    <a:pt x="139" y="35"/>
                  </a:cubicBezTo>
                  <a:cubicBezTo>
                    <a:pt x="141" y="35"/>
                    <a:pt x="142" y="34"/>
                    <a:pt x="143" y="33"/>
                  </a:cubicBezTo>
                  <a:cubicBezTo>
                    <a:pt x="144" y="31"/>
                    <a:pt x="144" y="30"/>
                    <a:pt x="143" y="28"/>
                  </a:cubicBezTo>
                  <a:cubicBezTo>
                    <a:pt x="141" y="25"/>
                    <a:pt x="138" y="19"/>
                    <a:pt x="139" y="16"/>
                  </a:cubicBezTo>
                  <a:cubicBezTo>
                    <a:pt x="140" y="14"/>
                    <a:pt x="143" y="11"/>
                    <a:pt x="148" y="10"/>
                  </a:cubicBezTo>
                  <a:cubicBezTo>
                    <a:pt x="152" y="9"/>
                    <a:pt x="156" y="10"/>
                    <a:pt x="159" y="14"/>
                  </a:cubicBezTo>
                  <a:cubicBezTo>
                    <a:pt x="162" y="16"/>
                    <a:pt x="164" y="20"/>
                    <a:pt x="164" y="25"/>
                  </a:cubicBezTo>
                  <a:cubicBezTo>
                    <a:pt x="163" y="40"/>
                    <a:pt x="150" y="60"/>
                    <a:pt x="127" y="8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sp>
        <p:nvSpPr>
          <p:cNvPr id="192" name="Freeform 164"/>
          <p:cNvSpPr>
            <a:spLocks noEditPoints="1"/>
          </p:cNvSpPr>
          <p:nvPr userDrawn="1"/>
        </p:nvSpPr>
        <p:spPr bwMode="auto">
          <a:xfrm>
            <a:off x="8640234" y="3473450"/>
            <a:ext cx="455084" cy="336550"/>
          </a:xfrm>
          <a:custGeom>
            <a:avLst/>
            <a:gdLst>
              <a:gd name="T0" fmla="*/ 75 w 88"/>
              <a:gd name="T1" fmla="*/ 13 h 87"/>
              <a:gd name="T2" fmla="*/ 88 w 88"/>
              <a:gd name="T3" fmla="*/ 44 h 87"/>
              <a:gd name="T4" fmla="*/ 75 w 88"/>
              <a:gd name="T5" fmla="*/ 75 h 87"/>
              <a:gd name="T6" fmla="*/ 44 w 88"/>
              <a:gd name="T7" fmla="*/ 87 h 87"/>
              <a:gd name="T8" fmla="*/ 13 w 88"/>
              <a:gd name="T9" fmla="*/ 75 h 87"/>
              <a:gd name="T10" fmla="*/ 0 w 88"/>
              <a:gd name="T11" fmla="*/ 44 h 87"/>
              <a:gd name="T12" fmla="*/ 13 w 88"/>
              <a:gd name="T13" fmla="*/ 13 h 87"/>
              <a:gd name="T14" fmla="*/ 44 w 88"/>
              <a:gd name="T15" fmla="*/ 0 h 87"/>
              <a:gd name="T16" fmla="*/ 75 w 88"/>
              <a:gd name="T17" fmla="*/ 13 h 87"/>
              <a:gd name="T18" fmla="*/ 61 w 88"/>
              <a:gd name="T19" fmla="*/ 43 h 87"/>
              <a:gd name="T20" fmla="*/ 31 w 88"/>
              <a:gd name="T21" fmla="*/ 25 h 87"/>
              <a:gd name="T22" fmla="*/ 31 w 88"/>
              <a:gd name="T23" fmla="*/ 60 h 87"/>
              <a:gd name="T24" fmla="*/ 61 w 88"/>
              <a:gd name="T25"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75" y="13"/>
                </a:moveTo>
                <a:cubicBezTo>
                  <a:pt x="83" y="21"/>
                  <a:pt x="88" y="32"/>
                  <a:pt x="88" y="44"/>
                </a:cubicBezTo>
                <a:cubicBezTo>
                  <a:pt x="88" y="56"/>
                  <a:pt x="83" y="66"/>
                  <a:pt x="75" y="75"/>
                </a:cubicBezTo>
                <a:cubicBezTo>
                  <a:pt x="66" y="83"/>
                  <a:pt x="56" y="87"/>
                  <a:pt x="44" y="87"/>
                </a:cubicBezTo>
                <a:cubicBezTo>
                  <a:pt x="32" y="87"/>
                  <a:pt x="21" y="83"/>
                  <a:pt x="13" y="75"/>
                </a:cubicBezTo>
                <a:cubicBezTo>
                  <a:pt x="4" y="66"/>
                  <a:pt x="0" y="56"/>
                  <a:pt x="0" y="44"/>
                </a:cubicBezTo>
                <a:cubicBezTo>
                  <a:pt x="0" y="32"/>
                  <a:pt x="4" y="21"/>
                  <a:pt x="13" y="13"/>
                </a:cubicBezTo>
                <a:cubicBezTo>
                  <a:pt x="21" y="4"/>
                  <a:pt x="32" y="0"/>
                  <a:pt x="44" y="0"/>
                </a:cubicBezTo>
                <a:cubicBezTo>
                  <a:pt x="56" y="0"/>
                  <a:pt x="66" y="4"/>
                  <a:pt x="75" y="13"/>
                </a:cubicBezTo>
                <a:close/>
                <a:moveTo>
                  <a:pt x="61" y="43"/>
                </a:moveTo>
                <a:cubicBezTo>
                  <a:pt x="31" y="25"/>
                  <a:pt x="31" y="25"/>
                  <a:pt x="31" y="25"/>
                </a:cubicBezTo>
                <a:cubicBezTo>
                  <a:pt x="31" y="60"/>
                  <a:pt x="31" y="60"/>
                  <a:pt x="31" y="60"/>
                </a:cubicBezTo>
                <a:lnTo>
                  <a:pt x="61" y="4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nvGrpSpPr>
          <p:cNvPr id="193" name="Group 192"/>
          <p:cNvGrpSpPr/>
          <p:nvPr userDrawn="1"/>
        </p:nvGrpSpPr>
        <p:grpSpPr>
          <a:xfrm>
            <a:off x="11374967" y="4313238"/>
            <a:ext cx="550333" cy="215900"/>
            <a:chOff x="8531225" y="4313238"/>
            <a:chExt cx="412750" cy="215900"/>
          </a:xfrm>
        </p:grpSpPr>
        <p:sp>
          <p:nvSpPr>
            <p:cNvPr id="194" name="Freeform 165"/>
            <p:cNvSpPr>
              <a:spLocks/>
            </p:cNvSpPr>
            <p:nvPr userDrawn="1"/>
          </p:nvSpPr>
          <p:spPr bwMode="auto">
            <a:xfrm>
              <a:off x="8531225" y="4359275"/>
              <a:ext cx="147638" cy="158750"/>
            </a:xfrm>
            <a:custGeom>
              <a:avLst/>
              <a:gdLst>
                <a:gd name="T0" fmla="*/ 0 w 93"/>
                <a:gd name="T1" fmla="*/ 41 h 100"/>
                <a:gd name="T2" fmla="*/ 93 w 93"/>
                <a:gd name="T3" fmla="*/ 0 h 100"/>
                <a:gd name="T4" fmla="*/ 93 w 93"/>
                <a:gd name="T5" fmla="*/ 19 h 100"/>
                <a:gd name="T6" fmla="*/ 24 w 93"/>
                <a:gd name="T7" fmla="*/ 51 h 100"/>
                <a:gd name="T8" fmla="*/ 24 w 93"/>
                <a:gd name="T9" fmla="*/ 51 h 100"/>
                <a:gd name="T10" fmla="*/ 93 w 93"/>
                <a:gd name="T11" fmla="*/ 80 h 100"/>
                <a:gd name="T12" fmla="*/ 93 w 93"/>
                <a:gd name="T13" fmla="*/ 100 h 100"/>
                <a:gd name="T14" fmla="*/ 0 w 93"/>
                <a:gd name="T15" fmla="*/ 58 h 100"/>
                <a:gd name="T16" fmla="*/ 0 w 93"/>
                <a:gd name="T17" fmla="*/ 4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0">
                  <a:moveTo>
                    <a:pt x="0" y="41"/>
                  </a:moveTo>
                  <a:lnTo>
                    <a:pt x="93" y="0"/>
                  </a:lnTo>
                  <a:lnTo>
                    <a:pt x="93" y="19"/>
                  </a:lnTo>
                  <a:lnTo>
                    <a:pt x="24" y="51"/>
                  </a:lnTo>
                  <a:lnTo>
                    <a:pt x="24" y="51"/>
                  </a:lnTo>
                  <a:lnTo>
                    <a:pt x="93" y="80"/>
                  </a:lnTo>
                  <a:lnTo>
                    <a:pt x="93" y="100"/>
                  </a:lnTo>
                  <a:lnTo>
                    <a:pt x="0" y="58"/>
                  </a:lnTo>
                  <a:lnTo>
                    <a:pt x="0" y="4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95" name="Freeform 166"/>
            <p:cNvSpPr>
              <a:spLocks/>
            </p:cNvSpPr>
            <p:nvPr userDrawn="1"/>
          </p:nvSpPr>
          <p:spPr bwMode="auto">
            <a:xfrm>
              <a:off x="8697913" y="4313238"/>
              <a:ext cx="92075" cy="215900"/>
            </a:xfrm>
            <a:custGeom>
              <a:avLst/>
              <a:gdLst>
                <a:gd name="T0" fmla="*/ 0 w 58"/>
                <a:gd name="T1" fmla="*/ 136 h 136"/>
                <a:gd name="T2" fmla="*/ 39 w 58"/>
                <a:gd name="T3" fmla="*/ 0 h 136"/>
                <a:gd name="T4" fmla="*/ 58 w 58"/>
                <a:gd name="T5" fmla="*/ 0 h 136"/>
                <a:gd name="T6" fmla="*/ 17 w 58"/>
                <a:gd name="T7" fmla="*/ 136 h 136"/>
                <a:gd name="T8" fmla="*/ 0 w 58"/>
                <a:gd name="T9" fmla="*/ 136 h 136"/>
              </a:gdLst>
              <a:ahLst/>
              <a:cxnLst>
                <a:cxn ang="0">
                  <a:pos x="T0" y="T1"/>
                </a:cxn>
                <a:cxn ang="0">
                  <a:pos x="T2" y="T3"/>
                </a:cxn>
                <a:cxn ang="0">
                  <a:pos x="T4" y="T5"/>
                </a:cxn>
                <a:cxn ang="0">
                  <a:pos x="T6" y="T7"/>
                </a:cxn>
                <a:cxn ang="0">
                  <a:pos x="T8" y="T9"/>
                </a:cxn>
              </a:cxnLst>
              <a:rect l="0" t="0" r="r" b="b"/>
              <a:pathLst>
                <a:path w="58" h="136">
                  <a:moveTo>
                    <a:pt x="0" y="136"/>
                  </a:moveTo>
                  <a:lnTo>
                    <a:pt x="39" y="0"/>
                  </a:lnTo>
                  <a:lnTo>
                    <a:pt x="58" y="0"/>
                  </a:lnTo>
                  <a:lnTo>
                    <a:pt x="17" y="136"/>
                  </a:lnTo>
                  <a:lnTo>
                    <a:pt x="0" y="13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96" name="Freeform 167"/>
            <p:cNvSpPr>
              <a:spLocks/>
            </p:cNvSpPr>
            <p:nvPr userDrawn="1"/>
          </p:nvSpPr>
          <p:spPr bwMode="auto">
            <a:xfrm>
              <a:off x="8801100" y="4359275"/>
              <a:ext cx="142875" cy="158750"/>
            </a:xfrm>
            <a:custGeom>
              <a:avLst/>
              <a:gdLst>
                <a:gd name="T0" fmla="*/ 90 w 90"/>
                <a:gd name="T1" fmla="*/ 58 h 100"/>
                <a:gd name="T2" fmla="*/ 0 w 90"/>
                <a:gd name="T3" fmla="*/ 100 h 100"/>
                <a:gd name="T4" fmla="*/ 0 w 90"/>
                <a:gd name="T5" fmla="*/ 80 h 100"/>
                <a:gd name="T6" fmla="*/ 71 w 90"/>
                <a:gd name="T7" fmla="*/ 51 h 100"/>
                <a:gd name="T8" fmla="*/ 71 w 90"/>
                <a:gd name="T9" fmla="*/ 51 h 100"/>
                <a:gd name="T10" fmla="*/ 0 w 90"/>
                <a:gd name="T11" fmla="*/ 19 h 100"/>
                <a:gd name="T12" fmla="*/ 0 w 90"/>
                <a:gd name="T13" fmla="*/ 0 h 100"/>
                <a:gd name="T14" fmla="*/ 90 w 90"/>
                <a:gd name="T15" fmla="*/ 41 h 100"/>
                <a:gd name="T16" fmla="*/ 90 w 90"/>
                <a:gd name="T17" fmla="*/ 5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0">
                  <a:moveTo>
                    <a:pt x="90" y="58"/>
                  </a:moveTo>
                  <a:lnTo>
                    <a:pt x="0" y="100"/>
                  </a:lnTo>
                  <a:lnTo>
                    <a:pt x="0" y="80"/>
                  </a:lnTo>
                  <a:lnTo>
                    <a:pt x="71" y="51"/>
                  </a:lnTo>
                  <a:lnTo>
                    <a:pt x="71" y="51"/>
                  </a:lnTo>
                  <a:lnTo>
                    <a:pt x="0" y="19"/>
                  </a:lnTo>
                  <a:lnTo>
                    <a:pt x="0" y="0"/>
                  </a:lnTo>
                  <a:lnTo>
                    <a:pt x="90" y="41"/>
                  </a:lnTo>
                  <a:lnTo>
                    <a:pt x="90" y="5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grpSp>
        <p:nvGrpSpPr>
          <p:cNvPr id="197" name="Group 196"/>
          <p:cNvGrpSpPr/>
          <p:nvPr userDrawn="1"/>
        </p:nvGrpSpPr>
        <p:grpSpPr>
          <a:xfrm>
            <a:off x="8276167" y="3949700"/>
            <a:ext cx="704851" cy="536576"/>
            <a:chOff x="6207125" y="3949700"/>
            <a:chExt cx="528638" cy="536576"/>
          </a:xfrm>
        </p:grpSpPr>
        <p:sp>
          <p:nvSpPr>
            <p:cNvPr id="198" name="Freeform 168"/>
            <p:cNvSpPr>
              <a:spLocks/>
            </p:cNvSpPr>
            <p:nvPr userDrawn="1"/>
          </p:nvSpPr>
          <p:spPr bwMode="auto">
            <a:xfrm>
              <a:off x="6507163" y="3949700"/>
              <a:ext cx="228600" cy="227013"/>
            </a:xfrm>
            <a:custGeom>
              <a:avLst/>
              <a:gdLst>
                <a:gd name="T0" fmla="*/ 53 w 59"/>
                <a:gd name="T1" fmla="*/ 13 h 59"/>
                <a:gd name="T2" fmla="*/ 58 w 59"/>
                <a:gd name="T3" fmla="*/ 8 h 59"/>
                <a:gd name="T4" fmla="*/ 58 w 59"/>
                <a:gd name="T5" fmla="*/ 5 h 59"/>
                <a:gd name="T6" fmla="*/ 56 w 59"/>
                <a:gd name="T7" fmla="*/ 4 h 59"/>
                <a:gd name="T8" fmla="*/ 53 w 59"/>
                <a:gd name="T9" fmla="*/ 4 h 59"/>
                <a:gd name="T10" fmla="*/ 48 w 59"/>
                <a:gd name="T11" fmla="*/ 9 h 59"/>
                <a:gd name="T12" fmla="*/ 42 w 59"/>
                <a:gd name="T13" fmla="*/ 2 h 59"/>
                <a:gd name="T14" fmla="*/ 39 w 59"/>
                <a:gd name="T15" fmla="*/ 5 h 59"/>
                <a:gd name="T16" fmla="*/ 34 w 59"/>
                <a:gd name="T17" fmla="*/ 1 h 59"/>
                <a:gd name="T18" fmla="*/ 33 w 59"/>
                <a:gd name="T19" fmla="*/ 1 h 59"/>
                <a:gd name="T20" fmla="*/ 1 w 59"/>
                <a:gd name="T21" fmla="*/ 32 h 59"/>
                <a:gd name="T22" fmla="*/ 0 w 59"/>
                <a:gd name="T23" fmla="*/ 34 h 59"/>
                <a:gd name="T24" fmla="*/ 2 w 59"/>
                <a:gd name="T25" fmla="*/ 34 h 59"/>
                <a:gd name="T26" fmla="*/ 33 w 59"/>
                <a:gd name="T27" fmla="*/ 3 h 59"/>
                <a:gd name="T28" fmla="*/ 37 w 59"/>
                <a:gd name="T29" fmla="*/ 7 h 59"/>
                <a:gd name="T30" fmla="*/ 2 w 59"/>
                <a:gd name="T31" fmla="*/ 41 h 59"/>
                <a:gd name="T32" fmla="*/ 20 w 59"/>
                <a:gd name="T33" fmla="*/ 59 h 59"/>
                <a:gd name="T34" fmla="*/ 59 w 59"/>
                <a:gd name="T35" fmla="*/ 20 h 59"/>
                <a:gd name="T36" fmla="*/ 53 w 59"/>
                <a:gd name="T37" fmla="*/ 1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59">
                  <a:moveTo>
                    <a:pt x="53" y="13"/>
                  </a:moveTo>
                  <a:cubicBezTo>
                    <a:pt x="58" y="8"/>
                    <a:pt x="58" y="8"/>
                    <a:pt x="58" y="8"/>
                  </a:cubicBezTo>
                  <a:cubicBezTo>
                    <a:pt x="59" y="7"/>
                    <a:pt x="59" y="6"/>
                    <a:pt x="58" y="5"/>
                  </a:cubicBezTo>
                  <a:cubicBezTo>
                    <a:pt x="56" y="4"/>
                    <a:pt x="56" y="4"/>
                    <a:pt x="56" y="4"/>
                  </a:cubicBezTo>
                  <a:cubicBezTo>
                    <a:pt x="55" y="3"/>
                    <a:pt x="54" y="3"/>
                    <a:pt x="53" y="4"/>
                  </a:cubicBezTo>
                  <a:cubicBezTo>
                    <a:pt x="48" y="9"/>
                    <a:pt x="48" y="9"/>
                    <a:pt x="48" y="9"/>
                  </a:cubicBezTo>
                  <a:cubicBezTo>
                    <a:pt x="42" y="2"/>
                    <a:pt x="42" y="2"/>
                    <a:pt x="42" y="2"/>
                  </a:cubicBezTo>
                  <a:cubicBezTo>
                    <a:pt x="39" y="5"/>
                    <a:pt x="39" y="5"/>
                    <a:pt x="39" y="5"/>
                  </a:cubicBezTo>
                  <a:cubicBezTo>
                    <a:pt x="34" y="1"/>
                    <a:pt x="34" y="1"/>
                    <a:pt x="34" y="1"/>
                  </a:cubicBezTo>
                  <a:cubicBezTo>
                    <a:pt x="34" y="0"/>
                    <a:pt x="33" y="0"/>
                    <a:pt x="33" y="1"/>
                  </a:cubicBezTo>
                  <a:cubicBezTo>
                    <a:pt x="1" y="32"/>
                    <a:pt x="1" y="32"/>
                    <a:pt x="1" y="32"/>
                  </a:cubicBezTo>
                  <a:cubicBezTo>
                    <a:pt x="0" y="33"/>
                    <a:pt x="0" y="34"/>
                    <a:pt x="0" y="34"/>
                  </a:cubicBezTo>
                  <a:cubicBezTo>
                    <a:pt x="1" y="35"/>
                    <a:pt x="2" y="35"/>
                    <a:pt x="2" y="34"/>
                  </a:cubicBezTo>
                  <a:cubicBezTo>
                    <a:pt x="33" y="3"/>
                    <a:pt x="33" y="3"/>
                    <a:pt x="33" y="3"/>
                  </a:cubicBezTo>
                  <a:cubicBezTo>
                    <a:pt x="37" y="7"/>
                    <a:pt x="37" y="7"/>
                    <a:pt x="37" y="7"/>
                  </a:cubicBezTo>
                  <a:cubicBezTo>
                    <a:pt x="2" y="41"/>
                    <a:pt x="2" y="41"/>
                    <a:pt x="2" y="41"/>
                  </a:cubicBezTo>
                  <a:cubicBezTo>
                    <a:pt x="20" y="59"/>
                    <a:pt x="20" y="59"/>
                    <a:pt x="20" y="59"/>
                  </a:cubicBezTo>
                  <a:cubicBezTo>
                    <a:pt x="59" y="20"/>
                    <a:pt x="59" y="20"/>
                    <a:pt x="59" y="20"/>
                  </a:cubicBezTo>
                  <a:lnTo>
                    <a:pt x="53" y="1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199" name="Freeform 169"/>
            <p:cNvSpPr>
              <a:spLocks/>
            </p:cNvSpPr>
            <p:nvPr userDrawn="1"/>
          </p:nvSpPr>
          <p:spPr bwMode="auto">
            <a:xfrm>
              <a:off x="6207125" y="4122738"/>
              <a:ext cx="358775" cy="363538"/>
            </a:xfrm>
            <a:custGeom>
              <a:avLst/>
              <a:gdLst>
                <a:gd name="T0" fmla="*/ 55 w 93"/>
                <a:gd name="T1" fmla="*/ 22 h 94"/>
                <a:gd name="T2" fmla="*/ 1 w 93"/>
                <a:gd name="T3" fmla="*/ 74 h 94"/>
                <a:gd name="T4" fmla="*/ 0 w 93"/>
                <a:gd name="T5" fmla="*/ 92 h 94"/>
                <a:gd name="T6" fmla="*/ 1 w 93"/>
                <a:gd name="T7" fmla="*/ 94 h 94"/>
                <a:gd name="T8" fmla="*/ 19 w 93"/>
                <a:gd name="T9" fmla="*/ 92 h 94"/>
                <a:gd name="T10" fmla="*/ 35 w 93"/>
                <a:gd name="T11" fmla="*/ 76 h 94"/>
                <a:gd name="T12" fmla="*/ 55 w 93"/>
                <a:gd name="T13" fmla="*/ 57 h 94"/>
                <a:gd name="T14" fmla="*/ 93 w 93"/>
                <a:gd name="T15" fmla="*/ 18 h 94"/>
                <a:gd name="T16" fmla="*/ 76 w 93"/>
                <a:gd name="T17" fmla="*/ 0 h 94"/>
                <a:gd name="T18" fmla="*/ 55 w 93"/>
                <a:gd name="T19"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4">
                  <a:moveTo>
                    <a:pt x="55" y="22"/>
                  </a:moveTo>
                  <a:cubicBezTo>
                    <a:pt x="1" y="74"/>
                    <a:pt x="1" y="74"/>
                    <a:pt x="1" y="74"/>
                  </a:cubicBezTo>
                  <a:cubicBezTo>
                    <a:pt x="0" y="92"/>
                    <a:pt x="0" y="92"/>
                    <a:pt x="0" y="92"/>
                  </a:cubicBezTo>
                  <a:cubicBezTo>
                    <a:pt x="0" y="93"/>
                    <a:pt x="0" y="94"/>
                    <a:pt x="1" y="94"/>
                  </a:cubicBezTo>
                  <a:cubicBezTo>
                    <a:pt x="19" y="92"/>
                    <a:pt x="19" y="92"/>
                    <a:pt x="19" y="92"/>
                  </a:cubicBezTo>
                  <a:cubicBezTo>
                    <a:pt x="35" y="76"/>
                    <a:pt x="35" y="76"/>
                    <a:pt x="35" y="76"/>
                  </a:cubicBezTo>
                  <a:cubicBezTo>
                    <a:pt x="55" y="57"/>
                    <a:pt x="55" y="57"/>
                    <a:pt x="55" y="57"/>
                  </a:cubicBezTo>
                  <a:cubicBezTo>
                    <a:pt x="93" y="18"/>
                    <a:pt x="93" y="18"/>
                    <a:pt x="93" y="18"/>
                  </a:cubicBezTo>
                  <a:cubicBezTo>
                    <a:pt x="76" y="0"/>
                    <a:pt x="76" y="0"/>
                    <a:pt x="76" y="0"/>
                  </a:cubicBezTo>
                  <a:lnTo>
                    <a:pt x="55" y="2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sp>
        <p:nvSpPr>
          <p:cNvPr id="200" name="Freeform 170"/>
          <p:cNvSpPr>
            <a:spLocks noEditPoints="1"/>
          </p:cNvSpPr>
          <p:nvPr userDrawn="1"/>
        </p:nvSpPr>
        <p:spPr bwMode="auto">
          <a:xfrm>
            <a:off x="5882218" y="4157663"/>
            <a:ext cx="611717" cy="382588"/>
          </a:xfrm>
          <a:custGeom>
            <a:avLst/>
            <a:gdLst>
              <a:gd name="T0" fmla="*/ 253 w 289"/>
              <a:gd name="T1" fmla="*/ 78 h 241"/>
              <a:gd name="T2" fmla="*/ 253 w 289"/>
              <a:gd name="T3" fmla="*/ 212 h 241"/>
              <a:gd name="T4" fmla="*/ 253 w 289"/>
              <a:gd name="T5" fmla="*/ 236 h 241"/>
              <a:gd name="T6" fmla="*/ 253 w 289"/>
              <a:gd name="T7" fmla="*/ 241 h 241"/>
              <a:gd name="T8" fmla="*/ 39 w 289"/>
              <a:gd name="T9" fmla="*/ 241 h 241"/>
              <a:gd name="T10" fmla="*/ 39 w 289"/>
              <a:gd name="T11" fmla="*/ 236 h 241"/>
              <a:gd name="T12" fmla="*/ 39 w 289"/>
              <a:gd name="T13" fmla="*/ 212 h 241"/>
              <a:gd name="T14" fmla="*/ 39 w 289"/>
              <a:gd name="T15" fmla="*/ 78 h 241"/>
              <a:gd name="T16" fmla="*/ 68 w 289"/>
              <a:gd name="T17" fmla="*/ 78 h 241"/>
              <a:gd name="T18" fmla="*/ 68 w 289"/>
              <a:gd name="T19" fmla="*/ 212 h 241"/>
              <a:gd name="T20" fmla="*/ 99 w 289"/>
              <a:gd name="T21" fmla="*/ 212 h 241"/>
              <a:gd name="T22" fmla="*/ 99 w 289"/>
              <a:gd name="T23" fmla="*/ 78 h 241"/>
              <a:gd name="T24" fmla="*/ 129 w 289"/>
              <a:gd name="T25" fmla="*/ 78 h 241"/>
              <a:gd name="T26" fmla="*/ 129 w 289"/>
              <a:gd name="T27" fmla="*/ 212 h 241"/>
              <a:gd name="T28" fmla="*/ 160 w 289"/>
              <a:gd name="T29" fmla="*/ 212 h 241"/>
              <a:gd name="T30" fmla="*/ 160 w 289"/>
              <a:gd name="T31" fmla="*/ 78 h 241"/>
              <a:gd name="T32" fmla="*/ 197 w 289"/>
              <a:gd name="T33" fmla="*/ 78 h 241"/>
              <a:gd name="T34" fmla="*/ 197 w 289"/>
              <a:gd name="T35" fmla="*/ 212 h 241"/>
              <a:gd name="T36" fmla="*/ 221 w 289"/>
              <a:gd name="T37" fmla="*/ 212 h 241"/>
              <a:gd name="T38" fmla="*/ 221 w 289"/>
              <a:gd name="T39" fmla="*/ 78 h 241"/>
              <a:gd name="T40" fmla="*/ 253 w 289"/>
              <a:gd name="T41" fmla="*/ 78 h 241"/>
              <a:gd name="T42" fmla="*/ 289 w 289"/>
              <a:gd name="T43" fmla="*/ 68 h 241"/>
              <a:gd name="T44" fmla="*/ 143 w 289"/>
              <a:gd name="T45" fmla="*/ 0 h 241"/>
              <a:gd name="T46" fmla="*/ 0 w 289"/>
              <a:gd name="T47" fmla="*/ 68 h 241"/>
              <a:gd name="T48" fmla="*/ 289 w 289"/>
              <a:gd name="T49" fmla="*/ 6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9" h="241">
                <a:moveTo>
                  <a:pt x="253" y="78"/>
                </a:moveTo>
                <a:lnTo>
                  <a:pt x="253" y="212"/>
                </a:lnTo>
                <a:lnTo>
                  <a:pt x="253" y="236"/>
                </a:lnTo>
                <a:lnTo>
                  <a:pt x="253" y="241"/>
                </a:lnTo>
                <a:lnTo>
                  <a:pt x="39" y="241"/>
                </a:lnTo>
                <a:lnTo>
                  <a:pt x="39" y="236"/>
                </a:lnTo>
                <a:lnTo>
                  <a:pt x="39" y="212"/>
                </a:lnTo>
                <a:lnTo>
                  <a:pt x="39" y="78"/>
                </a:lnTo>
                <a:lnTo>
                  <a:pt x="68" y="78"/>
                </a:lnTo>
                <a:lnTo>
                  <a:pt x="68" y="212"/>
                </a:lnTo>
                <a:lnTo>
                  <a:pt x="99" y="212"/>
                </a:lnTo>
                <a:lnTo>
                  <a:pt x="99" y="78"/>
                </a:lnTo>
                <a:lnTo>
                  <a:pt x="129" y="78"/>
                </a:lnTo>
                <a:lnTo>
                  <a:pt x="129" y="212"/>
                </a:lnTo>
                <a:lnTo>
                  <a:pt x="160" y="212"/>
                </a:lnTo>
                <a:lnTo>
                  <a:pt x="160" y="78"/>
                </a:lnTo>
                <a:lnTo>
                  <a:pt x="197" y="78"/>
                </a:lnTo>
                <a:lnTo>
                  <a:pt x="197" y="212"/>
                </a:lnTo>
                <a:lnTo>
                  <a:pt x="221" y="212"/>
                </a:lnTo>
                <a:lnTo>
                  <a:pt x="221" y="78"/>
                </a:lnTo>
                <a:lnTo>
                  <a:pt x="253" y="78"/>
                </a:lnTo>
                <a:close/>
                <a:moveTo>
                  <a:pt x="289" y="68"/>
                </a:moveTo>
                <a:lnTo>
                  <a:pt x="143" y="0"/>
                </a:lnTo>
                <a:lnTo>
                  <a:pt x="0" y="68"/>
                </a:lnTo>
                <a:lnTo>
                  <a:pt x="289" y="6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nvGrpSpPr>
          <p:cNvPr id="201" name="Group 200"/>
          <p:cNvGrpSpPr/>
          <p:nvPr userDrawn="1"/>
        </p:nvGrpSpPr>
        <p:grpSpPr>
          <a:xfrm>
            <a:off x="10947400" y="3883026"/>
            <a:ext cx="433917" cy="239713"/>
            <a:chOff x="8210550" y="3883025"/>
            <a:chExt cx="325438" cy="239713"/>
          </a:xfrm>
        </p:grpSpPr>
        <p:sp>
          <p:nvSpPr>
            <p:cNvPr id="202" name="Freeform 171"/>
            <p:cNvSpPr>
              <a:spLocks/>
            </p:cNvSpPr>
            <p:nvPr userDrawn="1"/>
          </p:nvSpPr>
          <p:spPr bwMode="auto">
            <a:xfrm>
              <a:off x="8434388" y="3883025"/>
              <a:ext cx="101600" cy="239713"/>
            </a:xfrm>
            <a:custGeom>
              <a:avLst/>
              <a:gdLst>
                <a:gd name="T0" fmla="*/ 64 w 64"/>
                <a:gd name="T1" fmla="*/ 151 h 151"/>
                <a:gd name="T2" fmla="*/ 64 w 64"/>
                <a:gd name="T3" fmla="*/ 25 h 151"/>
                <a:gd name="T4" fmla="*/ 0 w 64"/>
                <a:gd name="T5" fmla="*/ 0 h 151"/>
                <a:gd name="T6" fmla="*/ 0 w 64"/>
                <a:gd name="T7" fmla="*/ 0 h 151"/>
                <a:gd name="T8" fmla="*/ 0 w 64"/>
                <a:gd name="T9" fmla="*/ 125 h 151"/>
                <a:gd name="T10" fmla="*/ 64 w 64"/>
                <a:gd name="T11" fmla="*/ 151 h 151"/>
              </a:gdLst>
              <a:ahLst/>
              <a:cxnLst>
                <a:cxn ang="0">
                  <a:pos x="T0" y="T1"/>
                </a:cxn>
                <a:cxn ang="0">
                  <a:pos x="T2" y="T3"/>
                </a:cxn>
                <a:cxn ang="0">
                  <a:pos x="T4" y="T5"/>
                </a:cxn>
                <a:cxn ang="0">
                  <a:pos x="T6" y="T7"/>
                </a:cxn>
                <a:cxn ang="0">
                  <a:pos x="T8" y="T9"/>
                </a:cxn>
                <a:cxn ang="0">
                  <a:pos x="T10" y="T11"/>
                </a:cxn>
              </a:cxnLst>
              <a:rect l="0" t="0" r="r" b="b"/>
              <a:pathLst>
                <a:path w="64" h="151">
                  <a:moveTo>
                    <a:pt x="64" y="151"/>
                  </a:moveTo>
                  <a:lnTo>
                    <a:pt x="64" y="25"/>
                  </a:lnTo>
                  <a:lnTo>
                    <a:pt x="0" y="0"/>
                  </a:lnTo>
                  <a:lnTo>
                    <a:pt x="0" y="0"/>
                  </a:lnTo>
                  <a:lnTo>
                    <a:pt x="0" y="125"/>
                  </a:lnTo>
                  <a:lnTo>
                    <a:pt x="64" y="15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03" name="Freeform 172"/>
            <p:cNvSpPr>
              <a:spLocks/>
            </p:cNvSpPr>
            <p:nvPr userDrawn="1"/>
          </p:nvSpPr>
          <p:spPr bwMode="auto">
            <a:xfrm>
              <a:off x="8210550" y="3883025"/>
              <a:ext cx="104775" cy="239713"/>
            </a:xfrm>
            <a:custGeom>
              <a:avLst/>
              <a:gdLst>
                <a:gd name="T0" fmla="*/ 66 w 66"/>
                <a:gd name="T1" fmla="*/ 151 h 151"/>
                <a:gd name="T2" fmla="*/ 66 w 66"/>
                <a:gd name="T3" fmla="*/ 25 h 151"/>
                <a:gd name="T4" fmla="*/ 0 w 66"/>
                <a:gd name="T5" fmla="*/ 0 h 151"/>
                <a:gd name="T6" fmla="*/ 0 w 66"/>
                <a:gd name="T7" fmla="*/ 125 h 151"/>
                <a:gd name="T8" fmla="*/ 66 w 66"/>
                <a:gd name="T9" fmla="*/ 151 h 151"/>
              </a:gdLst>
              <a:ahLst/>
              <a:cxnLst>
                <a:cxn ang="0">
                  <a:pos x="T0" y="T1"/>
                </a:cxn>
                <a:cxn ang="0">
                  <a:pos x="T2" y="T3"/>
                </a:cxn>
                <a:cxn ang="0">
                  <a:pos x="T4" y="T5"/>
                </a:cxn>
                <a:cxn ang="0">
                  <a:pos x="T6" y="T7"/>
                </a:cxn>
                <a:cxn ang="0">
                  <a:pos x="T8" y="T9"/>
                </a:cxn>
              </a:cxnLst>
              <a:rect l="0" t="0" r="r" b="b"/>
              <a:pathLst>
                <a:path w="66" h="151">
                  <a:moveTo>
                    <a:pt x="66" y="151"/>
                  </a:moveTo>
                  <a:lnTo>
                    <a:pt x="66" y="25"/>
                  </a:lnTo>
                  <a:lnTo>
                    <a:pt x="0" y="0"/>
                  </a:lnTo>
                  <a:lnTo>
                    <a:pt x="0" y="125"/>
                  </a:lnTo>
                  <a:lnTo>
                    <a:pt x="66" y="15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04" name="Freeform 173"/>
            <p:cNvSpPr>
              <a:spLocks/>
            </p:cNvSpPr>
            <p:nvPr userDrawn="1"/>
          </p:nvSpPr>
          <p:spPr bwMode="auto">
            <a:xfrm>
              <a:off x="8323263" y="3883025"/>
              <a:ext cx="100013" cy="239713"/>
            </a:xfrm>
            <a:custGeom>
              <a:avLst/>
              <a:gdLst>
                <a:gd name="T0" fmla="*/ 63 w 63"/>
                <a:gd name="T1" fmla="*/ 125 h 151"/>
                <a:gd name="T2" fmla="*/ 63 w 63"/>
                <a:gd name="T3" fmla="*/ 108 h 151"/>
                <a:gd name="T4" fmla="*/ 63 w 63"/>
                <a:gd name="T5" fmla="*/ 0 h 151"/>
                <a:gd name="T6" fmla="*/ 0 w 63"/>
                <a:gd name="T7" fmla="*/ 25 h 151"/>
                <a:gd name="T8" fmla="*/ 0 w 63"/>
                <a:gd name="T9" fmla="*/ 151 h 151"/>
                <a:gd name="T10" fmla="*/ 63 w 63"/>
                <a:gd name="T11" fmla="*/ 125 h 151"/>
              </a:gdLst>
              <a:ahLst/>
              <a:cxnLst>
                <a:cxn ang="0">
                  <a:pos x="T0" y="T1"/>
                </a:cxn>
                <a:cxn ang="0">
                  <a:pos x="T2" y="T3"/>
                </a:cxn>
                <a:cxn ang="0">
                  <a:pos x="T4" y="T5"/>
                </a:cxn>
                <a:cxn ang="0">
                  <a:pos x="T6" y="T7"/>
                </a:cxn>
                <a:cxn ang="0">
                  <a:pos x="T8" y="T9"/>
                </a:cxn>
                <a:cxn ang="0">
                  <a:pos x="T10" y="T11"/>
                </a:cxn>
              </a:cxnLst>
              <a:rect l="0" t="0" r="r" b="b"/>
              <a:pathLst>
                <a:path w="63" h="151">
                  <a:moveTo>
                    <a:pt x="63" y="125"/>
                  </a:moveTo>
                  <a:lnTo>
                    <a:pt x="63" y="108"/>
                  </a:lnTo>
                  <a:lnTo>
                    <a:pt x="63" y="0"/>
                  </a:lnTo>
                  <a:lnTo>
                    <a:pt x="0" y="25"/>
                  </a:lnTo>
                  <a:lnTo>
                    <a:pt x="0" y="151"/>
                  </a:lnTo>
                  <a:lnTo>
                    <a:pt x="63" y="125"/>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grpSp>
        <p:nvGrpSpPr>
          <p:cNvPr id="205" name="Group 204"/>
          <p:cNvGrpSpPr/>
          <p:nvPr userDrawn="1"/>
        </p:nvGrpSpPr>
        <p:grpSpPr>
          <a:xfrm>
            <a:off x="10073218" y="1314451"/>
            <a:ext cx="560916" cy="277813"/>
            <a:chOff x="7554913" y="1314450"/>
            <a:chExt cx="420687" cy="277813"/>
          </a:xfrm>
        </p:grpSpPr>
        <p:sp>
          <p:nvSpPr>
            <p:cNvPr id="206" name="Freeform 174"/>
            <p:cNvSpPr>
              <a:spLocks/>
            </p:cNvSpPr>
            <p:nvPr userDrawn="1"/>
          </p:nvSpPr>
          <p:spPr bwMode="auto">
            <a:xfrm>
              <a:off x="7832725" y="1314450"/>
              <a:ext cx="142875" cy="263525"/>
            </a:xfrm>
            <a:custGeom>
              <a:avLst/>
              <a:gdLst>
                <a:gd name="T0" fmla="*/ 37 w 37"/>
                <a:gd name="T1" fmla="*/ 68 h 68"/>
                <a:gd name="T2" fmla="*/ 37 w 37"/>
                <a:gd name="T3" fmla="*/ 65 h 68"/>
                <a:gd name="T4" fmla="*/ 37 w 37"/>
                <a:gd name="T5" fmla="*/ 7 h 68"/>
                <a:gd name="T6" fmla="*/ 32 w 37"/>
                <a:gd name="T7" fmla="*/ 0 h 68"/>
                <a:gd name="T8" fmla="*/ 0 w 37"/>
                <a:gd name="T9" fmla="*/ 32 h 68"/>
                <a:gd name="T10" fmla="*/ 37 w 37"/>
                <a:gd name="T11" fmla="*/ 68 h 68"/>
              </a:gdLst>
              <a:ahLst/>
              <a:cxnLst>
                <a:cxn ang="0">
                  <a:pos x="T0" y="T1"/>
                </a:cxn>
                <a:cxn ang="0">
                  <a:pos x="T2" y="T3"/>
                </a:cxn>
                <a:cxn ang="0">
                  <a:pos x="T4" y="T5"/>
                </a:cxn>
                <a:cxn ang="0">
                  <a:pos x="T6" y="T7"/>
                </a:cxn>
                <a:cxn ang="0">
                  <a:pos x="T8" y="T9"/>
                </a:cxn>
                <a:cxn ang="0">
                  <a:pos x="T10" y="T11"/>
                </a:cxn>
              </a:cxnLst>
              <a:rect l="0" t="0" r="r" b="b"/>
              <a:pathLst>
                <a:path w="37" h="68">
                  <a:moveTo>
                    <a:pt x="37" y="68"/>
                  </a:moveTo>
                  <a:cubicBezTo>
                    <a:pt x="37" y="68"/>
                    <a:pt x="37" y="66"/>
                    <a:pt x="37" y="65"/>
                  </a:cubicBezTo>
                  <a:cubicBezTo>
                    <a:pt x="37" y="7"/>
                    <a:pt x="37" y="7"/>
                    <a:pt x="37" y="7"/>
                  </a:cubicBezTo>
                  <a:cubicBezTo>
                    <a:pt x="37" y="4"/>
                    <a:pt x="35" y="1"/>
                    <a:pt x="32" y="0"/>
                  </a:cubicBezTo>
                  <a:cubicBezTo>
                    <a:pt x="0" y="32"/>
                    <a:pt x="0" y="32"/>
                    <a:pt x="0" y="32"/>
                  </a:cubicBezTo>
                  <a:lnTo>
                    <a:pt x="37" y="6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07" name="Freeform 175"/>
            <p:cNvSpPr>
              <a:spLocks/>
            </p:cNvSpPr>
            <p:nvPr userDrawn="1"/>
          </p:nvSpPr>
          <p:spPr bwMode="auto">
            <a:xfrm>
              <a:off x="7554913" y="1314450"/>
              <a:ext cx="142875" cy="266700"/>
            </a:xfrm>
            <a:custGeom>
              <a:avLst/>
              <a:gdLst>
                <a:gd name="T0" fmla="*/ 5 w 37"/>
                <a:gd name="T1" fmla="*/ 0 h 69"/>
                <a:gd name="T2" fmla="*/ 0 w 37"/>
                <a:gd name="T3" fmla="*/ 7 h 69"/>
                <a:gd name="T4" fmla="*/ 0 w 37"/>
                <a:gd name="T5" fmla="*/ 65 h 69"/>
                <a:gd name="T6" fmla="*/ 1 w 37"/>
                <a:gd name="T7" fmla="*/ 69 h 69"/>
                <a:gd name="T8" fmla="*/ 37 w 37"/>
                <a:gd name="T9" fmla="*/ 32 h 69"/>
                <a:gd name="T10" fmla="*/ 5 w 37"/>
                <a:gd name="T11" fmla="*/ 0 h 69"/>
              </a:gdLst>
              <a:ahLst/>
              <a:cxnLst>
                <a:cxn ang="0">
                  <a:pos x="T0" y="T1"/>
                </a:cxn>
                <a:cxn ang="0">
                  <a:pos x="T2" y="T3"/>
                </a:cxn>
                <a:cxn ang="0">
                  <a:pos x="T4" y="T5"/>
                </a:cxn>
                <a:cxn ang="0">
                  <a:pos x="T6" y="T7"/>
                </a:cxn>
                <a:cxn ang="0">
                  <a:pos x="T8" y="T9"/>
                </a:cxn>
                <a:cxn ang="0">
                  <a:pos x="T10" y="T11"/>
                </a:cxn>
              </a:cxnLst>
              <a:rect l="0" t="0" r="r" b="b"/>
              <a:pathLst>
                <a:path w="37" h="69">
                  <a:moveTo>
                    <a:pt x="5" y="0"/>
                  </a:moveTo>
                  <a:cubicBezTo>
                    <a:pt x="2" y="1"/>
                    <a:pt x="0" y="4"/>
                    <a:pt x="0" y="7"/>
                  </a:cubicBezTo>
                  <a:cubicBezTo>
                    <a:pt x="0" y="65"/>
                    <a:pt x="0" y="65"/>
                    <a:pt x="0" y="65"/>
                  </a:cubicBezTo>
                  <a:cubicBezTo>
                    <a:pt x="0" y="66"/>
                    <a:pt x="0" y="68"/>
                    <a:pt x="1" y="69"/>
                  </a:cubicBezTo>
                  <a:cubicBezTo>
                    <a:pt x="37" y="32"/>
                    <a:pt x="37" y="32"/>
                    <a:pt x="37" y="32"/>
                  </a:cubicBezTo>
                  <a:lnTo>
                    <a:pt x="5"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08" name="Freeform 176"/>
            <p:cNvSpPr>
              <a:spLocks/>
            </p:cNvSpPr>
            <p:nvPr userDrawn="1"/>
          </p:nvSpPr>
          <p:spPr bwMode="auto">
            <a:xfrm>
              <a:off x="7573963" y="1454150"/>
              <a:ext cx="382588" cy="138113"/>
            </a:xfrm>
            <a:custGeom>
              <a:avLst/>
              <a:gdLst>
                <a:gd name="T0" fmla="*/ 57 w 99"/>
                <a:gd name="T1" fmla="*/ 6 h 36"/>
                <a:gd name="T2" fmla="*/ 50 w 99"/>
                <a:gd name="T3" fmla="*/ 9 h 36"/>
                <a:gd name="T4" fmla="*/ 43 w 99"/>
                <a:gd name="T5" fmla="*/ 6 h 36"/>
                <a:gd name="T6" fmla="*/ 36 w 99"/>
                <a:gd name="T7" fmla="*/ 0 h 36"/>
                <a:gd name="T8" fmla="*/ 0 w 99"/>
                <a:gd name="T9" fmla="*/ 36 h 36"/>
                <a:gd name="T10" fmla="*/ 2 w 99"/>
                <a:gd name="T11" fmla="*/ 36 h 36"/>
                <a:gd name="T12" fmla="*/ 97 w 99"/>
                <a:gd name="T13" fmla="*/ 36 h 36"/>
                <a:gd name="T14" fmla="*/ 99 w 99"/>
                <a:gd name="T15" fmla="*/ 36 h 36"/>
                <a:gd name="T16" fmla="*/ 63 w 99"/>
                <a:gd name="T17" fmla="*/ 0 h 36"/>
                <a:gd name="T18" fmla="*/ 57 w 99"/>
                <a:gd name="T1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6">
                  <a:moveTo>
                    <a:pt x="57" y="6"/>
                  </a:moveTo>
                  <a:cubicBezTo>
                    <a:pt x="55" y="8"/>
                    <a:pt x="52" y="9"/>
                    <a:pt x="50" y="9"/>
                  </a:cubicBezTo>
                  <a:cubicBezTo>
                    <a:pt x="47" y="9"/>
                    <a:pt x="45" y="8"/>
                    <a:pt x="43" y="6"/>
                  </a:cubicBezTo>
                  <a:cubicBezTo>
                    <a:pt x="36" y="0"/>
                    <a:pt x="36" y="0"/>
                    <a:pt x="36" y="0"/>
                  </a:cubicBezTo>
                  <a:cubicBezTo>
                    <a:pt x="0" y="36"/>
                    <a:pt x="0" y="36"/>
                    <a:pt x="0" y="36"/>
                  </a:cubicBezTo>
                  <a:cubicBezTo>
                    <a:pt x="1" y="36"/>
                    <a:pt x="1" y="36"/>
                    <a:pt x="2" y="36"/>
                  </a:cubicBezTo>
                  <a:cubicBezTo>
                    <a:pt x="97" y="36"/>
                    <a:pt x="97" y="36"/>
                    <a:pt x="97" y="36"/>
                  </a:cubicBezTo>
                  <a:cubicBezTo>
                    <a:pt x="98" y="36"/>
                    <a:pt x="98" y="36"/>
                    <a:pt x="99" y="36"/>
                  </a:cubicBezTo>
                  <a:cubicBezTo>
                    <a:pt x="63" y="0"/>
                    <a:pt x="63" y="0"/>
                    <a:pt x="63" y="0"/>
                  </a:cubicBezTo>
                  <a:lnTo>
                    <a:pt x="57" y="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09" name="Freeform 177"/>
            <p:cNvSpPr>
              <a:spLocks/>
            </p:cNvSpPr>
            <p:nvPr userDrawn="1"/>
          </p:nvSpPr>
          <p:spPr bwMode="auto">
            <a:xfrm>
              <a:off x="7604125" y="1314450"/>
              <a:ext cx="320675" cy="155575"/>
            </a:xfrm>
            <a:custGeom>
              <a:avLst/>
              <a:gdLst>
                <a:gd name="T0" fmla="*/ 0 w 83"/>
                <a:gd name="T1" fmla="*/ 0 h 40"/>
                <a:gd name="T2" fmla="*/ 28 w 83"/>
                <a:gd name="T3" fmla="*/ 28 h 40"/>
                <a:gd name="T4" fmla="*/ 32 w 83"/>
                <a:gd name="T5" fmla="*/ 32 h 40"/>
                <a:gd name="T6" fmla="*/ 39 w 83"/>
                <a:gd name="T7" fmla="*/ 38 h 40"/>
                <a:gd name="T8" fmla="*/ 45 w 83"/>
                <a:gd name="T9" fmla="*/ 38 h 40"/>
                <a:gd name="T10" fmla="*/ 51 w 83"/>
                <a:gd name="T11" fmla="*/ 32 h 40"/>
                <a:gd name="T12" fmla="*/ 55 w 83"/>
                <a:gd name="T13" fmla="*/ 28 h 40"/>
                <a:gd name="T14" fmla="*/ 83 w 83"/>
                <a:gd name="T15" fmla="*/ 0 h 40"/>
                <a:gd name="T16" fmla="*/ 0 w 83"/>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40">
                  <a:moveTo>
                    <a:pt x="0" y="0"/>
                  </a:moveTo>
                  <a:cubicBezTo>
                    <a:pt x="28" y="28"/>
                    <a:pt x="28" y="28"/>
                    <a:pt x="28" y="28"/>
                  </a:cubicBezTo>
                  <a:cubicBezTo>
                    <a:pt x="32" y="32"/>
                    <a:pt x="32" y="32"/>
                    <a:pt x="32" y="32"/>
                  </a:cubicBezTo>
                  <a:cubicBezTo>
                    <a:pt x="39" y="38"/>
                    <a:pt x="39" y="38"/>
                    <a:pt x="39" y="38"/>
                  </a:cubicBezTo>
                  <a:cubicBezTo>
                    <a:pt x="40" y="40"/>
                    <a:pt x="43" y="40"/>
                    <a:pt x="45" y="38"/>
                  </a:cubicBezTo>
                  <a:cubicBezTo>
                    <a:pt x="51" y="32"/>
                    <a:pt x="51" y="32"/>
                    <a:pt x="51" y="32"/>
                  </a:cubicBezTo>
                  <a:cubicBezTo>
                    <a:pt x="55" y="28"/>
                    <a:pt x="55" y="28"/>
                    <a:pt x="55" y="28"/>
                  </a:cubicBezTo>
                  <a:cubicBezTo>
                    <a:pt x="83" y="0"/>
                    <a:pt x="83" y="0"/>
                    <a:pt x="83" y="0"/>
                  </a:cubicBezTo>
                  <a:lnTo>
                    <a:pt x="0"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sp>
        <p:nvSpPr>
          <p:cNvPr id="210" name="Freeform 178"/>
          <p:cNvSpPr>
            <a:spLocks noEditPoints="1"/>
          </p:cNvSpPr>
          <p:nvPr userDrawn="1"/>
        </p:nvSpPr>
        <p:spPr bwMode="auto">
          <a:xfrm>
            <a:off x="7626350" y="4003676"/>
            <a:ext cx="603251" cy="428625"/>
          </a:xfrm>
          <a:custGeom>
            <a:avLst/>
            <a:gdLst>
              <a:gd name="T0" fmla="*/ 103 w 117"/>
              <a:gd name="T1" fmla="*/ 55 h 111"/>
              <a:gd name="T2" fmla="*/ 89 w 117"/>
              <a:gd name="T3" fmla="*/ 69 h 111"/>
              <a:gd name="T4" fmla="*/ 95 w 117"/>
              <a:gd name="T5" fmla="*/ 80 h 111"/>
              <a:gd name="T6" fmla="*/ 66 w 117"/>
              <a:gd name="T7" fmla="*/ 102 h 111"/>
              <a:gd name="T8" fmla="*/ 50 w 117"/>
              <a:gd name="T9" fmla="*/ 92 h 111"/>
              <a:gd name="T10" fmla="*/ 49 w 117"/>
              <a:gd name="T11" fmla="*/ 81 h 111"/>
              <a:gd name="T12" fmla="*/ 88 w 117"/>
              <a:gd name="T13" fmla="*/ 25 h 111"/>
              <a:gd name="T14" fmla="*/ 81 w 117"/>
              <a:gd name="T15" fmla="*/ 10 h 111"/>
              <a:gd name="T16" fmla="*/ 81 w 117"/>
              <a:gd name="T17" fmla="*/ 9 h 111"/>
              <a:gd name="T18" fmla="*/ 73 w 117"/>
              <a:gd name="T19" fmla="*/ 0 h 111"/>
              <a:gd name="T20" fmla="*/ 65 w 117"/>
              <a:gd name="T21" fmla="*/ 9 h 111"/>
              <a:gd name="T22" fmla="*/ 73 w 117"/>
              <a:gd name="T23" fmla="*/ 17 h 111"/>
              <a:gd name="T24" fmla="*/ 76 w 117"/>
              <a:gd name="T25" fmla="*/ 16 h 111"/>
              <a:gd name="T26" fmla="*/ 80 w 117"/>
              <a:gd name="T27" fmla="*/ 24 h 111"/>
              <a:gd name="T28" fmla="*/ 44 w 117"/>
              <a:gd name="T29" fmla="*/ 73 h 111"/>
              <a:gd name="T30" fmla="*/ 20 w 117"/>
              <a:gd name="T31" fmla="*/ 51 h 111"/>
              <a:gd name="T32" fmla="*/ 9 w 117"/>
              <a:gd name="T33" fmla="*/ 24 h 111"/>
              <a:gd name="T34" fmla="*/ 13 w 117"/>
              <a:gd name="T35" fmla="*/ 16 h 111"/>
              <a:gd name="T36" fmla="*/ 15 w 117"/>
              <a:gd name="T37" fmla="*/ 17 h 111"/>
              <a:gd name="T38" fmla="*/ 24 w 117"/>
              <a:gd name="T39" fmla="*/ 9 h 111"/>
              <a:gd name="T40" fmla="*/ 15 w 117"/>
              <a:gd name="T41" fmla="*/ 0 h 111"/>
              <a:gd name="T42" fmla="*/ 7 w 117"/>
              <a:gd name="T43" fmla="*/ 9 h 111"/>
              <a:gd name="T44" fmla="*/ 7 w 117"/>
              <a:gd name="T45" fmla="*/ 10 h 111"/>
              <a:gd name="T46" fmla="*/ 0 w 117"/>
              <a:gd name="T47" fmla="*/ 25 h 111"/>
              <a:gd name="T48" fmla="*/ 40 w 117"/>
              <a:gd name="T49" fmla="*/ 81 h 111"/>
              <a:gd name="T50" fmla="*/ 42 w 117"/>
              <a:gd name="T51" fmla="*/ 94 h 111"/>
              <a:gd name="T52" fmla="*/ 66 w 117"/>
              <a:gd name="T53" fmla="*/ 110 h 111"/>
              <a:gd name="T54" fmla="*/ 67 w 117"/>
              <a:gd name="T55" fmla="*/ 111 h 111"/>
              <a:gd name="T56" fmla="*/ 103 w 117"/>
              <a:gd name="T57" fmla="*/ 83 h 111"/>
              <a:gd name="T58" fmla="*/ 103 w 117"/>
              <a:gd name="T59" fmla="*/ 83 h 111"/>
              <a:gd name="T60" fmla="*/ 117 w 117"/>
              <a:gd name="T61" fmla="*/ 69 h 111"/>
              <a:gd name="T62" fmla="*/ 103 w 117"/>
              <a:gd name="T63" fmla="*/ 55 h 111"/>
              <a:gd name="T64" fmla="*/ 103 w 117"/>
              <a:gd name="T65" fmla="*/ 77 h 111"/>
              <a:gd name="T66" fmla="*/ 95 w 117"/>
              <a:gd name="T67" fmla="*/ 69 h 111"/>
              <a:gd name="T68" fmla="*/ 103 w 117"/>
              <a:gd name="T69" fmla="*/ 62 h 111"/>
              <a:gd name="T70" fmla="*/ 110 w 117"/>
              <a:gd name="T71" fmla="*/ 69 h 111"/>
              <a:gd name="T72" fmla="*/ 103 w 117"/>
              <a:gd name="T73" fmla="*/ 7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11">
                <a:moveTo>
                  <a:pt x="103" y="55"/>
                </a:moveTo>
                <a:cubicBezTo>
                  <a:pt x="95" y="55"/>
                  <a:pt x="89" y="61"/>
                  <a:pt x="89" y="69"/>
                </a:cubicBezTo>
                <a:cubicBezTo>
                  <a:pt x="89" y="74"/>
                  <a:pt x="91" y="78"/>
                  <a:pt x="95" y="80"/>
                </a:cubicBezTo>
                <a:cubicBezTo>
                  <a:pt x="87" y="95"/>
                  <a:pt x="77" y="102"/>
                  <a:pt x="66" y="102"/>
                </a:cubicBezTo>
                <a:cubicBezTo>
                  <a:pt x="58" y="102"/>
                  <a:pt x="51" y="96"/>
                  <a:pt x="50" y="92"/>
                </a:cubicBezTo>
                <a:cubicBezTo>
                  <a:pt x="49" y="90"/>
                  <a:pt x="49" y="85"/>
                  <a:pt x="49" y="81"/>
                </a:cubicBezTo>
                <a:cubicBezTo>
                  <a:pt x="72" y="76"/>
                  <a:pt x="88" y="32"/>
                  <a:pt x="88" y="25"/>
                </a:cubicBezTo>
                <a:cubicBezTo>
                  <a:pt x="89" y="20"/>
                  <a:pt x="85" y="14"/>
                  <a:pt x="81" y="10"/>
                </a:cubicBezTo>
                <a:cubicBezTo>
                  <a:pt x="81" y="9"/>
                  <a:pt x="81" y="9"/>
                  <a:pt x="81" y="9"/>
                </a:cubicBezTo>
                <a:cubicBezTo>
                  <a:pt x="81" y="4"/>
                  <a:pt x="78" y="0"/>
                  <a:pt x="73" y="0"/>
                </a:cubicBezTo>
                <a:cubicBezTo>
                  <a:pt x="69" y="0"/>
                  <a:pt x="65" y="4"/>
                  <a:pt x="65" y="9"/>
                </a:cubicBezTo>
                <a:cubicBezTo>
                  <a:pt x="65" y="13"/>
                  <a:pt x="69" y="17"/>
                  <a:pt x="73" y="17"/>
                </a:cubicBezTo>
                <a:cubicBezTo>
                  <a:pt x="74" y="17"/>
                  <a:pt x="75" y="17"/>
                  <a:pt x="76" y="16"/>
                </a:cubicBezTo>
                <a:cubicBezTo>
                  <a:pt x="78" y="19"/>
                  <a:pt x="80" y="22"/>
                  <a:pt x="80" y="24"/>
                </a:cubicBezTo>
                <a:cubicBezTo>
                  <a:pt x="79" y="30"/>
                  <a:pt x="62" y="73"/>
                  <a:pt x="44" y="73"/>
                </a:cubicBezTo>
                <a:cubicBezTo>
                  <a:pt x="37" y="73"/>
                  <a:pt x="29" y="65"/>
                  <a:pt x="20" y="51"/>
                </a:cubicBezTo>
                <a:cubicBezTo>
                  <a:pt x="14" y="40"/>
                  <a:pt x="9" y="27"/>
                  <a:pt x="9" y="24"/>
                </a:cubicBezTo>
                <a:cubicBezTo>
                  <a:pt x="9" y="22"/>
                  <a:pt x="10" y="19"/>
                  <a:pt x="13" y="16"/>
                </a:cubicBezTo>
                <a:cubicBezTo>
                  <a:pt x="14" y="17"/>
                  <a:pt x="15" y="17"/>
                  <a:pt x="15" y="17"/>
                </a:cubicBezTo>
                <a:cubicBezTo>
                  <a:pt x="20" y="17"/>
                  <a:pt x="24" y="13"/>
                  <a:pt x="24" y="9"/>
                </a:cubicBezTo>
                <a:cubicBezTo>
                  <a:pt x="24" y="4"/>
                  <a:pt x="20" y="0"/>
                  <a:pt x="15" y="0"/>
                </a:cubicBezTo>
                <a:cubicBezTo>
                  <a:pt x="11" y="0"/>
                  <a:pt x="7" y="4"/>
                  <a:pt x="7" y="9"/>
                </a:cubicBezTo>
                <a:cubicBezTo>
                  <a:pt x="7" y="9"/>
                  <a:pt x="7" y="9"/>
                  <a:pt x="7" y="10"/>
                </a:cubicBezTo>
                <a:cubicBezTo>
                  <a:pt x="4" y="14"/>
                  <a:pt x="0" y="20"/>
                  <a:pt x="0" y="25"/>
                </a:cubicBezTo>
                <a:cubicBezTo>
                  <a:pt x="1" y="32"/>
                  <a:pt x="17" y="76"/>
                  <a:pt x="40" y="81"/>
                </a:cubicBezTo>
                <a:cubicBezTo>
                  <a:pt x="40" y="85"/>
                  <a:pt x="41" y="91"/>
                  <a:pt x="42" y="94"/>
                </a:cubicBezTo>
                <a:cubicBezTo>
                  <a:pt x="44" y="102"/>
                  <a:pt x="54" y="110"/>
                  <a:pt x="66" y="110"/>
                </a:cubicBezTo>
                <a:cubicBezTo>
                  <a:pt x="66" y="111"/>
                  <a:pt x="67" y="111"/>
                  <a:pt x="67" y="111"/>
                </a:cubicBezTo>
                <a:cubicBezTo>
                  <a:pt x="76" y="111"/>
                  <a:pt x="91" y="107"/>
                  <a:pt x="103" y="83"/>
                </a:cubicBezTo>
                <a:cubicBezTo>
                  <a:pt x="103" y="83"/>
                  <a:pt x="103" y="83"/>
                  <a:pt x="103" y="83"/>
                </a:cubicBezTo>
                <a:cubicBezTo>
                  <a:pt x="110" y="83"/>
                  <a:pt x="117" y="77"/>
                  <a:pt x="117" y="69"/>
                </a:cubicBezTo>
                <a:cubicBezTo>
                  <a:pt x="117" y="61"/>
                  <a:pt x="110" y="55"/>
                  <a:pt x="103" y="55"/>
                </a:cubicBezTo>
                <a:close/>
                <a:moveTo>
                  <a:pt x="103" y="77"/>
                </a:moveTo>
                <a:cubicBezTo>
                  <a:pt x="99" y="77"/>
                  <a:pt x="95" y="73"/>
                  <a:pt x="95" y="69"/>
                </a:cubicBezTo>
                <a:cubicBezTo>
                  <a:pt x="95" y="65"/>
                  <a:pt x="99" y="62"/>
                  <a:pt x="103" y="62"/>
                </a:cubicBezTo>
                <a:cubicBezTo>
                  <a:pt x="107" y="62"/>
                  <a:pt x="110" y="65"/>
                  <a:pt x="110" y="69"/>
                </a:cubicBezTo>
                <a:cubicBezTo>
                  <a:pt x="110" y="73"/>
                  <a:pt x="107" y="77"/>
                  <a:pt x="103" y="7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11" name="Oval 179"/>
          <p:cNvSpPr>
            <a:spLocks noChangeArrowheads="1"/>
          </p:cNvSpPr>
          <p:nvPr userDrawn="1"/>
        </p:nvSpPr>
        <p:spPr bwMode="auto">
          <a:xfrm>
            <a:off x="8136467" y="4254500"/>
            <a:ext cx="42333" cy="31750"/>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12" name="Freeform 180"/>
          <p:cNvSpPr>
            <a:spLocks noEditPoints="1"/>
          </p:cNvSpPr>
          <p:nvPr userDrawn="1"/>
        </p:nvSpPr>
        <p:spPr bwMode="auto">
          <a:xfrm>
            <a:off x="10149418" y="2349500"/>
            <a:ext cx="499533" cy="363538"/>
          </a:xfrm>
          <a:custGeom>
            <a:avLst/>
            <a:gdLst>
              <a:gd name="T0" fmla="*/ 29 w 97"/>
              <a:gd name="T1" fmla="*/ 6 h 94"/>
              <a:gd name="T2" fmla="*/ 68 w 97"/>
              <a:gd name="T3" fmla="*/ 6 h 94"/>
              <a:gd name="T4" fmla="*/ 68 w 97"/>
              <a:gd name="T5" fmla="*/ 17 h 94"/>
              <a:gd name="T6" fmla="*/ 74 w 97"/>
              <a:gd name="T7" fmla="*/ 17 h 94"/>
              <a:gd name="T8" fmla="*/ 74 w 97"/>
              <a:gd name="T9" fmla="*/ 6 h 94"/>
              <a:gd name="T10" fmla="*/ 68 w 97"/>
              <a:gd name="T11" fmla="*/ 0 h 94"/>
              <a:gd name="T12" fmla="*/ 29 w 97"/>
              <a:gd name="T13" fmla="*/ 0 h 94"/>
              <a:gd name="T14" fmla="*/ 23 w 97"/>
              <a:gd name="T15" fmla="*/ 6 h 94"/>
              <a:gd name="T16" fmla="*/ 23 w 97"/>
              <a:gd name="T17" fmla="*/ 17 h 94"/>
              <a:gd name="T18" fmla="*/ 29 w 97"/>
              <a:gd name="T19" fmla="*/ 17 h 94"/>
              <a:gd name="T20" fmla="*/ 29 w 97"/>
              <a:gd name="T21" fmla="*/ 6 h 94"/>
              <a:gd name="T22" fmla="*/ 57 w 97"/>
              <a:gd name="T23" fmla="*/ 59 h 94"/>
              <a:gd name="T24" fmla="*/ 51 w 97"/>
              <a:gd name="T25" fmla="*/ 65 h 94"/>
              <a:gd name="T26" fmla="*/ 45 w 97"/>
              <a:gd name="T27" fmla="*/ 65 h 94"/>
              <a:gd name="T28" fmla="*/ 39 w 97"/>
              <a:gd name="T29" fmla="*/ 59 h 94"/>
              <a:gd name="T30" fmla="*/ 39 w 97"/>
              <a:gd name="T31" fmla="*/ 57 h 94"/>
              <a:gd name="T32" fmla="*/ 0 w 97"/>
              <a:gd name="T33" fmla="*/ 44 h 94"/>
              <a:gd name="T34" fmla="*/ 0 w 97"/>
              <a:gd name="T35" fmla="*/ 91 h 94"/>
              <a:gd name="T36" fmla="*/ 3 w 97"/>
              <a:gd name="T37" fmla="*/ 94 h 94"/>
              <a:gd name="T38" fmla="*/ 94 w 97"/>
              <a:gd name="T39" fmla="*/ 94 h 94"/>
              <a:gd name="T40" fmla="*/ 97 w 97"/>
              <a:gd name="T41" fmla="*/ 91 h 94"/>
              <a:gd name="T42" fmla="*/ 97 w 97"/>
              <a:gd name="T43" fmla="*/ 44 h 94"/>
              <a:gd name="T44" fmla="*/ 57 w 97"/>
              <a:gd name="T45" fmla="*/ 57 h 94"/>
              <a:gd name="T46" fmla="*/ 57 w 97"/>
              <a:gd name="T47" fmla="*/ 59 h 94"/>
              <a:gd name="T48" fmla="*/ 94 w 97"/>
              <a:gd name="T49" fmla="*/ 19 h 94"/>
              <a:gd name="T50" fmla="*/ 3 w 97"/>
              <a:gd name="T51" fmla="*/ 19 h 94"/>
              <a:gd name="T52" fmla="*/ 0 w 97"/>
              <a:gd name="T53" fmla="*/ 22 h 94"/>
              <a:gd name="T54" fmla="*/ 0 w 97"/>
              <a:gd name="T55" fmla="*/ 39 h 94"/>
              <a:gd name="T56" fmla="*/ 39 w 97"/>
              <a:gd name="T57" fmla="*/ 53 h 94"/>
              <a:gd name="T58" fmla="*/ 39 w 97"/>
              <a:gd name="T59" fmla="*/ 48 h 94"/>
              <a:gd name="T60" fmla="*/ 45 w 97"/>
              <a:gd name="T61" fmla="*/ 42 h 94"/>
              <a:gd name="T62" fmla="*/ 51 w 97"/>
              <a:gd name="T63" fmla="*/ 42 h 94"/>
              <a:gd name="T64" fmla="*/ 57 w 97"/>
              <a:gd name="T65" fmla="*/ 48 h 94"/>
              <a:gd name="T66" fmla="*/ 57 w 97"/>
              <a:gd name="T67" fmla="*/ 53 h 94"/>
              <a:gd name="T68" fmla="*/ 97 w 97"/>
              <a:gd name="T69" fmla="*/ 39 h 94"/>
              <a:gd name="T70" fmla="*/ 97 w 97"/>
              <a:gd name="T71" fmla="*/ 22 h 94"/>
              <a:gd name="T72" fmla="*/ 94 w 97"/>
              <a:gd name="T73" fmla="*/ 19 h 94"/>
              <a:gd name="T74" fmla="*/ 51 w 97"/>
              <a:gd name="T75" fmla="*/ 61 h 94"/>
              <a:gd name="T76" fmla="*/ 53 w 97"/>
              <a:gd name="T77" fmla="*/ 59 h 94"/>
              <a:gd name="T78" fmla="*/ 53 w 97"/>
              <a:gd name="T79" fmla="*/ 48 h 94"/>
              <a:gd name="T80" fmla="*/ 51 w 97"/>
              <a:gd name="T81" fmla="*/ 46 h 94"/>
              <a:gd name="T82" fmla="*/ 45 w 97"/>
              <a:gd name="T83" fmla="*/ 46 h 94"/>
              <a:gd name="T84" fmla="*/ 43 w 97"/>
              <a:gd name="T85" fmla="*/ 48 h 94"/>
              <a:gd name="T86" fmla="*/ 43 w 97"/>
              <a:gd name="T87" fmla="*/ 59 h 94"/>
              <a:gd name="T88" fmla="*/ 45 w 97"/>
              <a:gd name="T89" fmla="*/ 61 h 94"/>
              <a:gd name="T90" fmla="*/ 51 w 97"/>
              <a:gd name="T91" fmla="*/ 6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4">
                <a:moveTo>
                  <a:pt x="29" y="6"/>
                </a:moveTo>
                <a:cubicBezTo>
                  <a:pt x="68" y="6"/>
                  <a:pt x="68" y="6"/>
                  <a:pt x="68" y="6"/>
                </a:cubicBezTo>
                <a:cubicBezTo>
                  <a:pt x="68" y="17"/>
                  <a:pt x="68" y="17"/>
                  <a:pt x="68" y="17"/>
                </a:cubicBezTo>
                <a:cubicBezTo>
                  <a:pt x="74" y="17"/>
                  <a:pt x="74" y="17"/>
                  <a:pt x="74" y="17"/>
                </a:cubicBezTo>
                <a:cubicBezTo>
                  <a:pt x="74" y="6"/>
                  <a:pt x="74" y="6"/>
                  <a:pt x="74" y="6"/>
                </a:cubicBezTo>
                <a:cubicBezTo>
                  <a:pt x="74" y="3"/>
                  <a:pt x="71" y="0"/>
                  <a:pt x="68" y="0"/>
                </a:cubicBezTo>
                <a:cubicBezTo>
                  <a:pt x="29" y="0"/>
                  <a:pt x="29" y="0"/>
                  <a:pt x="29" y="0"/>
                </a:cubicBezTo>
                <a:cubicBezTo>
                  <a:pt x="25" y="0"/>
                  <a:pt x="23" y="3"/>
                  <a:pt x="23" y="6"/>
                </a:cubicBezTo>
                <a:cubicBezTo>
                  <a:pt x="23" y="17"/>
                  <a:pt x="23" y="17"/>
                  <a:pt x="23" y="17"/>
                </a:cubicBezTo>
                <a:cubicBezTo>
                  <a:pt x="29" y="17"/>
                  <a:pt x="29" y="17"/>
                  <a:pt x="29" y="17"/>
                </a:cubicBezTo>
                <a:lnTo>
                  <a:pt x="29" y="6"/>
                </a:lnTo>
                <a:close/>
                <a:moveTo>
                  <a:pt x="57" y="59"/>
                </a:moveTo>
                <a:cubicBezTo>
                  <a:pt x="57" y="62"/>
                  <a:pt x="55" y="65"/>
                  <a:pt x="51" y="65"/>
                </a:cubicBezTo>
                <a:cubicBezTo>
                  <a:pt x="45" y="65"/>
                  <a:pt x="45" y="65"/>
                  <a:pt x="45" y="65"/>
                </a:cubicBezTo>
                <a:cubicBezTo>
                  <a:pt x="42" y="65"/>
                  <a:pt x="39" y="62"/>
                  <a:pt x="39" y="59"/>
                </a:cubicBezTo>
                <a:cubicBezTo>
                  <a:pt x="39" y="57"/>
                  <a:pt x="39" y="57"/>
                  <a:pt x="39" y="57"/>
                </a:cubicBezTo>
                <a:cubicBezTo>
                  <a:pt x="23" y="56"/>
                  <a:pt x="9" y="50"/>
                  <a:pt x="0" y="44"/>
                </a:cubicBezTo>
                <a:cubicBezTo>
                  <a:pt x="0" y="91"/>
                  <a:pt x="0" y="91"/>
                  <a:pt x="0" y="91"/>
                </a:cubicBezTo>
                <a:cubicBezTo>
                  <a:pt x="0" y="93"/>
                  <a:pt x="1" y="94"/>
                  <a:pt x="3" y="94"/>
                </a:cubicBezTo>
                <a:cubicBezTo>
                  <a:pt x="94" y="94"/>
                  <a:pt x="94" y="94"/>
                  <a:pt x="94" y="94"/>
                </a:cubicBezTo>
                <a:cubicBezTo>
                  <a:pt x="95" y="94"/>
                  <a:pt x="97" y="93"/>
                  <a:pt x="97" y="91"/>
                </a:cubicBezTo>
                <a:cubicBezTo>
                  <a:pt x="97" y="44"/>
                  <a:pt x="97" y="44"/>
                  <a:pt x="97" y="44"/>
                </a:cubicBezTo>
                <a:cubicBezTo>
                  <a:pt x="87" y="50"/>
                  <a:pt x="74" y="56"/>
                  <a:pt x="57" y="57"/>
                </a:cubicBezTo>
                <a:lnTo>
                  <a:pt x="57" y="59"/>
                </a:lnTo>
                <a:close/>
                <a:moveTo>
                  <a:pt x="94" y="19"/>
                </a:moveTo>
                <a:cubicBezTo>
                  <a:pt x="3" y="19"/>
                  <a:pt x="3" y="19"/>
                  <a:pt x="3" y="19"/>
                </a:cubicBezTo>
                <a:cubicBezTo>
                  <a:pt x="1" y="19"/>
                  <a:pt x="0" y="20"/>
                  <a:pt x="0" y="22"/>
                </a:cubicBezTo>
                <a:cubicBezTo>
                  <a:pt x="0" y="39"/>
                  <a:pt x="0" y="39"/>
                  <a:pt x="0" y="39"/>
                </a:cubicBezTo>
                <a:cubicBezTo>
                  <a:pt x="8" y="45"/>
                  <a:pt x="22" y="52"/>
                  <a:pt x="39" y="53"/>
                </a:cubicBezTo>
                <a:cubicBezTo>
                  <a:pt x="39" y="48"/>
                  <a:pt x="39" y="48"/>
                  <a:pt x="39" y="48"/>
                </a:cubicBezTo>
                <a:cubicBezTo>
                  <a:pt x="39" y="45"/>
                  <a:pt x="42" y="42"/>
                  <a:pt x="45" y="42"/>
                </a:cubicBezTo>
                <a:cubicBezTo>
                  <a:pt x="51" y="42"/>
                  <a:pt x="51" y="42"/>
                  <a:pt x="51" y="42"/>
                </a:cubicBezTo>
                <a:cubicBezTo>
                  <a:pt x="55" y="42"/>
                  <a:pt x="57" y="45"/>
                  <a:pt x="57" y="48"/>
                </a:cubicBezTo>
                <a:cubicBezTo>
                  <a:pt x="57" y="53"/>
                  <a:pt x="57" y="53"/>
                  <a:pt x="57" y="53"/>
                </a:cubicBezTo>
                <a:cubicBezTo>
                  <a:pt x="74" y="52"/>
                  <a:pt x="88" y="45"/>
                  <a:pt x="97" y="39"/>
                </a:cubicBezTo>
                <a:cubicBezTo>
                  <a:pt x="97" y="22"/>
                  <a:pt x="97" y="22"/>
                  <a:pt x="97" y="22"/>
                </a:cubicBezTo>
                <a:cubicBezTo>
                  <a:pt x="97" y="20"/>
                  <a:pt x="95" y="19"/>
                  <a:pt x="94" y="19"/>
                </a:cubicBezTo>
                <a:close/>
                <a:moveTo>
                  <a:pt x="51" y="61"/>
                </a:moveTo>
                <a:cubicBezTo>
                  <a:pt x="52" y="61"/>
                  <a:pt x="53" y="60"/>
                  <a:pt x="53" y="59"/>
                </a:cubicBezTo>
                <a:cubicBezTo>
                  <a:pt x="53" y="48"/>
                  <a:pt x="53" y="48"/>
                  <a:pt x="53" y="48"/>
                </a:cubicBezTo>
                <a:cubicBezTo>
                  <a:pt x="53" y="47"/>
                  <a:pt x="52" y="46"/>
                  <a:pt x="51" y="46"/>
                </a:cubicBezTo>
                <a:cubicBezTo>
                  <a:pt x="45" y="46"/>
                  <a:pt x="45" y="46"/>
                  <a:pt x="45" y="46"/>
                </a:cubicBezTo>
                <a:cubicBezTo>
                  <a:pt x="44" y="46"/>
                  <a:pt x="43" y="47"/>
                  <a:pt x="43" y="48"/>
                </a:cubicBezTo>
                <a:cubicBezTo>
                  <a:pt x="43" y="59"/>
                  <a:pt x="43" y="59"/>
                  <a:pt x="43" y="59"/>
                </a:cubicBezTo>
                <a:cubicBezTo>
                  <a:pt x="43" y="60"/>
                  <a:pt x="44" y="61"/>
                  <a:pt x="45" y="61"/>
                </a:cubicBezTo>
                <a:lnTo>
                  <a:pt x="51" y="6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nvGrpSpPr>
          <p:cNvPr id="213" name="Group 212"/>
          <p:cNvGrpSpPr/>
          <p:nvPr userDrawn="1"/>
        </p:nvGrpSpPr>
        <p:grpSpPr>
          <a:xfrm>
            <a:off x="11309351" y="1017589"/>
            <a:ext cx="694267" cy="498475"/>
            <a:chOff x="8482013" y="1017588"/>
            <a:chExt cx="520700" cy="498475"/>
          </a:xfrm>
        </p:grpSpPr>
        <p:sp>
          <p:nvSpPr>
            <p:cNvPr id="214" name="Oval 181"/>
            <p:cNvSpPr>
              <a:spLocks noChangeArrowheads="1"/>
            </p:cNvSpPr>
            <p:nvPr userDrawn="1"/>
          </p:nvSpPr>
          <p:spPr bwMode="auto">
            <a:xfrm>
              <a:off x="8870950" y="1106488"/>
              <a:ext cx="66675" cy="650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15" name="Freeform 182"/>
            <p:cNvSpPr>
              <a:spLocks/>
            </p:cNvSpPr>
            <p:nvPr userDrawn="1"/>
          </p:nvSpPr>
          <p:spPr bwMode="auto">
            <a:xfrm>
              <a:off x="8482013" y="1071563"/>
              <a:ext cx="520700" cy="444500"/>
            </a:xfrm>
            <a:custGeom>
              <a:avLst/>
              <a:gdLst>
                <a:gd name="T0" fmla="*/ 126 w 135"/>
                <a:gd name="T1" fmla="*/ 36 h 115"/>
                <a:gd name="T2" fmla="*/ 109 w 135"/>
                <a:gd name="T3" fmla="*/ 28 h 115"/>
                <a:gd name="T4" fmla="*/ 100 w 135"/>
                <a:gd name="T5" fmla="*/ 29 h 115"/>
                <a:gd name="T6" fmla="*/ 93 w 135"/>
                <a:gd name="T7" fmla="*/ 6 h 115"/>
                <a:gd name="T8" fmla="*/ 86 w 135"/>
                <a:gd name="T9" fmla="*/ 5 h 115"/>
                <a:gd name="T10" fmla="*/ 79 w 135"/>
                <a:gd name="T11" fmla="*/ 29 h 115"/>
                <a:gd name="T12" fmla="*/ 78 w 135"/>
                <a:gd name="T13" fmla="*/ 29 h 115"/>
                <a:gd name="T14" fmla="*/ 58 w 135"/>
                <a:gd name="T15" fmla="*/ 29 h 115"/>
                <a:gd name="T16" fmla="*/ 56 w 135"/>
                <a:gd name="T17" fmla="*/ 29 h 115"/>
                <a:gd name="T18" fmla="*/ 54 w 135"/>
                <a:gd name="T19" fmla="*/ 5 h 115"/>
                <a:gd name="T20" fmla="*/ 41 w 135"/>
                <a:gd name="T21" fmla="*/ 5 h 115"/>
                <a:gd name="T22" fmla="*/ 37 w 135"/>
                <a:gd name="T23" fmla="*/ 29 h 115"/>
                <a:gd name="T24" fmla="*/ 35 w 135"/>
                <a:gd name="T25" fmla="*/ 29 h 115"/>
                <a:gd name="T26" fmla="*/ 6 w 135"/>
                <a:gd name="T27" fmla="*/ 40 h 115"/>
                <a:gd name="T28" fmla="*/ 8 w 135"/>
                <a:gd name="T29" fmla="*/ 66 h 115"/>
                <a:gd name="T30" fmla="*/ 15 w 135"/>
                <a:gd name="T31" fmla="*/ 42 h 115"/>
                <a:gd name="T32" fmla="*/ 25 w 135"/>
                <a:gd name="T33" fmla="*/ 108 h 115"/>
                <a:gd name="T34" fmla="*/ 27 w 135"/>
                <a:gd name="T35" fmla="*/ 69 h 115"/>
                <a:gd name="T36" fmla="*/ 36 w 135"/>
                <a:gd name="T37" fmla="*/ 108 h 115"/>
                <a:gd name="T38" fmla="*/ 37 w 135"/>
                <a:gd name="T39" fmla="*/ 42 h 115"/>
                <a:gd name="T40" fmla="*/ 45 w 135"/>
                <a:gd name="T41" fmla="*/ 31 h 115"/>
                <a:gd name="T42" fmla="*/ 47 w 135"/>
                <a:gd name="T43" fmla="*/ 31 h 115"/>
                <a:gd name="T44" fmla="*/ 56 w 135"/>
                <a:gd name="T45" fmla="*/ 42 h 115"/>
                <a:gd name="T46" fmla="*/ 56 w 135"/>
                <a:gd name="T47" fmla="*/ 108 h 115"/>
                <a:gd name="T48" fmla="*/ 66 w 135"/>
                <a:gd name="T49" fmla="*/ 69 h 115"/>
                <a:gd name="T50" fmla="*/ 68 w 135"/>
                <a:gd name="T51" fmla="*/ 108 h 115"/>
                <a:gd name="T52" fmla="*/ 77 w 135"/>
                <a:gd name="T53" fmla="*/ 42 h 115"/>
                <a:gd name="T54" fmla="*/ 86 w 135"/>
                <a:gd name="T55" fmla="*/ 31 h 115"/>
                <a:gd name="T56" fmla="*/ 93 w 135"/>
                <a:gd name="T57" fmla="*/ 33 h 115"/>
                <a:gd name="T58" fmla="*/ 100 w 135"/>
                <a:gd name="T59" fmla="*/ 40 h 115"/>
                <a:gd name="T60" fmla="*/ 90 w 135"/>
                <a:gd name="T61" fmla="*/ 79 h 115"/>
                <a:gd name="T62" fmla="*/ 100 w 135"/>
                <a:gd name="T63" fmla="*/ 109 h 115"/>
                <a:gd name="T64" fmla="*/ 108 w 135"/>
                <a:gd name="T65" fmla="*/ 79 h 115"/>
                <a:gd name="T66" fmla="*/ 111 w 135"/>
                <a:gd name="T67" fmla="*/ 109 h 115"/>
                <a:gd name="T68" fmla="*/ 119 w 135"/>
                <a:gd name="T69" fmla="*/ 79 h 115"/>
                <a:gd name="T70" fmla="*/ 118 w 135"/>
                <a:gd name="T71" fmla="*/ 40 h 115"/>
                <a:gd name="T72" fmla="*/ 126 w 135"/>
                <a:gd name="T73" fmla="*/ 6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 h="115">
                  <a:moveTo>
                    <a:pt x="133" y="60"/>
                  </a:moveTo>
                  <a:cubicBezTo>
                    <a:pt x="126" y="36"/>
                    <a:pt x="126" y="36"/>
                    <a:pt x="126" y="36"/>
                  </a:cubicBezTo>
                  <a:cubicBezTo>
                    <a:pt x="125" y="33"/>
                    <a:pt x="121" y="28"/>
                    <a:pt x="115" y="28"/>
                  </a:cubicBezTo>
                  <a:cubicBezTo>
                    <a:pt x="109" y="28"/>
                    <a:pt x="109" y="28"/>
                    <a:pt x="109" y="28"/>
                  </a:cubicBezTo>
                  <a:cubicBezTo>
                    <a:pt x="104" y="28"/>
                    <a:pt x="104" y="28"/>
                    <a:pt x="104" y="28"/>
                  </a:cubicBezTo>
                  <a:cubicBezTo>
                    <a:pt x="102" y="28"/>
                    <a:pt x="101" y="28"/>
                    <a:pt x="100" y="29"/>
                  </a:cubicBezTo>
                  <a:cubicBezTo>
                    <a:pt x="99" y="29"/>
                    <a:pt x="99" y="29"/>
                    <a:pt x="99" y="29"/>
                  </a:cubicBezTo>
                  <a:cubicBezTo>
                    <a:pt x="93" y="6"/>
                    <a:pt x="93" y="6"/>
                    <a:pt x="93" y="6"/>
                  </a:cubicBezTo>
                  <a:cubicBezTo>
                    <a:pt x="91" y="3"/>
                    <a:pt x="88" y="3"/>
                    <a:pt x="86" y="5"/>
                  </a:cubicBezTo>
                  <a:cubicBezTo>
                    <a:pt x="86" y="5"/>
                    <a:pt x="86" y="5"/>
                    <a:pt x="86" y="5"/>
                  </a:cubicBezTo>
                  <a:cubicBezTo>
                    <a:pt x="86" y="0"/>
                    <a:pt x="79" y="0"/>
                    <a:pt x="79" y="5"/>
                  </a:cubicBezTo>
                  <a:cubicBezTo>
                    <a:pt x="79" y="29"/>
                    <a:pt x="79" y="29"/>
                    <a:pt x="79" y="29"/>
                  </a:cubicBezTo>
                  <a:cubicBezTo>
                    <a:pt x="78" y="29"/>
                    <a:pt x="78" y="29"/>
                    <a:pt x="78" y="29"/>
                  </a:cubicBezTo>
                  <a:cubicBezTo>
                    <a:pt x="78" y="29"/>
                    <a:pt x="78" y="29"/>
                    <a:pt x="78" y="29"/>
                  </a:cubicBezTo>
                  <a:cubicBezTo>
                    <a:pt x="77" y="29"/>
                    <a:pt x="76" y="29"/>
                    <a:pt x="76" y="29"/>
                  </a:cubicBezTo>
                  <a:cubicBezTo>
                    <a:pt x="58" y="29"/>
                    <a:pt x="58" y="29"/>
                    <a:pt x="58" y="29"/>
                  </a:cubicBezTo>
                  <a:cubicBezTo>
                    <a:pt x="57" y="29"/>
                    <a:pt x="56" y="29"/>
                    <a:pt x="56" y="29"/>
                  </a:cubicBezTo>
                  <a:cubicBezTo>
                    <a:pt x="56" y="29"/>
                    <a:pt x="56" y="29"/>
                    <a:pt x="56" y="29"/>
                  </a:cubicBezTo>
                  <a:cubicBezTo>
                    <a:pt x="54" y="29"/>
                    <a:pt x="54" y="29"/>
                    <a:pt x="54" y="29"/>
                  </a:cubicBezTo>
                  <a:cubicBezTo>
                    <a:pt x="54" y="5"/>
                    <a:pt x="54" y="5"/>
                    <a:pt x="54" y="5"/>
                  </a:cubicBezTo>
                  <a:cubicBezTo>
                    <a:pt x="54" y="1"/>
                    <a:pt x="49" y="0"/>
                    <a:pt x="47" y="3"/>
                  </a:cubicBezTo>
                  <a:cubicBezTo>
                    <a:pt x="46" y="0"/>
                    <a:pt x="41" y="1"/>
                    <a:pt x="41" y="5"/>
                  </a:cubicBezTo>
                  <a:cubicBezTo>
                    <a:pt x="38" y="29"/>
                    <a:pt x="38" y="29"/>
                    <a:pt x="38" y="29"/>
                  </a:cubicBezTo>
                  <a:cubicBezTo>
                    <a:pt x="37" y="29"/>
                    <a:pt x="37" y="29"/>
                    <a:pt x="37" y="29"/>
                  </a:cubicBezTo>
                  <a:cubicBezTo>
                    <a:pt x="37" y="29"/>
                    <a:pt x="37" y="29"/>
                    <a:pt x="37" y="29"/>
                  </a:cubicBezTo>
                  <a:cubicBezTo>
                    <a:pt x="36" y="29"/>
                    <a:pt x="36" y="29"/>
                    <a:pt x="35" y="29"/>
                  </a:cubicBezTo>
                  <a:cubicBezTo>
                    <a:pt x="17" y="29"/>
                    <a:pt x="17" y="29"/>
                    <a:pt x="17" y="29"/>
                  </a:cubicBezTo>
                  <a:cubicBezTo>
                    <a:pt x="13" y="29"/>
                    <a:pt x="7" y="33"/>
                    <a:pt x="6" y="40"/>
                  </a:cubicBezTo>
                  <a:cubicBezTo>
                    <a:pt x="1" y="66"/>
                    <a:pt x="1" y="66"/>
                    <a:pt x="1" y="66"/>
                  </a:cubicBezTo>
                  <a:cubicBezTo>
                    <a:pt x="0" y="70"/>
                    <a:pt x="8" y="71"/>
                    <a:pt x="8" y="66"/>
                  </a:cubicBezTo>
                  <a:cubicBezTo>
                    <a:pt x="13" y="42"/>
                    <a:pt x="13" y="42"/>
                    <a:pt x="13" y="42"/>
                  </a:cubicBezTo>
                  <a:cubicBezTo>
                    <a:pt x="15" y="42"/>
                    <a:pt x="15" y="42"/>
                    <a:pt x="15" y="42"/>
                  </a:cubicBezTo>
                  <a:cubicBezTo>
                    <a:pt x="15" y="108"/>
                    <a:pt x="15" y="108"/>
                    <a:pt x="15" y="108"/>
                  </a:cubicBezTo>
                  <a:cubicBezTo>
                    <a:pt x="15" y="115"/>
                    <a:pt x="25" y="115"/>
                    <a:pt x="25" y="108"/>
                  </a:cubicBezTo>
                  <a:cubicBezTo>
                    <a:pt x="25" y="69"/>
                    <a:pt x="25" y="69"/>
                    <a:pt x="25" y="69"/>
                  </a:cubicBezTo>
                  <a:cubicBezTo>
                    <a:pt x="27" y="69"/>
                    <a:pt x="27" y="69"/>
                    <a:pt x="27" y="69"/>
                  </a:cubicBezTo>
                  <a:cubicBezTo>
                    <a:pt x="27" y="108"/>
                    <a:pt x="27" y="108"/>
                    <a:pt x="27" y="108"/>
                  </a:cubicBezTo>
                  <a:cubicBezTo>
                    <a:pt x="27" y="115"/>
                    <a:pt x="36" y="115"/>
                    <a:pt x="36" y="108"/>
                  </a:cubicBezTo>
                  <a:cubicBezTo>
                    <a:pt x="36" y="42"/>
                    <a:pt x="36" y="42"/>
                    <a:pt x="36" y="42"/>
                  </a:cubicBezTo>
                  <a:cubicBezTo>
                    <a:pt x="37" y="42"/>
                    <a:pt x="37" y="42"/>
                    <a:pt x="37" y="42"/>
                  </a:cubicBezTo>
                  <a:cubicBezTo>
                    <a:pt x="37" y="42"/>
                    <a:pt x="37" y="42"/>
                    <a:pt x="37" y="42"/>
                  </a:cubicBezTo>
                  <a:cubicBezTo>
                    <a:pt x="42" y="41"/>
                    <a:pt x="45" y="36"/>
                    <a:pt x="45" y="31"/>
                  </a:cubicBezTo>
                  <a:cubicBezTo>
                    <a:pt x="47" y="13"/>
                    <a:pt x="47" y="13"/>
                    <a:pt x="47" y="13"/>
                  </a:cubicBezTo>
                  <a:cubicBezTo>
                    <a:pt x="47" y="31"/>
                    <a:pt x="47" y="31"/>
                    <a:pt x="47" y="31"/>
                  </a:cubicBezTo>
                  <a:cubicBezTo>
                    <a:pt x="47" y="36"/>
                    <a:pt x="50" y="41"/>
                    <a:pt x="56" y="42"/>
                  </a:cubicBezTo>
                  <a:cubicBezTo>
                    <a:pt x="56" y="42"/>
                    <a:pt x="56" y="42"/>
                    <a:pt x="56" y="42"/>
                  </a:cubicBezTo>
                  <a:cubicBezTo>
                    <a:pt x="56" y="42"/>
                    <a:pt x="56" y="42"/>
                    <a:pt x="56" y="42"/>
                  </a:cubicBezTo>
                  <a:cubicBezTo>
                    <a:pt x="56" y="108"/>
                    <a:pt x="56" y="108"/>
                    <a:pt x="56" y="108"/>
                  </a:cubicBezTo>
                  <a:cubicBezTo>
                    <a:pt x="56" y="115"/>
                    <a:pt x="66" y="115"/>
                    <a:pt x="66" y="108"/>
                  </a:cubicBezTo>
                  <a:cubicBezTo>
                    <a:pt x="66" y="69"/>
                    <a:pt x="66" y="69"/>
                    <a:pt x="66" y="69"/>
                  </a:cubicBezTo>
                  <a:cubicBezTo>
                    <a:pt x="68" y="69"/>
                    <a:pt x="68" y="69"/>
                    <a:pt x="68" y="69"/>
                  </a:cubicBezTo>
                  <a:cubicBezTo>
                    <a:pt x="68" y="108"/>
                    <a:pt x="68" y="108"/>
                    <a:pt x="68" y="108"/>
                  </a:cubicBezTo>
                  <a:cubicBezTo>
                    <a:pt x="68" y="115"/>
                    <a:pt x="77" y="115"/>
                    <a:pt x="77" y="108"/>
                  </a:cubicBezTo>
                  <a:cubicBezTo>
                    <a:pt x="77" y="42"/>
                    <a:pt x="77" y="42"/>
                    <a:pt x="77" y="42"/>
                  </a:cubicBezTo>
                  <a:cubicBezTo>
                    <a:pt x="78" y="42"/>
                    <a:pt x="78" y="42"/>
                    <a:pt x="78" y="42"/>
                  </a:cubicBezTo>
                  <a:cubicBezTo>
                    <a:pt x="83" y="41"/>
                    <a:pt x="86" y="36"/>
                    <a:pt x="86" y="31"/>
                  </a:cubicBezTo>
                  <a:cubicBezTo>
                    <a:pt x="86" y="10"/>
                    <a:pt x="86" y="10"/>
                    <a:pt x="86" y="10"/>
                  </a:cubicBezTo>
                  <a:cubicBezTo>
                    <a:pt x="93" y="33"/>
                    <a:pt x="93" y="33"/>
                    <a:pt x="93" y="33"/>
                  </a:cubicBezTo>
                  <a:cubicBezTo>
                    <a:pt x="94" y="35"/>
                    <a:pt x="96" y="39"/>
                    <a:pt x="100" y="40"/>
                  </a:cubicBezTo>
                  <a:cubicBezTo>
                    <a:pt x="100" y="40"/>
                    <a:pt x="100" y="40"/>
                    <a:pt x="100" y="40"/>
                  </a:cubicBezTo>
                  <a:cubicBezTo>
                    <a:pt x="101" y="40"/>
                    <a:pt x="101" y="40"/>
                    <a:pt x="101" y="40"/>
                  </a:cubicBezTo>
                  <a:cubicBezTo>
                    <a:pt x="90" y="79"/>
                    <a:pt x="90" y="79"/>
                    <a:pt x="90" y="79"/>
                  </a:cubicBezTo>
                  <a:cubicBezTo>
                    <a:pt x="100" y="79"/>
                    <a:pt x="100" y="79"/>
                    <a:pt x="100" y="79"/>
                  </a:cubicBezTo>
                  <a:cubicBezTo>
                    <a:pt x="100" y="109"/>
                    <a:pt x="100" y="109"/>
                    <a:pt x="100" y="109"/>
                  </a:cubicBezTo>
                  <a:cubicBezTo>
                    <a:pt x="100" y="114"/>
                    <a:pt x="108" y="114"/>
                    <a:pt x="108" y="109"/>
                  </a:cubicBezTo>
                  <a:cubicBezTo>
                    <a:pt x="108" y="79"/>
                    <a:pt x="108" y="79"/>
                    <a:pt x="108" y="79"/>
                  </a:cubicBezTo>
                  <a:cubicBezTo>
                    <a:pt x="111" y="79"/>
                    <a:pt x="111" y="79"/>
                    <a:pt x="111" y="79"/>
                  </a:cubicBezTo>
                  <a:cubicBezTo>
                    <a:pt x="111" y="109"/>
                    <a:pt x="111" y="109"/>
                    <a:pt x="111" y="109"/>
                  </a:cubicBezTo>
                  <a:cubicBezTo>
                    <a:pt x="111" y="114"/>
                    <a:pt x="119" y="114"/>
                    <a:pt x="119" y="109"/>
                  </a:cubicBezTo>
                  <a:cubicBezTo>
                    <a:pt x="119" y="79"/>
                    <a:pt x="119" y="79"/>
                    <a:pt x="119" y="79"/>
                  </a:cubicBezTo>
                  <a:cubicBezTo>
                    <a:pt x="129" y="79"/>
                    <a:pt x="129" y="79"/>
                    <a:pt x="129" y="79"/>
                  </a:cubicBezTo>
                  <a:cubicBezTo>
                    <a:pt x="118" y="40"/>
                    <a:pt x="118" y="40"/>
                    <a:pt x="118" y="40"/>
                  </a:cubicBezTo>
                  <a:cubicBezTo>
                    <a:pt x="120" y="40"/>
                    <a:pt x="120" y="40"/>
                    <a:pt x="120" y="40"/>
                  </a:cubicBezTo>
                  <a:cubicBezTo>
                    <a:pt x="126" y="63"/>
                    <a:pt x="126" y="63"/>
                    <a:pt x="126" y="63"/>
                  </a:cubicBezTo>
                  <a:cubicBezTo>
                    <a:pt x="128" y="68"/>
                    <a:pt x="135" y="65"/>
                    <a:pt x="133" y="6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16" name="Oval 183"/>
            <p:cNvSpPr>
              <a:spLocks noChangeArrowheads="1"/>
            </p:cNvSpPr>
            <p:nvPr userDrawn="1"/>
          </p:nvSpPr>
          <p:spPr bwMode="auto">
            <a:xfrm>
              <a:off x="8705850" y="1109663"/>
              <a:ext cx="65088" cy="61913"/>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17" name="Oval 184"/>
            <p:cNvSpPr>
              <a:spLocks noChangeArrowheads="1"/>
            </p:cNvSpPr>
            <p:nvPr userDrawn="1"/>
          </p:nvSpPr>
          <p:spPr bwMode="auto">
            <a:xfrm>
              <a:off x="8547100" y="1106488"/>
              <a:ext cx="65088" cy="650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18" name="Rectangle 185"/>
            <p:cNvSpPr>
              <a:spLocks noChangeArrowheads="1"/>
            </p:cNvSpPr>
            <p:nvPr userDrawn="1"/>
          </p:nvSpPr>
          <p:spPr bwMode="auto">
            <a:xfrm>
              <a:off x="8662988" y="1017588"/>
              <a:ext cx="7938" cy="26988"/>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19" name="Rectangle 186"/>
            <p:cNvSpPr>
              <a:spLocks noChangeArrowheads="1"/>
            </p:cNvSpPr>
            <p:nvPr userDrawn="1"/>
          </p:nvSpPr>
          <p:spPr bwMode="auto">
            <a:xfrm>
              <a:off x="8674100" y="1052513"/>
              <a:ext cx="26988" cy="111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20" name="Rectangle 187"/>
            <p:cNvSpPr>
              <a:spLocks noChangeArrowheads="1"/>
            </p:cNvSpPr>
            <p:nvPr userDrawn="1"/>
          </p:nvSpPr>
          <p:spPr bwMode="auto">
            <a:xfrm>
              <a:off x="8628063" y="1052513"/>
              <a:ext cx="26988" cy="111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21" name="Rectangle 188"/>
            <p:cNvSpPr>
              <a:spLocks noChangeArrowheads="1"/>
            </p:cNvSpPr>
            <p:nvPr userDrawn="1"/>
          </p:nvSpPr>
          <p:spPr bwMode="auto">
            <a:xfrm>
              <a:off x="8809038" y="1017588"/>
              <a:ext cx="12700" cy="26988"/>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22" name="Rectangle 189"/>
            <p:cNvSpPr>
              <a:spLocks noChangeArrowheads="1"/>
            </p:cNvSpPr>
            <p:nvPr userDrawn="1"/>
          </p:nvSpPr>
          <p:spPr bwMode="auto">
            <a:xfrm>
              <a:off x="8824913" y="1052513"/>
              <a:ext cx="26988" cy="111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23" name="Rectangle 190"/>
            <p:cNvSpPr>
              <a:spLocks noChangeArrowheads="1"/>
            </p:cNvSpPr>
            <p:nvPr userDrawn="1"/>
          </p:nvSpPr>
          <p:spPr bwMode="auto">
            <a:xfrm>
              <a:off x="8778875" y="1052513"/>
              <a:ext cx="26988" cy="111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sp>
        <p:nvSpPr>
          <p:cNvPr id="224" name="Freeform 191"/>
          <p:cNvSpPr>
            <a:spLocks/>
          </p:cNvSpPr>
          <p:nvPr userDrawn="1"/>
        </p:nvSpPr>
        <p:spPr bwMode="auto">
          <a:xfrm>
            <a:off x="4686301" y="3575051"/>
            <a:ext cx="556684" cy="334963"/>
          </a:xfrm>
          <a:custGeom>
            <a:avLst/>
            <a:gdLst>
              <a:gd name="T0" fmla="*/ 33 w 108"/>
              <a:gd name="T1" fmla="*/ 87 h 87"/>
              <a:gd name="T2" fmla="*/ 52 w 108"/>
              <a:gd name="T3" fmla="*/ 86 h 87"/>
              <a:gd name="T4" fmla="*/ 74 w 108"/>
              <a:gd name="T5" fmla="*/ 68 h 87"/>
              <a:gd name="T6" fmla="*/ 83 w 108"/>
              <a:gd name="T7" fmla="*/ 46 h 87"/>
              <a:gd name="T8" fmla="*/ 91 w 108"/>
              <a:gd name="T9" fmla="*/ 39 h 87"/>
              <a:gd name="T10" fmla="*/ 95 w 108"/>
              <a:gd name="T11" fmla="*/ 49 h 87"/>
              <a:gd name="T12" fmla="*/ 96 w 108"/>
              <a:gd name="T13" fmla="*/ 84 h 87"/>
              <a:gd name="T14" fmla="*/ 99 w 108"/>
              <a:gd name="T15" fmla="*/ 86 h 87"/>
              <a:gd name="T16" fmla="*/ 102 w 108"/>
              <a:gd name="T17" fmla="*/ 83 h 87"/>
              <a:gd name="T18" fmla="*/ 108 w 108"/>
              <a:gd name="T19" fmla="*/ 25 h 87"/>
              <a:gd name="T20" fmla="*/ 106 w 108"/>
              <a:gd name="T21" fmla="*/ 12 h 87"/>
              <a:gd name="T22" fmla="*/ 91 w 108"/>
              <a:gd name="T23" fmla="*/ 1 h 87"/>
              <a:gd name="T24" fmla="*/ 79 w 108"/>
              <a:gd name="T25" fmla="*/ 8 h 87"/>
              <a:gd name="T26" fmla="*/ 60 w 108"/>
              <a:gd name="T27" fmla="*/ 46 h 87"/>
              <a:gd name="T28" fmla="*/ 32 w 108"/>
              <a:gd name="T29" fmla="*/ 66 h 87"/>
              <a:gd name="T30" fmla="*/ 2 w 108"/>
              <a:gd name="T31" fmla="*/ 78 h 87"/>
              <a:gd name="T32" fmla="*/ 0 w 108"/>
              <a:gd name="T33" fmla="*/ 82 h 87"/>
              <a:gd name="T34" fmla="*/ 4 w 108"/>
              <a:gd name="T35" fmla="*/ 86 h 87"/>
              <a:gd name="T36" fmla="*/ 33 w 108"/>
              <a:gd name="T3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87">
                <a:moveTo>
                  <a:pt x="33" y="87"/>
                </a:moveTo>
                <a:cubicBezTo>
                  <a:pt x="39" y="87"/>
                  <a:pt x="46" y="87"/>
                  <a:pt x="52" y="86"/>
                </a:cubicBezTo>
                <a:cubicBezTo>
                  <a:pt x="64" y="86"/>
                  <a:pt x="71" y="79"/>
                  <a:pt x="74" y="68"/>
                </a:cubicBezTo>
                <a:cubicBezTo>
                  <a:pt x="77" y="61"/>
                  <a:pt x="79" y="53"/>
                  <a:pt x="83" y="46"/>
                </a:cubicBezTo>
                <a:cubicBezTo>
                  <a:pt x="84" y="43"/>
                  <a:pt x="86" y="38"/>
                  <a:pt x="91" y="39"/>
                </a:cubicBezTo>
                <a:cubicBezTo>
                  <a:pt x="95" y="40"/>
                  <a:pt x="95" y="45"/>
                  <a:pt x="95" y="49"/>
                </a:cubicBezTo>
                <a:cubicBezTo>
                  <a:pt x="96" y="59"/>
                  <a:pt x="95" y="74"/>
                  <a:pt x="96" y="84"/>
                </a:cubicBezTo>
                <a:cubicBezTo>
                  <a:pt x="96" y="86"/>
                  <a:pt x="99" y="86"/>
                  <a:pt x="99" y="86"/>
                </a:cubicBezTo>
                <a:cubicBezTo>
                  <a:pt x="99" y="86"/>
                  <a:pt x="102" y="86"/>
                  <a:pt x="102" y="83"/>
                </a:cubicBezTo>
                <a:cubicBezTo>
                  <a:pt x="104" y="66"/>
                  <a:pt x="106" y="43"/>
                  <a:pt x="108" y="25"/>
                </a:cubicBezTo>
                <a:cubicBezTo>
                  <a:pt x="108" y="21"/>
                  <a:pt x="108" y="16"/>
                  <a:pt x="106" y="12"/>
                </a:cubicBezTo>
                <a:cubicBezTo>
                  <a:pt x="105" y="8"/>
                  <a:pt x="100" y="1"/>
                  <a:pt x="91" y="1"/>
                </a:cubicBezTo>
                <a:cubicBezTo>
                  <a:pt x="83" y="0"/>
                  <a:pt x="82" y="3"/>
                  <a:pt x="79" y="8"/>
                </a:cubicBezTo>
                <a:cubicBezTo>
                  <a:pt x="72" y="20"/>
                  <a:pt x="65" y="33"/>
                  <a:pt x="60" y="46"/>
                </a:cubicBezTo>
                <a:cubicBezTo>
                  <a:pt x="54" y="58"/>
                  <a:pt x="47" y="65"/>
                  <a:pt x="32" y="66"/>
                </a:cubicBezTo>
                <a:cubicBezTo>
                  <a:pt x="22" y="66"/>
                  <a:pt x="12" y="73"/>
                  <a:pt x="2" y="78"/>
                </a:cubicBezTo>
                <a:cubicBezTo>
                  <a:pt x="0" y="79"/>
                  <a:pt x="0" y="82"/>
                  <a:pt x="0" y="82"/>
                </a:cubicBezTo>
                <a:cubicBezTo>
                  <a:pt x="1" y="84"/>
                  <a:pt x="2" y="85"/>
                  <a:pt x="4" y="86"/>
                </a:cubicBezTo>
                <a:cubicBezTo>
                  <a:pt x="14" y="87"/>
                  <a:pt x="22" y="86"/>
                  <a:pt x="33" y="8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25" name="Freeform 192"/>
          <p:cNvSpPr>
            <a:spLocks/>
          </p:cNvSpPr>
          <p:nvPr userDrawn="1"/>
        </p:nvSpPr>
        <p:spPr bwMode="auto">
          <a:xfrm>
            <a:off x="5325534" y="3257550"/>
            <a:ext cx="230717" cy="509588"/>
          </a:xfrm>
          <a:custGeom>
            <a:avLst/>
            <a:gdLst>
              <a:gd name="T0" fmla="*/ 61 w 109"/>
              <a:gd name="T1" fmla="*/ 37 h 321"/>
              <a:gd name="T2" fmla="*/ 70 w 109"/>
              <a:gd name="T3" fmla="*/ 37 h 321"/>
              <a:gd name="T4" fmla="*/ 80 w 109"/>
              <a:gd name="T5" fmla="*/ 0 h 321"/>
              <a:gd name="T6" fmla="*/ 29 w 109"/>
              <a:gd name="T7" fmla="*/ 0 h 321"/>
              <a:gd name="T8" fmla="*/ 36 w 109"/>
              <a:gd name="T9" fmla="*/ 37 h 321"/>
              <a:gd name="T10" fmla="*/ 49 w 109"/>
              <a:gd name="T11" fmla="*/ 37 h 321"/>
              <a:gd name="T12" fmla="*/ 0 w 109"/>
              <a:gd name="T13" fmla="*/ 261 h 321"/>
              <a:gd name="T14" fmla="*/ 53 w 109"/>
              <a:gd name="T15" fmla="*/ 321 h 321"/>
              <a:gd name="T16" fmla="*/ 109 w 109"/>
              <a:gd name="T17" fmla="*/ 261 h 321"/>
              <a:gd name="T18" fmla="*/ 61 w 109"/>
              <a:gd name="T19" fmla="*/ 3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321">
                <a:moveTo>
                  <a:pt x="61" y="37"/>
                </a:moveTo>
                <a:lnTo>
                  <a:pt x="70" y="37"/>
                </a:lnTo>
                <a:lnTo>
                  <a:pt x="80" y="0"/>
                </a:lnTo>
                <a:lnTo>
                  <a:pt x="29" y="0"/>
                </a:lnTo>
                <a:lnTo>
                  <a:pt x="36" y="37"/>
                </a:lnTo>
                <a:lnTo>
                  <a:pt x="49" y="37"/>
                </a:lnTo>
                <a:lnTo>
                  <a:pt x="0" y="261"/>
                </a:lnTo>
                <a:lnTo>
                  <a:pt x="53" y="321"/>
                </a:lnTo>
                <a:lnTo>
                  <a:pt x="109" y="261"/>
                </a:lnTo>
                <a:lnTo>
                  <a:pt x="61" y="3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nvGrpSpPr>
          <p:cNvPr id="226" name="Group 225"/>
          <p:cNvGrpSpPr/>
          <p:nvPr userDrawn="1"/>
        </p:nvGrpSpPr>
        <p:grpSpPr>
          <a:xfrm>
            <a:off x="10310284" y="3551239"/>
            <a:ext cx="457200" cy="301625"/>
            <a:chOff x="7732713" y="3551238"/>
            <a:chExt cx="342900" cy="301625"/>
          </a:xfrm>
        </p:grpSpPr>
        <p:sp>
          <p:nvSpPr>
            <p:cNvPr id="227" name="Freeform 193"/>
            <p:cNvSpPr>
              <a:spLocks/>
            </p:cNvSpPr>
            <p:nvPr userDrawn="1"/>
          </p:nvSpPr>
          <p:spPr bwMode="auto">
            <a:xfrm>
              <a:off x="7732713" y="3705225"/>
              <a:ext cx="342900" cy="147638"/>
            </a:xfrm>
            <a:custGeom>
              <a:avLst/>
              <a:gdLst>
                <a:gd name="T0" fmla="*/ 0 w 89"/>
                <a:gd name="T1" fmla="*/ 0 h 38"/>
                <a:gd name="T2" fmla="*/ 45 w 89"/>
                <a:gd name="T3" fmla="*/ 38 h 38"/>
                <a:gd name="T4" fmla="*/ 89 w 89"/>
                <a:gd name="T5" fmla="*/ 0 h 38"/>
                <a:gd name="T6" fmla="*/ 0 w 89"/>
                <a:gd name="T7" fmla="*/ 0 h 38"/>
              </a:gdLst>
              <a:ahLst/>
              <a:cxnLst>
                <a:cxn ang="0">
                  <a:pos x="T0" y="T1"/>
                </a:cxn>
                <a:cxn ang="0">
                  <a:pos x="T2" y="T3"/>
                </a:cxn>
                <a:cxn ang="0">
                  <a:pos x="T4" y="T5"/>
                </a:cxn>
                <a:cxn ang="0">
                  <a:pos x="T6" y="T7"/>
                </a:cxn>
              </a:cxnLst>
              <a:rect l="0" t="0" r="r" b="b"/>
              <a:pathLst>
                <a:path w="89" h="38">
                  <a:moveTo>
                    <a:pt x="0" y="0"/>
                  </a:moveTo>
                  <a:cubicBezTo>
                    <a:pt x="4" y="21"/>
                    <a:pt x="22" y="38"/>
                    <a:pt x="45" y="38"/>
                  </a:cubicBezTo>
                  <a:cubicBezTo>
                    <a:pt x="67" y="38"/>
                    <a:pt x="86" y="21"/>
                    <a:pt x="89" y="0"/>
                  </a:cubicBezTo>
                  <a:lnTo>
                    <a:pt x="0"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28" name="Oval 194"/>
            <p:cNvSpPr>
              <a:spLocks noChangeArrowheads="1"/>
            </p:cNvSpPr>
            <p:nvPr userDrawn="1"/>
          </p:nvSpPr>
          <p:spPr bwMode="auto">
            <a:xfrm>
              <a:off x="7762875" y="3551238"/>
              <a:ext cx="92075" cy="93663"/>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29" name="Oval 195"/>
            <p:cNvSpPr>
              <a:spLocks noChangeArrowheads="1"/>
            </p:cNvSpPr>
            <p:nvPr userDrawn="1"/>
          </p:nvSpPr>
          <p:spPr bwMode="auto">
            <a:xfrm>
              <a:off x="7951788" y="3551238"/>
              <a:ext cx="93663" cy="93663"/>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sp>
        <p:nvSpPr>
          <p:cNvPr id="230" name="Freeform 196"/>
          <p:cNvSpPr>
            <a:spLocks noEditPoints="1"/>
          </p:cNvSpPr>
          <p:nvPr userDrawn="1"/>
        </p:nvSpPr>
        <p:spPr bwMode="auto">
          <a:xfrm>
            <a:off x="11267018" y="1758950"/>
            <a:ext cx="690033" cy="433388"/>
          </a:xfrm>
          <a:custGeom>
            <a:avLst/>
            <a:gdLst>
              <a:gd name="T0" fmla="*/ 10 w 134"/>
              <a:gd name="T1" fmla="*/ 0 h 112"/>
              <a:gd name="T2" fmla="*/ 59 w 134"/>
              <a:gd name="T3" fmla="*/ 0 h 112"/>
              <a:gd name="T4" fmla="*/ 69 w 134"/>
              <a:gd name="T5" fmla="*/ 11 h 112"/>
              <a:gd name="T6" fmla="*/ 100 w 134"/>
              <a:gd name="T7" fmla="*/ 11 h 112"/>
              <a:gd name="T8" fmla="*/ 110 w 134"/>
              <a:gd name="T9" fmla="*/ 19 h 112"/>
              <a:gd name="T10" fmla="*/ 24 w 134"/>
              <a:gd name="T11" fmla="*/ 19 h 112"/>
              <a:gd name="T12" fmla="*/ 8 w 134"/>
              <a:gd name="T13" fmla="*/ 33 h 112"/>
              <a:gd name="T14" fmla="*/ 0 w 134"/>
              <a:gd name="T15" fmla="*/ 83 h 112"/>
              <a:gd name="T16" fmla="*/ 0 w 134"/>
              <a:gd name="T17" fmla="*/ 11 h 112"/>
              <a:gd name="T18" fmla="*/ 10 w 134"/>
              <a:gd name="T19" fmla="*/ 0 h 112"/>
              <a:gd name="T20" fmla="*/ 33 w 134"/>
              <a:gd name="T21" fmla="*/ 31 h 112"/>
              <a:gd name="T22" fmla="*/ 16 w 134"/>
              <a:gd name="T23" fmla="*/ 45 h 112"/>
              <a:gd name="T24" fmla="*/ 6 w 134"/>
              <a:gd name="T25" fmla="*/ 112 h 112"/>
              <a:gd name="T26" fmla="*/ 122 w 134"/>
              <a:gd name="T27" fmla="*/ 112 h 112"/>
              <a:gd name="T28" fmla="*/ 133 w 134"/>
              <a:gd name="T29" fmla="*/ 45 h 112"/>
              <a:gd name="T30" fmla="*/ 121 w 134"/>
              <a:gd name="T31" fmla="*/ 31 h 112"/>
              <a:gd name="T32" fmla="*/ 33 w 134"/>
              <a:gd name="T33" fmla="*/ 3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12">
                <a:moveTo>
                  <a:pt x="10" y="0"/>
                </a:moveTo>
                <a:cubicBezTo>
                  <a:pt x="59" y="0"/>
                  <a:pt x="59" y="0"/>
                  <a:pt x="59" y="0"/>
                </a:cubicBezTo>
                <a:cubicBezTo>
                  <a:pt x="67" y="0"/>
                  <a:pt x="69" y="5"/>
                  <a:pt x="69" y="11"/>
                </a:cubicBezTo>
                <a:cubicBezTo>
                  <a:pt x="100" y="11"/>
                  <a:pt x="100" y="11"/>
                  <a:pt x="100" y="11"/>
                </a:cubicBezTo>
                <a:cubicBezTo>
                  <a:pt x="105" y="11"/>
                  <a:pt x="109" y="14"/>
                  <a:pt x="110" y="19"/>
                </a:cubicBezTo>
                <a:cubicBezTo>
                  <a:pt x="24" y="19"/>
                  <a:pt x="24" y="19"/>
                  <a:pt x="24" y="19"/>
                </a:cubicBezTo>
                <a:cubicBezTo>
                  <a:pt x="16" y="19"/>
                  <a:pt x="9" y="25"/>
                  <a:pt x="8" y="33"/>
                </a:cubicBezTo>
                <a:cubicBezTo>
                  <a:pt x="0" y="83"/>
                  <a:pt x="0" y="83"/>
                  <a:pt x="0" y="83"/>
                </a:cubicBezTo>
                <a:cubicBezTo>
                  <a:pt x="0" y="11"/>
                  <a:pt x="0" y="11"/>
                  <a:pt x="0" y="11"/>
                </a:cubicBezTo>
                <a:cubicBezTo>
                  <a:pt x="0" y="5"/>
                  <a:pt x="4" y="0"/>
                  <a:pt x="10" y="0"/>
                </a:cubicBezTo>
                <a:close/>
                <a:moveTo>
                  <a:pt x="33" y="31"/>
                </a:moveTo>
                <a:cubicBezTo>
                  <a:pt x="25" y="31"/>
                  <a:pt x="18" y="37"/>
                  <a:pt x="16" y="45"/>
                </a:cubicBezTo>
                <a:cubicBezTo>
                  <a:pt x="6" y="112"/>
                  <a:pt x="6" y="112"/>
                  <a:pt x="6" y="112"/>
                </a:cubicBezTo>
                <a:cubicBezTo>
                  <a:pt x="122" y="112"/>
                  <a:pt x="122" y="112"/>
                  <a:pt x="122" y="112"/>
                </a:cubicBezTo>
                <a:cubicBezTo>
                  <a:pt x="133" y="45"/>
                  <a:pt x="133" y="45"/>
                  <a:pt x="133" y="45"/>
                </a:cubicBezTo>
                <a:cubicBezTo>
                  <a:pt x="134" y="37"/>
                  <a:pt x="129" y="31"/>
                  <a:pt x="121" y="31"/>
                </a:cubicBezTo>
                <a:lnTo>
                  <a:pt x="33" y="3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31" name="Freeform 197"/>
          <p:cNvSpPr>
            <a:spLocks/>
          </p:cNvSpPr>
          <p:nvPr userDrawn="1"/>
        </p:nvSpPr>
        <p:spPr bwMode="auto">
          <a:xfrm>
            <a:off x="3704168" y="3644900"/>
            <a:ext cx="853017" cy="350838"/>
          </a:xfrm>
          <a:custGeom>
            <a:avLst/>
            <a:gdLst>
              <a:gd name="T0" fmla="*/ 20 w 166"/>
              <a:gd name="T1" fmla="*/ 91 h 91"/>
              <a:gd name="T2" fmla="*/ 0 w 166"/>
              <a:gd name="T3" fmla="*/ 58 h 91"/>
              <a:gd name="T4" fmla="*/ 38 w 166"/>
              <a:gd name="T5" fmla="*/ 22 h 91"/>
              <a:gd name="T6" fmla="*/ 72 w 166"/>
              <a:gd name="T7" fmla="*/ 0 h 91"/>
              <a:gd name="T8" fmla="*/ 105 w 166"/>
              <a:gd name="T9" fmla="*/ 22 h 91"/>
              <a:gd name="T10" fmla="*/ 130 w 166"/>
              <a:gd name="T11" fmla="*/ 22 h 91"/>
              <a:gd name="T12" fmla="*/ 166 w 166"/>
              <a:gd name="T13" fmla="*/ 58 h 91"/>
              <a:gd name="T14" fmla="*/ 145 w 166"/>
              <a:gd name="T15" fmla="*/ 91 h 91"/>
              <a:gd name="T16" fmla="*/ 106 w 166"/>
              <a:gd name="T17" fmla="*/ 91 h 91"/>
              <a:gd name="T18" fmla="*/ 106 w 166"/>
              <a:gd name="T19" fmla="*/ 49 h 91"/>
              <a:gd name="T20" fmla="*/ 57 w 166"/>
              <a:gd name="T21" fmla="*/ 49 h 91"/>
              <a:gd name="T22" fmla="*/ 57 w 166"/>
              <a:gd name="T23" fmla="*/ 91 h 91"/>
              <a:gd name="T24" fmla="*/ 33 w 166"/>
              <a:gd name="T25" fmla="*/ 91 h 91"/>
              <a:gd name="T26" fmla="*/ 20 w 166"/>
              <a:gd name="T27"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91">
                <a:moveTo>
                  <a:pt x="20" y="91"/>
                </a:moveTo>
                <a:cubicBezTo>
                  <a:pt x="8" y="85"/>
                  <a:pt x="0" y="72"/>
                  <a:pt x="0" y="58"/>
                </a:cubicBezTo>
                <a:cubicBezTo>
                  <a:pt x="0" y="39"/>
                  <a:pt x="20" y="24"/>
                  <a:pt x="38" y="22"/>
                </a:cubicBezTo>
                <a:cubicBezTo>
                  <a:pt x="44" y="9"/>
                  <a:pt x="57" y="0"/>
                  <a:pt x="72" y="0"/>
                </a:cubicBezTo>
                <a:cubicBezTo>
                  <a:pt x="87" y="0"/>
                  <a:pt x="100" y="9"/>
                  <a:pt x="105" y="22"/>
                </a:cubicBezTo>
                <a:cubicBezTo>
                  <a:pt x="106" y="22"/>
                  <a:pt x="129" y="22"/>
                  <a:pt x="130" y="22"/>
                </a:cubicBezTo>
                <a:cubicBezTo>
                  <a:pt x="150" y="22"/>
                  <a:pt x="166" y="38"/>
                  <a:pt x="166" y="58"/>
                </a:cubicBezTo>
                <a:cubicBezTo>
                  <a:pt x="166" y="72"/>
                  <a:pt x="158" y="85"/>
                  <a:pt x="145" y="91"/>
                </a:cubicBezTo>
                <a:cubicBezTo>
                  <a:pt x="106" y="91"/>
                  <a:pt x="106" y="91"/>
                  <a:pt x="106" y="91"/>
                </a:cubicBezTo>
                <a:cubicBezTo>
                  <a:pt x="106" y="49"/>
                  <a:pt x="106" y="49"/>
                  <a:pt x="106" y="49"/>
                </a:cubicBezTo>
                <a:cubicBezTo>
                  <a:pt x="57" y="49"/>
                  <a:pt x="57" y="49"/>
                  <a:pt x="57" y="49"/>
                </a:cubicBezTo>
                <a:cubicBezTo>
                  <a:pt x="57" y="91"/>
                  <a:pt x="57" y="91"/>
                  <a:pt x="57" y="91"/>
                </a:cubicBezTo>
                <a:cubicBezTo>
                  <a:pt x="33" y="91"/>
                  <a:pt x="33" y="91"/>
                  <a:pt x="33" y="91"/>
                </a:cubicBezTo>
                <a:lnTo>
                  <a:pt x="20" y="9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32" name="Freeform 198"/>
          <p:cNvSpPr>
            <a:spLocks/>
          </p:cNvSpPr>
          <p:nvPr userDrawn="1"/>
        </p:nvSpPr>
        <p:spPr bwMode="auto">
          <a:xfrm>
            <a:off x="3960285" y="3860800"/>
            <a:ext cx="319617" cy="323850"/>
          </a:xfrm>
          <a:custGeom>
            <a:avLst/>
            <a:gdLst>
              <a:gd name="T0" fmla="*/ 39 w 151"/>
              <a:gd name="T1" fmla="*/ 0 h 204"/>
              <a:gd name="T2" fmla="*/ 39 w 151"/>
              <a:gd name="T3" fmla="*/ 107 h 204"/>
              <a:gd name="T4" fmla="*/ 0 w 151"/>
              <a:gd name="T5" fmla="*/ 107 h 204"/>
              <a:gd name="T6" fmla="*/ 76 w 151"/>
              <a:gd name="T7" fmla="*/ 204 h 204"/>
              <a:gd name="T8" fmla="*/ 151 w 151"/>
              <a:gd name="T9" fmla="*/ 107 h 204"/>
              <a:gd name="T10" fmla="*/ 115 w 151"/>
              <a:gd name="T11" fmla="*/ 107 h 204"/>
              <a:gd name="T12" fmla="*/ 115 w 151"/>
              <a:gd name="T13" fmla="*/ 0 h 204"/>
              <a:gd name="T14" fmla="*/ 39 w 151"/>
              <a:gd name="T15" fmla="*/ 0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204">
                <a:moveTo>
                  <a:pt x="39" y="0"/>
                </a:moveTo>
                <a:lnTo>
                  <a:pt x="39" y="107"/>
                </a:lnTo>
                <a:lnTo>
                  <a:pt x="0" y="107"/>
                </a:lnTo>
                <a:lnTo>
                  <a:pt x="76" y="204"/>
                </a:lnTo>
                <a:lnTo>
                  <a:pt x="151" y="107"/>
                </a:lnTo>
                <a:lnTo>
                  <a:pt x="115" y="107"/>
                </a:lnTo>
                <a:lnTo>
                  <a:pt x="115" y="0"/>
                </a:lnTo>
                <a:lnTo>
                  <a:pt x="39"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nvGrpSpPr>
          <p:cNvPr id="233" name="Group 232"/>
          <p:cNvGrpSpPr/>
          <p:nvPr userDrawn="1"/>
        </p:nvGrpSpPr>
        <p:grpSpPr>
          <a:xfrm>
            <a:off x="5782734" y="3381376"/>
            <a:ext cx="649817" cy="339725"/>
            <a:chOff x="4337050" y="3381375"/>
            <a:chExt cx="487363" cy="339725"/>
          </a:xfrm>
        </p:grpSpPr>
        <p:sp>
          <p:nvSpPr>
            <p:cNvPr id="234" name="Freeform 199"/>
            <p:cNvSpPr>
              <a:spLocks/>
            </p:cNvSpPr>
            <p:nvPr userDrawn="1"/>
          </p:nvSpPr>
          <p:spPr bwMode="auto">
            <a:xfrm>
              <a:off x="4527550" y="3459163"/>
              <a:ext cx="219075" cy="219075"/>
            </a:xfrm>
            <a:custGeom>
              <a:avLst/>
              <a:gdLst>
                <a:gd name="T0" fmla="*/ 29 w 57"/>
                <a:gd name="T1" fmla="*/ 0 h 57"/>
                <a:gd name="T2" fmla="*/ 15 w 57"/>
                <a:gd name="T3" fmla="*/ 3 h 57"/>
                <a:gd name="T4" fmla="*/ 22 w 57"/>
                <a:gd name="T5" fmla="*/ 10 h 57"/>
                <a:gd name="T6" fmla="*/ 15 w 57"/>
                <a:gd name="T7" fmla="*/ 17 h 57"/>
                <a:gd name="T8" fmla="*/ 8 w 57"/>
                <a:gd name="T9" fmla="*/ 10 h 57"/>
                <a:gd name="T10" fmla="*/ 8 w 57"/>
                <a:gd name="T11" fmla="*/ 8 h 57"/>
                <a:gd name="T12" fmla="*/ 0 w 57"/>
                <a:gd name="T13" fmla="*/ 28 h 57"/>
                <a:gd name="T14" fmla="*/ 29 w 57"/>
                <a:gd name="T15" fmla="*/ 57 h 57"/>
                <a:gd name="T16" fmla="*/ 57 w 57"/>
                <a:gd name="T17" fmla="*/ 28 h 57"/>
                <a:gd name="T18" fmla="*/ 29 w 57"/>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9" y="0"/>
                  </a:moveTo>
                  <a:cubicBezTo>
                    <a:pt x="24" y="0"/>
                    <a:pt x="19" y="1"/>
                    <a:pt x="15" y="3"/>
                  </a:cubicBezTo>
                  <a:cubicBezTo>
                    <a:pt x="19" y="3"/>
                    <a:pt x="22" y="6"/>
                    <a:pt x="22" y="10"/>
                  </a:cubicBezTo>
                  <a:cubicBezTo>
                    <a:pt x="22" y="14"/>
                    <a:pt x="19" y="17"/>
                    <a:pt x="15" y="17"/>
                  </a:cubicBezTo>
                  <a:cubicBezTo>
                    <a:pt x="11" y="17"/>
                    <a:pt x="8" y="14"/>
                    <a:pt x="8" y="10"/>
                  </a:cubicBezTo>
                  <a:cubicBezTo>
                    <a:pt x="8" y="9"/>
                    <a:pt x="8" y="9"/>
                    <a:pt x="8" y="8"/>
                  </a:cubicBezTo>
                  <a:cubicBezTo>
                    <a:pt x="3" y="13"/>
                    <a:pt x="0" y="20"/>
                    <a:pt x="0" y="28"/>
                  </a:cubicBezTo>
                  <a:cubicBezTo>
                    <a:pt x="0" y="44"/>
                    <a:pt x="13" y="57"/>
                    <a:pt x="29" y="57"/>
                  </a:cubicBezTo>
                  <a:cubicBezTo>
                    <a:pt x="44" y="57"/>
                    <a:pt x="57" y="44"/>
                    <a:pt x="57" y="28"/>
                  </a:cubicBezTo>
                  <a:cubicBezTo>
                    <a:pt x="57" y="13"/>
                    <a:pt x="44" y="0"/>
                    <a:pt x="29"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35" name="Freeform 200"/>
            <p:cNvSpPr>
              <a:spLocks noEditPoints="1"/>
            </p:cNvSpPr>
            <p:nvPr userDrawn="1"/>
          </p:nvSpPr>
          <p:spPr bwMode="auto">
            <a:xfrm>
              <a:off x="4337050" y="3381375"/>
              <a:ext cx="487363" cy="339725"/>
            </a:xfrm>
            <a:custGeom>
              <a:avLst/>
              <a:gdLst>
                <a:gd name="T0" fmla="*/ 121 w 126"/>
                <a:gd name="T1" fmla="*/ 12 h 88"/>
                <a:gd name="T2" fmla="*/ 101 w 126"/>
                <a:gd name="T3" fmla="*/ 12 h 88"/>
                <a:gd name="T4" fmla="*/ 99 w 126"/>
                <a:gd name="T5" fmla="*/ 6 h 88"/>
                <a:gd name="T6" fmla="*/ 92 w 126"/>
                <a:gd name="T7" fmla="*/ 0 h 88"/>
                <a:gd name="T8" fmla="*/ 63 w 126"/>
                <a:gd name="T9" fmla="*/ 0 h 88"/>
                <a:gd name="T10" fmla="*/ 56 w 126"/>
                <a:gd name="T11" fmla="*/ 6 h 88"/>
                <a:gd name="T12" fmla="*/ 54 w 126"/>
                <a:gd name="T13" fmla="*/ 12 h 88"/>
                <a:gd name="T14" fmla="*/ 30 w 126"/>
                <a:gd name="T15" fmla="*/ 12 h 88"/>
                <a:gd name="T16" fmla="*/ 30 w 126"/>
                <a:gd name="T17" fmla="*/ 11 h 88"/>
                <a:gd name="T18" fmla="*/ 26 w 126"/>
                <a:gd name="T19" fmla="*/ 6 h 88"/>
                <a:gd name="T20" fmla="*/ 15 w 126"/>
                <a:gd name="T21" fmla="*/ 6 h 88"/>
                <a:gd name="T22" fmla="*/ 11 w 126"/>
                <a:gd name="T23" fmla="*/ 11 h 88"/>
                <a:gd name="T24" fmla="*/ 11 w 126"/>
                <a:gd name="T25" fmla="*/ 12 h 88"/>
                <a:gd name="T26" fmla="*/ 5 w 126"/>
                <a:gd name="T27" fmla="*/ 12 h 88"/>
                <a:gd name="T28" fmla="*/ 0 w 126"/>
                <a:gd name="T29" fmla="*/ 17 h 88"/>
                <a:gd name="T30" fmla="*/ 0 w 126"/>
                <a:gd name="T31" fmla="*/ 82 h 88"/>
                <a:gd name="T32" fmla="*/ 5 w 126"/>
                <a:gd name="T33" fmla="*/ 88 h 88"/>
                <a:gd name="T34" fmla="*/ 121 w 126"/>
                <a:gd name="T35" fmla="*/ 88 h 88"/>
                <a:gd name="T36" fmla="*/ 126 w 126"/>
                <a:gd name="T37" fmla="*/ 82 h 88"/>
                <a:gd name="T38" fmla="*/ 126 w 126"/>
                <a:gd name="T39" fmla="*/ 17 h 88"/>
                <a:gd name="T40" fmla="*/ 121 w 126"/>
                <a:gd name="T41" fmla="*/ 12 h 88"/>
                <a:gd name="T42" fmla="*/ 31 w 126"/>
                <a:gd name="T43" fmla="*/ 28 h 88"/>
                <a:gd name="T44" fmla="*/ 14 w 126"/>
                <a:gd name="T45" fmla="*/ 28 h 88"/>
                <a:gd name="T46" fmla="*/ 10 w 126"/>
                <a:gd name="T47" fmla="*/ 24 h 88"/>
                <a:gd name="T48" fmla="*/ 14 w 126"/>
                <a:gd name="T49" fmla="*/ 20 h 88"/>
                <a:gd name="T50" fmla="*/ 31 w 126"/>
                <a:gd name="T51" fmla="*/ 20 h 88"/>
                <a:gd name="T52" fmla="*/ 35 w 126"/>
                <a:gd name="T53" fmla="*/ 24 h 88"/>
                <a:gd name="T54" fmla="*/ 31 w 126"/>
                <a:gd name="T55" fmla="*/ 28 h 88"/>
                <a:gd name="T56" fmla="*/ 78 w 126"/>
                <a:gd name="T57" fmla="*/ 81 h 88"/>
                <a:gd name="T58" fmla="*/ 45 w 126"/>
                <a:gd name="T59" fmla="*/ 48 h 88"/>
                <a:gd name="T60" fmla="*/ 78 w 126"/>
                <a:gd name="T61" fmla="*/ 15 h 88"/>
                <a:gd name="T62" fmla="*/ 110 w 126"/>
                <a:gd name="T63" fmla="*/ 48 h 88"/>
                <a:gd name="T64" fmla="*/ 78 w 126"/>
                <a:gd name="T65" fmla="*/ 8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88">
                  <a:moveTo>
                    <a:pt x="121" y="12"/>
                  </a:moveTo>
                  <a:cubicBezTo>
                    <a:pt x="101" y="12"/>
                    <a:pt x="101" y="12"/>
                    <a:pt x="101" y="12"/>
                  </a:cubicBezTo>
                  <a:cubicBezTo>
                    <a:pt x="99" y="6"/>
                    <a:pt x="99" y="6"/>
                    <a:pt x="99" y="6"/>
                  </a:cubicBezTo>
                  <a:cubicBezTo>
                    <a:pt x="98" y="3"/>
                    <a:pt x="96" y="0"/>
                    <a:pt x="92" y="0"/>
                  </a:cubicBezTo>
                  <a:cubicBezTo>
                    <a:pt x="63" y="0"/>
                    <a:pt x="63" y="0"/>
                    <a:pt x="63" y="0"/>
                  </a:cubicBezTo>
                  <a:cubicBezTo>
                    <a:pt x="60" y="0"/>
                    <a:pt x="57" y="3"/>
                    <a:pt x="56" y="6"/>
                  </a:cubicBezTo>
                  <a:cubicBezTo>
                    <a:pt x="54" y="12"/>
                    <a:pt x="54" y="12"/>
                    <a:pt x="54" y="12"/>
                  </a:cubicBezTo>
                  <a:cubicBezTo>
                    <a:pt x="30" y="12"/>
                    <a:pt x="30" y="12"/>
                    <a:pt x="30" y="12"/>
                  </a:cubicBezTo>
                  <a:cubicBezTo>
                    <a:pt x="30" y="11"/>
                    <a:pt x="30" y="11"/>
                    <a:pt x="30" y="11"/>
                  </a:cubicBezTo>
                  <a:cubicBezTo>
                    <a:pt x="30" y="8"/>
                    <a:pt x="28" y="6"/>
                    <a:pt x="26" y="6"/>
                  </a:cubicBezTo>
                  <a:cubicBezTo>
                    <a:pt x="15" y="6"/>
                    <a:pt x="15" y="6"/>
                    <a:pt x="15" y="6"/>
                  </a:cubicBezTo>
                  <a:cubicBezTo>
                    <a:pt x="13" y="6"/>
                    <a:pt x="11" y="8"/>
                    <a:pt x="11" y="11"/>
                  </a:cubicBezTo>
                  <a:cubicBezTo>
                    <a:pt x="11" y="12"/>
                    <a:pt x="11" y="12"/>
                    <a:pt x="11" y="12"/>
                  </a:cubicBezTo>
                  <a:cubicBezTo>
                    <a:pt x="5" y="12"/>
                    <a:pt x="5" y="12"/>
                    <a:pt x="5" y="12"/>
                  </a:cubicBezTo>
                  <a:cubicBezTo>
                    <a:pt x="2" y="12"/>
                    <a:pt x="0" y="14"/>
                    <a:pt x="0" y="17"/>
                  </a:cubicBezTo>
                  <a:cubicBezTo>
                    <a:pt x="0" y="82"/>
                    <a:pt x="0" y="82"/>
                    <a:pt x="0" y="82"/>
                  </a:cubicBezTo>
                  <a:cubicBezTo>
                    <a:pt x="0" y="85"/>
                    <a:pt x="2" y="88"/>
                    <a:pt x="5" y="88"/>
                  </a:cubicBezTo>
                  <a:cubicBezTo>
                    <a:pt x="121" y="88"/>
                    <a:pt x="121" y="88"/>
                    <a:pt x="121" y="88"/>
                  </a:cubicBezTo>
                  <a:cubicBezTo>
                    <a:pt x="124" y="88"/>
                    <a:pt x="126" y="85"/>
                    <a:pt x="126" y="82"/>
                  </a:cubicBezTo>
                  <a:cubicBezTo>
                    <a:pt x="126" y="17"/>
                    <a:pt x="126" y="17"/>
                    <a:pt x="126" y="17"/>
                  </a:cubicBezTo>
                  <a:cubicBezTo>
                    <a:pt x="126" y="14"/>
                    <a:pt x="124" y="12"/>
                    <a:pt x="121" y="12"/>
                  </a:cubicBezTo>
                  <a:close/>
                  <a:moveTo>
                    <a:pt x="31" y="28"/>
                  </a:moveTo>
                  <a:cubicBezTo>
                    <a:pt x="14" y="28"/>
                    <a:pt x="14" y="28"/>
                    <a:pt x="14" y="28"/>
                  </a:cubicBezTo>
                  <a:cubicBezTo>
                    <a:pt x="12" y="28"/>
                    <a:pt x="10" y="26"/>
                    <a:pt x="10" y="24"/>
                  </a:cubicBezTo>
                  <a:cubicBezTo>
                    <a:pt x="10" y="22"/>
                    <a:pt x="12" y="20"/>
                    <a:pt x="14" y="20"/>
                  </a:cubicBezTo>
                  <a:cubicBezTo>
                    <a:pt x="31" y="20"/>
                    <a:pt x="31" y="20"/>
                    <a:pt x="31" y="20"/>
                  </a:cubicBezTo>
                  <a:cubicBezTo>
                    <a:pt x="33" y="20"/>
                    <a:pt x="35" y="22"/>
                    <a:pt x="35" y="24"/>
                  </a:cubicBezTo>
                  <a:cubicBezTo>
                    <a:pt x="35" y="26"/>
                    <a:pt x="33" y="28"/>
                    <a:pt x="31" y="28"/>
                  </a:cubicBezTo>
                  <a:close/>
                  <a:moveTo>
                    <a:pt x="78" y="81"/>
                  </a:moveTo>
                  <a:cubicBezTo>
                    <a:pt x="59" y="81"/>
                    <a:pt x="45" y="66"/>
                    <a:pt x="45" y="48"/>
                  </a:cubicBezTo>
                  <a:cubicBezTo>
                    <a:pt x="45" y="30"/>
                    <a:pt x="59" y="15"/>
                    <a:pt x="78" y="15"/>
                  </a:cubicBezTo>
                  <a:cubicBezTo>
                    <a:pt x="96" y="15"/>
                    <a:pt x="110" y="30"/>
                    <a:pt x="110" y="48"/>
                  </a:cubicBezTo>
                  <a:cubicBezTo>
                    <a:pt x="110" y="66"/>
                    <a:pt x="96" y="81"/>
                    <a:pt x="78" y="8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grpSp>
        <p:nvGrpSpPr>
          <p:cNvPr id="236" name="Group 235"/>
          <p:cNvGrpSpPr/>
          <p:nvPr userDrawn="1"/>
        </p:nvGrpSpPr>
        <p:grpSpPr>
          <a:xfrm>
            <a:off x="10231967" y="2925764"/>
            <a:ext cx="808567" cy="506413"/>
            <a:chOff x="7673975" y="2925763"/>
            <a:chExt cx="606425" cy="506413"/>
          </a:xfrm>
        </p:grpSpPr>
        <p:sp>
          <p:nvSpPr>
            <p:cNvPr id="237" name="Rectangle 201"/>
            <p:cNvSpPr>
              <a:spLocks noChangeArrowheads="1"/>
            </p:cNvSpPr>
            <p:nvPr userDrawn="1"/>
          </p:nvSpPr>
          <p:spPr bwMode="auto">
            <a:xfrm>
              <a:off x="7894638" y="3006725"/>
              <a:ext cx="73025" cy="4286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38" name="Rectangle 202"/>
            <p:cNvSpPr>
              <a:spLocks noChangeArrowheads="1"/>
            </p:cNvSpPr>
            <p:nvPr userDrawn="1"/>
          </p:nvSpPr>
          <p:spPr bwMode="auto">
            <a:xfrm>
              <a:off x="7805738" y="3238500"/>
              <a:ext cx="42863" cy="69850"/>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39" name="Rectangle 203"/>
            <p:cNvSpPr>
              <a:spLocks noChangeArrowheads="1"/>
            </p:cNvSpPr>
            <p:nvPr userDrawn="1"/>
          </p:nvSpPr>
          <p:spPr bwMode="auto">
            <a:xfrm>
              <a:off x="8167688" y="3103563"/>
              <a:ext cx="42863" cy="7302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40" name="Freeform 204"/>
            <p:cNvSpPr>
              <a:spLocks noEditPoints="1"/>
            </p:cNvSpPr>
            <p:nvPr userDrawn="1"/>
          </p:nvSpPr>
          <p:spPr bwMode="auto">
            <a:xfrm>
              <a:off x="7673975" y="2925763"/>
              <a:ext cx="606425" cy="506413"/>
            </a:xfrm>
            <a:custGeom>
              <a:avLst/>
              <a:gdLst>
                <a:gd name="T0" fmla="*/ 38 w 157"/>
                <a:gd name="T1" fmla="*/ 0 h 131"/>
                <a:gd name="T2" fmla="*/ 38 w 157"/>
                <a:gd name="T3" fmla="*/ 35 h 131"/>
                <a:gd name="T4" fmla="*/ 35 w 157"/>
                <a:gd name="T5" fmla="*/ 38 h 131"/>
                <a:gd name="T6" fmla="*/ 0 w 157"/>
                <a:gd name="T7" fmla="*/ 38 h 131"/>
                <a:gd name="T8" fmla="*/ 0 w 157"/>
                <a:gd name="T9" fmla="*/ 131 h 131"/>
                <a:gd name="T10" fmla="*/ 157 w 157"/>
                <a:gd name="T11" fmla="*/ 131 h 131"/>
                <a:gd name="T12" fmla="*/ 157 w 157"/>
                <a:gd name="T13" fmla="*/ 0 h 131"/>
                <a:gd name="T14" fmla="*/ 38 w 157"/>
                <a:gd name="T15" fmla="*/ 0 h 131"/>
                <a:gd name="T16" fmla="*/ 146 w 157"/>
                <a:gd name="T17" fmla="*/ 72 h 131"/>
                <a:gd name="T18" fmla="*/ 128 w 157"/>
                <a:gd name="T19" fmla="*/ 72 h 131"/>
                <a:gd name="T20" fmla="*/ 128 w 157"/>
                <a:gd name="T21" fmla="*/ 86 h 131"/>
                <a:gd name="T22" fmla="*/ 121 w 157"/>
                <a:gd name="T23" fmla="*/ 86 h 131"/>
                <a:gd name="T24" fmla="*/ 121 w 157"/>
                <a:gd name="T25" fmla="*/ 38 h 131"/>
                <a:gd name="T26" fmla="*/ 98 w 157"/>
                <a:gd name="T27" fmla="*/ 38 h 131"/>
                <a:gd name="T28" fmla="*/ 98 w 157"/>
                <a:gd name="T29" fmla="*/ 46 h 131"/>
                <a:gd name="T30" fmla="*/ 91 w 157"/>
                <a:gd name="T31" fmla="*/ 46 h 131"/>
                <a:gd name="T32" fmla="*/ 91 w 157"/>
                <a:gd name="T33" fmla="*/ 38 h 131"/>
                <a:gd name="T34" fmla="*/ 83 w 157"/>
                <a:gd name="T35" fmla="*/ 38 h 131"/>
                <a:gd name="T36" fmla="*/ 52 w 157"/>
                <a:gd name="T37" fmla="*/ 38 h 131"/>
                <a:gd name="T38" fmla="*/ 52 w 157"/>
                <a:gd name="T39" fmla="*/ 70 h 131"/>
                <a:gd name="T40" fmla="*/ 87 w 157"/>
                <a:gd name="T41" fmla="*/ 70 h 131"/>
                <a:gd name="T42" fmla="*/ 88 w 157"/>
                <a:gd name="T43" fmla="*/ 70 h 131"/>
                <a:gd name="T44" fmla="*/ 91 w 157"/>
                <a:gd name="T45" fmla="*/ 70 h 131"/>
                <a:gd name="T46" fmla="*/ 91 w 157"/>
                <a:gd name="T47" fmla="*/ 54 h 131"/>
                <a:gd name="T48" fmla="*/ 98 w 157"/>
                <a:gd name="T49" fmla="*/ 54 h 131"/>
                <a:gd name="T50" fmla="*/ 98 w 157"/>
                <a:gd name="T51" fmla="*/ 70 h 131"/>
                <a:gd name="T52" fmla="*/ 108 w 157"/>
                <a:gd name="T53" fmla="*/ 70 h 131"/>
                <a:gd name="T54" fmla="*/ 108 w 157"/>
                <a:gd name="T55" fmla="*/ 76 h 131"/>
                <a:gd name="T56" fmla="*/ 88 w 157"/>
                <a:gd name="T57" fmla="*/ 76 h 131"/>
                <a:gd name="T58" fmla="*/ 87 w 157"/>
                <a:gd name="T59" fmla="*/ 76 h 131"/>
                <a:gd name="T60" fmla="*/ 52 w 157"/>
                <a:gd name="T61" fmla="*/ 76 h 131"/>
                <a:gd name="T62" fmla="*/ 52 w 157"/>
                <a:gd name="T63" fmla="*/ 106 h 131"/>
                <a:gd name="T64" fmla="*/ 52 w 157"/>
                <a:gd name="T65" fmla="*/ 106 h 131"/>
                <a:gd name="T66" fmla="*/ 52 w 157"/>
                <a:gd name="T67" fmla="*/ 107 h 131"/>
                <a:gd name="T68" fmla="*/ 76 w 157"/>
                <a:gd name="T69" fmla="*/ 107 h 131"/>
                <a:gd name="T70" fmla="*/ 76 w 157"/>
                <a:gd name="T71" fmla="*/ 95 h 131"/>
                <a:gd name="T72" fmla="*/ 83 w 157"/>
                <a:gd name="T73" fmla="*/ 95 h 131"/>
                <a:gd name="T74" fmla="*/ 83 w 157"/>
                <a:gd name="T75" fmla="*/ 107 h 131"/>
                <a:gd name="T76" fmla="*/ 121 w 157"/>
                <a:gd name="T77" fmla="*/ 107 h 131"/>
                <a:gd name="T78" fmla="*/ 121 w 157"/>
                <a:gd name="T79" fmla="*/ 97 h 131"/>
                <a:gd name="T80" fmla="*/ 128 w 157"/>
                <a:gd name="T81" fmla="*/ 97 h 131"/>
                <a:gd name="T82" fmla="*/ 128 w 157"/>
                <a:gd name="T83" fmla="*/ 114 h 131"/>
                <a:gd name="T84" fmla="*/ 45 w 157"/>
                <a:gd name="T85" fmla="*/ 114 h 131"/>
                <a:gd name="T86" fmla="*/ 45 w 157"/>
                <a:gd name="T87" fmla="*/ 106 h 131"/>
                <a:gd name="T88" fmla="*/ 28 w 157"/>
                <a:gd name="T89" fmla="*/ 106 h 131"/>
                <a:gd name="T90" fmla="*/ 28 w 157"/>
                <a:gd name="T91" fmla="*/ 74 h 131"/>
                <a:gd name="T92" fmla="*/ 45 w 157"/>
                <a:gd name="T93" fmla="*/ 74 h 131"/>
                <a:gd name="T94" fmla="*/ 45 w 157"/>
                <a:gd name="T95" fmla="*/ 32 h 131"/>
                <a:gd name="T96" fmla="*/ 51 w 157"/>
                <a:gd name="T97" fmla="*/ 32 h 131"/>
                <a:gd name="T98" fmla="*/ 51 w 157"/>
                <a:gd name="T99" fmla="*/ 14 h 131"/>
                <a:gd name="T100" fmla="*/ 83 w 157"/>
                <a:gd name="T101" fmla="*/ 14 h 131"/>
                <a:gd name="T102" fmla="*/ 83 w 157"/>
                <a:gd name="T103" fmla="*/ 32 h 131"/>
                <a:gd name="T104" fmla="*/ 128 w 157"/>
                <a:gd name="T105" fmla="*/ 32 h 131"/>
                <a:gd name="T106" fmla="*/ 128 w 157"/>
                <a:gd name="T107" fmla="*/ 39 h 131"/>
                <a:gd name="T108" fmla="*/ 146 w 157"/>
                <a:gd name="T109" fmla="*/ 39 h 131"/>
                <a:gd name="T110" fmla="*/ 146 w 157"/>
                <a:gd name="T111" fmla="*/ 7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7" h="131">
                  <a:moveTo>
                    <a:pt x="38" y="0"/>
                  </a:moveTo>
                  <a:cubicBezTo>
                    <a:pt x="38" y="35"/>
                    <a:pt x="38" y="35"/>
                    <a:pt x="38" y="35"/>
                  </a:cubicBezTo>
                  <a:cubicBezTo>
                    <a:pt x="38" y="37"/>
                    <a:pt x="37" y="38"/>
                    <a:pt x="35" y="38"/>
                  </a:cubicBezTo>
                  <a:cubicBezTo>
                    <a:pt x="0" y="38"/>
                    <a:pt x="0" y="38"/>
                    <a:pt x="0" y="38"/>
                  </a:cubicBezTo>
                  <a:cubicBezTo>
                    <a:pt x="0" y="131"/>
                    <a:pt x="0" y="131"/>
                    <a:pt x="0" y="131"/>
                  </a:cubicBezTo>
                  <a:cubicBezTo>
                    <a:pt x="157" y="131"/>
                    <a:pt x="157" y="131"/>
                    <a:pt x="157" y="131"/>
                  </a:cubicBezTo>
                  <a:cubicBezTo>
                    <a:pt x="157" y="0"/>
                    <a:pt x="157" y="0"/>
                    <a:pt x="157" y="0"/>
                  </a:cubicBezTo>
                  <a:lnTo>
                    <a:pt x="38" y="0"/>
                  </a:lnTo>
                  <a:close/>
                  <a:moveTo>
                    <a:pt x="146" y="72"/>
                  </a:moveTo>
                  <a:cubicBezTo>
                    <a:pt x="128" y="72"/>
                    <a:pt x="128" y="72"/>
                    <a:pt x="128" y="72"/>
                  </a:cubicBezTo>
                  <a:cubicBezTo>
                    <a:pt x="128" y="86"/>
                    <a:pt x="128" y="86"/>
                    <a:pt x="128" y="86"/>
                  </a:cubicBezTo>
                  <a:cubicBezTo>
                    <a:pt x="121" y="86"/>
                    <a:pt x="121" y="86"/>
                    <a:pt x="121" y="86"/>
                  </a:cubicBezTo>
                  <a:cubicBezTo>
                    <a:pt x="121" y="38"/>
                    <a:pt x="121" y="38"/>
                    <a:pt x="121" y="38"/>
                  </a:cubicBezTo>
                  <a:cubicBezTo>
                    <a:pt x="98" y="38"/>
                    <a:pt x="98" y="38"/>
                    <a:pt x="98" y="38"/>
                  </a:cubicBezTo>
                  <a:cubicBezTo>
                    <a:pt x="98" y="46"/>
                    <a:pt x="98" y="46"/>
                    <a:pt x="98" y="46"/>
                  </a:cubicBezTo>
                  <a:cubicBezTo>
                    <a:pt x="91" y="46"/>
                    <a:pt x="91" y="46"/>
                    <a:pt x="91" y="46"/>
                  </a:cubicBezTo>
                  <a:cubicBezTo>
                    <a:pt x="91" y="38"/>
                    <a:pt x="91" y="38"/>
                    <a:pt x="91" y="38"/>
                  </a:cubicBezTo>
                  <a:cubicBezTo>
                    <a:pt x="83" y="38"/>
                    <a:pt x="83" y="38"/>
                    <a:pt x="83" y="38"/>
                  </a:cubicBezTo>
                  <a:cubicBezTo>
                    <a:pt x="52" y="38"/>
                    <a:pt x="52" y="38"/>
                    <a:pt x="52" y="38"/>
                  </a:cubicBezTo>
                  <a:cubicBezTo>
                    <a:pt x="52" y="70"/>
                    <a:pt x="52" y="70"/>
                    <a:pt x="52" y="70"/>
                  </a:cubicBezTo>
                  <a:cubicBezTo>
                    <a:pt x="87" y="70"/>
                    <a:pt x="87" y="70"/>
                    <a:pt x="87" y="70"/>
                  </a:cubicBezTo>
                  <a:cubicBezTo>
                    <a:pt x="88" y="70"/>
                    <a:pt x="88" y="70"/>
                    <a:pt x="88" y="70"/>
                  </a:cubicBezTo>
                  <a:cubicBezTo>
                    <a:pt x="91" y="70"/>
                    <a:pt x="91" y="70"/>
                    <a:pt x="91" y="70"/>
                  </a:cubicBezTo>
                  <a:cubicBezTo>
                    <a:pt x="91" y="54"/>
                    <a:pt x="91" y="54"/>
                    <a:pt x="91" y="54"/>
                  </a:cubicBezTo>
                  <a:cubicBezTo>
                    <a:pt x="98" y="54"/>
                    <a:pt x="98" y="54"/>
                    <a:pt x="98" y="54"/>
                  </a:cubicBezTo>
                  <a:cubicBezTo>
                    <a:pt x="98" y="70"/>
                    <a:pt x="98" y="70"/>
                    <a:pt x="98" y="70"/>
                  </a:cubicBezTo>
                  <a:cubicBezTo>
                    <a:pt x="108" y="70"/>
                    <a:pt x="108" y="70"/>
                    <a:pt x="108" y="70"/>
                  </a:cubicBezTo>
                  <a:cubicBezTo>
                    <a:pt x="108" y="76"/>
                    <a:pt x="108" y="76"/>
                    <a:pt x="108" y="76"/>
                  </a:cubicBezTo>
                  <a:cubicBezTo>
                    <a:pt x="88" y="76"/>
                    <a:pt x="88" y="76"/>
                    <a:pt x="88" y="76"/>
                  </a:cubicBezTo>
                  <a:cubicBezTo>
                    <a:pt x="87" y="76"/>
                    <a:pt x="87" y="76"/>
                    <a:pt x="87" y="76"/>
                  </a:cubicBezTo>
                  <a:cubicBezTo>
                    <a:pt x="52" y="76"/>
                    <a:pt x="52" y="76"/>
                    <a:pt x="52" y="76"/>
                  </a:cubicBezTo>
                  <a:cubicBezTo>
                    <a:pt x="52" y="106"/>
                    <a:pt x="52" y="106"/>
                    <a:pt x="52" y="106"/>
                  </a:cubicBezTo>
                  <a:cubicBezTo>
                    <a:pt x="52" y="106"/>
                    <a:pt x="52" y="106"/>
                    <a:pt x="52" y="106"/>
                  </a:cubicBezTo>
                  <a:cubicBezTo>
                    <a:pt x="52" y="107"/>
                    <a:pt x="52" y="107"/>
                    <a:pt x="52" y="107"/>
                  </a:cubicBezTo>
                  <a:cubicBezTo>
                    <a:pt x="76" y="107"/>
                    <a:pt x="76" y="107"/>
                    <a:pt x="76" y="107"/>
                  </a:cubicBezTo>
                  <a:cubicBezTo>
                    <a:pt x="76" y="95"/>
                    <a:pt x="76" y="95"/>
                    <a:pt x="76" y="95"/>
                  </a:cubicBezTo>
                  <a:cubicBezTo>
                    <a:pt x="83" y="95"/>
                    <a:pt x="83" y="95"/>
                    <a:pt x="83" y="95"/>
                  </a:cubicBezTo>
                  <a:cubicBezTo>
                    <a:pt x="83" y="107"/>
                    <a:pt x="83" y="107"/>
                    <a:pt x="83" y="107"/>
                  </a:cubicBezTo>
                  <a:cubicBezTo>
                    <a:pt x="121" y="107"/>
                    <a:pt x="121" y="107"/>
                    <a:pt x="121" y="107"/>
                  </a:cubicBezTo>
                  <a:cubicBezTo>
                    <a:pt x="121" y="97"/>
                    <a:pt x="121" y="97"/>
                    <a:pt x="121" y="97"/>
                  </a:cubicBezTo>
                  <a:cubicBezTo>
                    <a:pt x="128" y="97"/>
                    <a:pt x="128" y="97"/>
                    <a:pt x="128" y="97"/>
                  </a:cubicBezTo>
                  <a:cubicBezTo>
                    <a:pt x="128" y="114"/>
                    <a:pt x="128" y="114"/>
                    <a:pt x="128" y="114"/>
                  </a:cubicBezTo>
                  <a:cubicBezTo>
                    <a:pt x="45" y="114"/>
                    <a:pt x="45" y="114"/>
                    <a:pt x="45" y="114"/>
                  </a:cubicBezTo>
                  <a:cubicBezTo>
                    <a:pt x="45" y="106"/>
                    <a:pt x="45" y="106"/>
                    <a:pt x="45" y="106"/>
                  </a:cubicBezTo>
                  <a:cubicBezTo>
                    <a:pt x="28" y="106"/>
                    <a:pt x="28" y="106"/>
                    <a:pt x="28" y="106"/>
                  </a:cubicBezTo>
                  <a:cubicBezTo>
                    <a:pt x="28" y="74"/>
                    <a:pt x="28" y="74"/>
                    <a:pt x="28" y="74"/>
                  </a:cubicBezTo>
                  <a:cubicBezTo>
                    <a:pt x="45" y="74"/>
                    <a:pt x="45" y="74"/>
                    <a:pt x="45" y="74"/>
                  </a:cubicBezTo>
                  <a:cubicBezTo>
                    <a:pt x="45" y="32"/>
                    <a:pt x="45" y="32"/>
                    <a:pt x="45" y="32"/>
                  </a:cubicBezTo>
                  <a:cubicBezTo>
                    <a:pt x="51" y="32"/>
                    <a:pt x="51" y="32"/>
                    <a:pt x="51" y="32"/>
                  </a:cubicBezTo>
                  <a:cubicBezTo>
                    <a:pt x="51" y="14"/>
                    <a:pt x="51" y="14"/>
                    <a:pt x="51" y="14"/>
                  </a:cubicBezTo>
                  <a:cubicBezTo>
                    <a:pt x="83" y="14"/>
                    <a:pt x="83" y="14"/>
                    <a:pt x="83" y="14"/>
                  </a:cubicBezTo>
                  <a:cubicBezTo>
                    <a:pt x="83" y="32"/>
                    <a:pt x="83" y="32"/>
                    <a:pt x="83" y="32"/>
                  </a:cubicBezTo>
                  <a:cubicBezTo>
                    <a:pt x="128" y="32"/>
                    <a:pt x="128" y="32"/>
                    <a:pt x="128" y="32"/>
                  </a:cubicBezTo>
                  <a:cubicBezTo>
                    <a:pt x="128" y="39"/>
                    <a:pt x="128" y="39"/>
                    <a:pt x="128" y="39"/>
                  </a:cubicBezTo>
                  <a:cubicBezTo>
                    <a:pt x="146" y="39"/>
                    <a:pt x="146" y="39"/>
                    <a:pt x="146" y="39"/>
                  </a:cubicBezTo>
                  <a:lnTo>
                    <a:pt x="146" y="7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41" name="Freeform 206"/>
            <p:cNvSpPr>
              <a:spLocks/>
            </p:cNvSpPr>
            <p:nvPr userDrawn="1"/>
          </p:nvSpPr>
          <p:spPr bwMode="auto">
            <a:xfrm>
              <a:off x="7678738" y="2941638"/>
              <a:ext cx="107950" cy="107950"/>
            </a:xfrm>
            <a:custGeom>
              <a:avLst/>
              <a:gdLst>
                <a:gd name="T0" fmla="*/ 68 w 68"/>
                <a:gd name="T1" fmla="*/ 0 h 68"/>
                <a:gd name="T2" fmla="*/ 0 w 68"/>
                <a:gd name="T3" fmla="*/ 68 h 68"/>
                <a:gd name="T4" fmla="*/ 68 w 68"/>
                <a:gd name="T5" fmla="*/ 68 h 68"/>
                <a:gd name="T6" fmla="*/ 68 w 68"/>
                <a:gd name="T7" fmla="*/ 0 h 68"/>
              </a:gdLst>
              <a:ahLst/>
              <a:cxnLst>
                <a:cxn ang="0">
                  <a:pos x="T0" y="T1"/>
                </a:cxn>
                <a:cxn ang="0">
                  <a:pos x="T2" y="T3"/>
                </a:cxn>
                <a:cxn ang="0">
                  <a:pos x="T4" y="T5"/>
                </a:cxn>
                <a:cxn ang="0">
                  <a:pos x="T6" y="T7"/>
                </a:cxn>
              </a:cxnLst>
              <a:rect l="0" t="0" r="r" b="b"/>
              <a:pathLst>
                <a:path w="68" h="68">
                  <a:moveTo>
                    <a:pt x="68" y="0"/>
                  </a:moveTo>
                  <a:lnTo>
                    <a:pt x="0" y="68"/>
                  </a:lnTo>
                  <a:lnTo>
                    <a:pt x="68" y="68"/>
                  </a:lnTo>
                  <a:lnTo>
                    <a:pt x="68"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grpSp>
        <p:nvGrpSpPr>
          <p:cNvPr id="242" name="Group 241"/>
          <p:cNvGrpSpPr/>
          <p:nvPr userDrawn="1"/>
        </p:nvGrpSpPr>
        <p:grpSpPr>
          <a:xfrm>
            <a:off x="10447867" y="1778000"/>
            <a:ext cx="632884" cy="490538"/>
            <a:chOff x="7835900" y="1778000"/>
            <a:chExt cx="474663" cy="490538"/>
          </a:xfrm>
        </p:grpSpPr>
        <p:sp>
          <p:nvSpPr>
            <p:cNvPr id="243" name="Freeform 207"/>
            <p:cNvSpPr>
              <a:spLocks/>
            </p:cNvSpPr>
            <p:nvPr userDrawn="1"/>
          </p:nvSpPr>
          <p:spPr bwMode="auto">
            <a:xfrm>
              <a:off x="7835900" y="1974850"/>
              <a:ext cx="309563" cy="293688"/>
            </a:xfrm>
            <a:custGeom>
              <a:avLst/>
              <a:gdLst>
                <a:gd name="T0" fmla="*/ 22 w 80"/>
                <a:gd name="T1" fmla="*/ 0 h 76"/>
                <a:gd name="T2" fmla="*/ 10 w 80"/>
                <a:gd name="T3" fmla="*/ 19 h 76"/>
                <a:gd name="T4" fmla="*/ 21 w 80"/>
                <a:gd name="T5" fmla="*/ 66 h 76"/>
                <a:gd name="T6" fmla="*/ 68 w 80"/>
                <a:gd name="T7" fmla="*/ 55 h 76"/>
                <a:gd name="T8" fmla="*/ 80 w 80"/>
                <a:gd name="T9" fmla="*/ 36 h 76"/>
                <a:gd name="T10" fmla="*/ 22 w 80"/>
                <a:gd name="T11" fmla="*/ 0 h 76"/>
              </a:gdLst>
              <a:ahLst/>
              <a:cxnLst>
                <a:cxn ang="0">
                  <a:pos x="T0" y="T1"/>
                </a:cxn>
                <a:cxn ang="0">
                  <a:pos x="T2" y="T3"/>
                </a:cxn>
                <a:cxn ang="0">
                  <a:pos x="T4" y="T5"/>
                </a:cxn>
                <a:cxn ang="0">
                  <a:pos x="T6" y="T7"/>
                </a:cxn>
                <a:cxn ang="0">
                  <a:pos x="T8" y="T9"/>
                </a:cxn>
                <a:cxn ang="0">
                  <a:pos x="T10" y="T11"/>
                </a:cxn>
              </a:cxnLst>
              <a:rect l="0" t="0" r="r" b="b"/>
              <a:pathLst>
                <a:path w="80" h="76">
                  <a:moveTo>
                    <a:pt x="22" y="0"/>
                  </a:moveTo>
                  <a:cubicBezTo>
                    <a:pt x="10" y="19"/>
                    <a:pt x="10" y="19"/>
                    <a:pt x="10" y="19"/>
                  </a:cubicBezTo>
                  <a:cubicBezTo>
                    <a:pt x="0" y="35"/>
                    <a:pt x="5" y="56"/>
                    <a:pt x="21" y="66"/>
                  </a:cubicBezTo>
                  <a:cubicBezTo>
                    <a:pt x="37" y="76"/>
                    <a:pt x="58" y="71"/>
                    <a:pt x="68" y="55"/>
                  </a:cubicBezTo>
                  <a:cubicBezTo>
                    <a:pt x="80" y="36"/>
                    <a:pt x="80" y="36"/>
                    <a:pt x="80" y="36"/>
                  </a:cubicBezTo>
                  <a:cubicBezTo>
                    <a:pt x="70" y="36"/>
                    <a:pt x="45" y="30"/>
                    <a:pt x="22"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44" name="Freeform 208"/>
            <p:cNvSpPr>
              <a:spLocks noEditPoints="1"/>
            </p:cNvSpPr>
            <p:nvPr userDrawn="1"/>
          </p:nvSpPr>
          <p:spPr bwMode="auto">
            <a:xfrm>
              <a:off x="7929563" y="1778000"/>
              <a:ext cx="381000" cy="320675"/>
            </a:xfrm>
            <a:custGeom>
              <a:avLst/>
              <a:gdLst>
                <a:gd name="T0" fmla="*/ 94 w 99"/>
                <a:gd name="T1" fmla="*/ 0 h 83"/>
                <a:gd name="T2" fmla="*/ 88 w 99"/>
                <a:gd name="T3" fmla="*/ 19 h 83"/>
                <a:gd name="T4" fmla="*/ 67 w 99"/>
                <a:gd name="T5" fmla="*/ 24 h 83"/>
                <a:gd name="T6" fmla="*/ 48 w 99"/>
                <a:gd name="T7" fmla="*/ 26 h 83"/>
                <a:gd name="T8" fmla="*/ 5 w 99"/>
                <a:gd name="T9" fmla="*/ 39 h 83"/>
                <a:gd name="T10" fmla="*/ 0 w 99"/>
                <a:gd name="T11" fmla="*/ 47 h 83"/>
                <a:gd name="T12" fmla="*/ 59 w 99"/>
                <a:gd name="T13" fmla="*/ 83 h 83"/>
                <a:gd name="T14" fmla="*/ 64 w 99"/>
                <a:gd name="T15" fmla="*/ 75 h 83"/>
                <a:gd name="T16" fmla="*/ 56 w 99"/>
                <a:gd name="T17" fmla="*/ 31 h 83"/>
                <a:gd name="T18" fmla="*/ 66 w 99"/>
                <a:gd name="T19" fmla="*/ 29 h 83"/>
                <a:gd name="T20" fmla="*/ 94 w 99"/>
                <a:gd name="T21" fmla="*/ 21 h 83"/>
                <a:gd name="T22" fmla="*/ 98 w 99"/>
                <a:gd name="T23" fmla="*/ 3 h 83"/>
                <a:gd name="T24" fmla="*/ 40 w 99"/>
                <a:gd name="T25" fmla="*/ 59 h 83"/>
                <a:gd name="T26" fmla="*/ 32 w 99"/>
                <a:gd name="T27" fmla="*/ 61 h 83"/>
                <a:gd name="T28" fmla="*/ 30 w 99"/>
                <a:gd name="T29" fmla="*/ 53 h 83"/>
                <a:gd name="T30" fmla="*/ 38 w 99"/>
                <a:gd name="T31" fmla="*/ 39 h 83"/>
                <a:gd name="T32" fmla="*/ 47 w 99"/>
                <a:gd name="T33" fmla="*/ 37 h 83"/>
                <a:gd name="T34" fmla="*/ 49 w 99"/>
                <a:gd name="T35" fmla="*/ 45 h 83"/>
                <a:gd name="T36" fmla="*/ 40 w 99"/>
                <a:gd name="T37" fmla="*/ 5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83">
                  <a:moveTo>
                    <a:pt x="94" y="0"/>
                  </a:moveTo>
                  <a:cubicBezTo>
                    <a:pt x="93" y="8"/>
                    <a:pt x="88" y="19"/>
                    <a:pt x="88" y="19"/>
                  </a:cubicBezTo>
                  <a:cubicBezTo>
                    <a:pt x="79" y="33"/>
                    <a:pt x="67" y="24"/>
                    <a:pt x="67" y="24"/>
                  </a:cubicBezTo>
                  <a:cubicBezTo>
                    <a:pt x="56" y="17"/>
                    <a:pt x="50" y="22"/>
                    <a:pt x="48" y="26"/>
                  </a:cubicBezTo>
                  <a:cubicBezTo>
                    <a:pt x="32" y="19"/>
                    <a:pt x="14" y="25"/>
                    <a:pt x="5" y="39"/>
                  </a:cubicBezTo>
                  <a:cubicBezTo>
                    <a:pt x="0" y="47"/>
                    <a:pt x="0" y="47"/>
                    <a:pt x="0" y="47"/>
                  </a:cubicBezTo>
                  <a:cubicBezTo>
                    <a:pt x="7" y="57"/>
                    <a:pt x="28" y="81"/>
                    <a:pt x="59" y="83"/>
                  </a:cubicBezTo>
                  <a:cubicBezTo>
                    <a:pt x="64" y="75"/>
                    <a:pt x="64" y="75"/>
                    <a:pt x="64" y="75"/>
                  </a:cubicBezTo>
                  <a:cubicBezTo>
                    <a:pt x="73" y="60"/>
                    <a:pt x="69" y="41"/>
                    <a:pt x="56" y="31"/>
                  </a:cubicBezTo>
                  <a:cubicBezTo>
                    <a:pt x="59" y="26"/>
                    <a:pt x="66" y="29"/>
                    <a:pt x="66" y="29"/>
                  </a:cubicBezTo>
                  <a:cubicBezTo>
                    <a:pt x="86" y="42"/>
                    <a:pt x="94" y="21"/>
                    <a:pt x="94" y="21"/>
                  </a:cubicBezTo>
                  <a:cubicBezTo>
                    <a:pt x="94" y="21"/>
                    <a:pt x="99" y="12"/>
                    <a:pt x="98" y="3"/>
                  </a:cubicBezTo>
                  <a:moveTo>
                    <a:pt x="40" y="59"/>
                  </a:moveTo>
                  <a:cubicBezTo>
                    <a:pt x="38" y="62"/>
                    <a:pt x="35" y="63"/>
                    <a:pt x="32" y="61"/>
                  </a:cubicBezTo>
                  <a:cubicBezTo>
                    <a:pt x="29" y="59"/>
                    <a:pt x="28" y="56"/>
                    <a:pt x="30" y="53"/>
                  </a:cubicBezTo>
                  <a:cubicBezTo>
                    <a:pt x="38" y="39"/>
                    <a:pt x="38" y="39"/>
                    <a:pt x="38" y="39"/>
                  </a:cubicBezTo>
                  <a:cubicBezTo>
                    <a:pt x="40" y="36"/>
                    <a:pt x="44" y="35"/>
                    <a:pt x="47" y="37"/>
                  </a:cubicBezTo>
                  <a:cubicBezTo>
                    <a:pt x="49" y="39"/>
                    <a:pt x="50" y="43"/>
                    <a:pt x="49" y="45"/>
                  </a:cubicBezTo>
                  <a:lnTo>
                    <a:pt x="40" y="59"/>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grpSp>
        <p:nvGrpSpPr>
          <p:cNvPr id="245" name="Group 244"/>
          <p:cNvGrpSpPr/>
          <p:nvPr userDrawn="1"/>
        </p:nvGrpSpPr>
        <p:grpSpPr>
          <a:xfrm>
            <a:off x="8970434" y="1284289"/>
            <a:ext cx="783167" cy="382587"/>
            <a:chOff x="6727825" y="1284288"/>
            <a:chExt cx="587375" cy="382587"/>
          </a:xfrm>
        </p:grpSpPr>
        <p:sp>
          <p:nvSpPr>
            <p:cNvPr id="246" name="Oval 209"/>
            <p:cNvSpPr>
              <a:spLocks noChangeArrowheads="1"/>
            </p:cNvSpPr>
            <p:nvPr userDrawn="1"/>
          </p:nvSpPr>
          <p:spPr bwMode="auto">
            <a:xfrm>
              <a:off x="6808788" y="1303338"/>
              <a:ext cx="115888" cy="1158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47" name="Oval 210"/>
            <p:cNvSpPr>
              <a:spLocks noChangeArrowheads="1"/>
            </p:cNvSpPr>
            <p:nvPr userDrawn="1"/>
          </p:nvSpPr>
          <p:spPr bwMode="auto">
            <a:xfrm>
              <a:off x="7113588" y="1303338"/>
              <a:ext cx="115888" cy="1158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48" name="Oval 211"/>
            <p:cNvSpPr>
              <a:spLocks noChangeArrowheads="1"/>
            </p:cNvSpPr>
            <p:nvPr userDrawn="1"/>
          </p:nvSpPr>
          <p:spPr bwMode="auto">
            <a:xfrm>
              <a:off x="6959600" y="1284288"/>
              <a:ext cx="123825" cy="123825"/>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49" name="Freeform 212"/>
            <p:cNvSpPr>
              <a:spLocks/>
            </p:cNvSpPr>
            <p:nvPr userDrawn="1"/>
          </p:nvSpPr>
          <p:spPr bwMode="auto">
            <a:xfrm>
              <a:off x="6727825" y="1419225"/>
              <a:ext cx="587375" cy="247650"/>
            </a:xfrm>
            <a:custGeom>
              <a:avLst/>
              <a:gdLst>
                <a:gd name="T0" fmla="*/ 149 w 152"/>
                <a:gd name="T1" fmla="*/ 57 h 64"/>
                <a:gd name="T2" fmla="*/ 131 w 152"/>
                <a:gd name="T3" fmla="*/ 57 h 64"/>
                <a:gd name="T4" fmla="*/ 131 w 152"/>
                <a:gd name="T5" fmla="*/ 50 h 64"/>
                <a:gd name="T6" fmla="*/ 138 w 152"/>
                <a:gd name="T7" fmla="*/ 38 h 64"/>
                <a:gd name="T8" fmla="*/ 138 w 152"/>
                <a:gd name="T9" fmla="*/ 16 h 64"/>
                <a:gd name="T10" fmla="*/ 124 w 152"/>
                <a:gd name="T11" fmla="*/ 2 h 64"/>
                <a:gd name="T12" fmla="*/ 107 w 152"/>
                <a:gd name="T13" fmla="*/ 2 h 64"/>
                <a:gd name="T14" fmla="*/ 104 w 152"/>
                <a:gd name="T15" fmla="*/ 3 h 64"/>
                <a:gd name="T16" fmla="*/ 107 w 152"/>
                <a:gd name="T17" fmla="*/ 15 h 64"/>
                <a:gd name="T18" fmla="*/ 107 w 152"/>
                <a:gd name="T19" fmla="*/ 39 h 64"/>
                <a:gd name="T20" fmla="*/ 101 w 152"/>
                <a:gd name="T21" fmla="*/ 55 h 64"/>
                <a:gd name="T22" fmla="*/ 101 w 152"/>
                <a:gd name="T23" fmla="*/ 57 h 64"/>
                <a:gd name="T24" fmla="*/ 92 w 152"/>
                <a:gd name="T25" fmla="*/ 57 h 64"/>
                <a:gd name="T26" fmla="*/ 92 w 152"/>
                <a:gd name="T27" fmla="*/ 52 h 64"/>
                <a:gd name="T28" fmla="*/ 100 w 152"/>
                <a:gd name="T29" fmla="*/ 39 h 64"/>
                <a:gd name="T30" fmla="*/ 100 w 152"/>
                <a:gd name="T31" fmla="*/ 15 h 64"/>
                <a:gd name="T32" fmla="*/ 85 w 152"/>
                <a:gd name="T33" fmla="*/ 0 h 64"/>
                <a:gd name="T34" fmla="*/ 66 w 152"/>
                <a:gd name="T35" fmla="*/ 0 h 64"/>
                <a:gd name="T36" fmla="*/ 51 w 152"/>
                <a:gd name="T37" fmla="*/ 15 h 64"/>
                <a:gd name="T38" fmla="*/ 51 w 152"/>
                <a:gd name="T39" fmla="*/ 39 h 64"/>
                <a:gd name="T40" fmla="*/ 59 w 152"/>
                <a:gd name="T41" fmla="*/ 52 h 64"/>
                <a:gd name="T42" fmla="*/ 59 w 152"/>
                <a:gd name="T43" fmla="*/ 57 h 64"/>
                <a:gd name="T44" fmla="*/ 51 w 152"/>
                <a:gd name="T45" fmla="*/ 57 h 64"/>
                <a:gd name="T46" fmla="*/ 51 w 152"/>
                <a:gd name="T47" fmla="*/ 55 h 64"/>
                <a:gd name="T48" fmla="*/ 44 w 152"/>
                <a:gd name="T49" fmla="*/ 39 h 64"/>
                <a:gd name="T50" fmla="*/ 44 w 152"/>
                <a:gd name="T51" fmla="*/ 15 h 64"/>
                <a:gd name="T52" fmla="*/ 47 w 152"/>
                <a:gd name="T53" fmla="*/ 3 h 64"/>
                <a:gd name="T54" fmla="*/ 44 w 152"/>
                <a:gd name="T55" fmla="*/ 2 h 64"/>
                <a:gd name="T56" fmla="*/ 27 w 152"/>
                <a:gd name="T57" fmla="*/ 2 h 64"/>
                <a:gd name="T58" fmla="*/ 13 w 152"/>
                <a:gd name="T59" fmla="*/ 16 h 64"/>
                <a:gd name="T60" fmla="*/ 13 w 152"/>
                <a:gd name="T61" fmla="*/ 38 h 64"/>
                <a:gd name="T62" fmla="*/ 21 w 152"/>
                <a:gd name="T63" fmla="*/ 50 h 64"/>
                <a:gd name="T64" fmla="*/ 21 w 152"/>
                <a:gd name="T65" fmla="*/ 57 h 64"/>
                <a:gd name="T66" fmla="*/ 3 w 152"/>
                <a:gd name="T67" fmla="*/ 57 h 64"/>
                <a:gd name="T68" fmla="*/ 0 w 152"/>
                <a:gd name="T69" fmla="*/ 60 h 64"/>
                <a:gd name="T70" fmla="*/ 3 w 152"/>
                <a:gd name="T71" fmla="*/ 64 h 64"/>
                <a:gd name="T72" fmla="*/ 149 w 152"/>
                <a:gd name="T73" fmla="*/ 64 h 64"/>
                <a:gd name="T74" fmla="*/ 152 w 152"/>
                <a:gd name="T75" fmla="*/ 60 h 64"/>
                <a:gd name="T76" fmla="*/ 149 w 152"/>
                <a:gd name="T77"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 h="64">
                  <a:moveTo>
                    <a:pt x="149" y="57"/>
                  </a:moveTo>
                  <a:cubicBezTo>
                    <a:pt x="131" y="57"/>
                    <a:pt x="131" y="57"/>
                    <a:pt x="131" y="57"/>
                  </a:cubicBezTo>
                  <a:cubicBezTo>
                    <a:pt x="131" y="50"/>
                    <a:pt x="131" y="50"/>
                    <a:pt x="131" y="50"/>
                  </a:cubicBezTo>
                  <a:cubicBezTo>
                    <a:pt x="135" y="48"/>
                    <a:pt x="138" y="43"/>
                    <a:pt x="138" y="38"/>
                  </a:cubicBezTo>
                  <a:cubicBezTo>
                    <a:pt x="138" y="16"/>
                    <a:pt x="138" y="16"/>
                    <a:pt x="138" y="16"/>
                  </a:cubicBezTo>
                  <a:cubicBezTo>
                    <a:pt x="138" y="9"/>
                    <a:pt x="132" y="2"/>
                    <a:pt x="124" y="2"/>
                  </a:cubicBezTo>
                  <a:cubicBezTo>
                    <a:pt x="107" y="2"/>
                    <a:pt x="107" y="2"/>
                    <a:pt x="107" y="2"/>
                  </a:cubicBezTo>
                  <a:cubicBezTo>
                    <a:pt x="106" y="2"/>
                    <a:pt x="105" y="2"/>
                    <a:pt x="104" y="3"/>
                  </a:cubicBezTo>
                  <a:cubicBezTo>
                    <a:pt x="106" y="6"/>
                    <a:pt x="107" y="10"/>
                    <a:pt x="107" y="15"/>
                  </a:cubicBezTo>
                  <a:cubicBezTo>
                    <a:pt x="107" y="39"/>
                    <a:pt x="107" y="39"/>
                    <a:pt x="107" y="39"/>
                  </a:cubicBezTo>
                  <a:cubicBezTo>
                    <a:pt x="107" y="45"/>
                    <a:pt x="105" y="51"/>
                    <a:pt x="101" y="55"/>
                  </a:cubicBezTo>
                  <a:cubicBezTo>
                    <a:pt x="101" y="57"/>
                    <a:pt x="101" y="57"/>
                    <a:pt x="101" y="57"/>
                  </a:cubicBezTo>
                  <a:cubicBezTo>
                    <a:pt x="92" y="57"/>
                    <a:pt x="92" y="57"/>
                    <a:pt x="92" y="57"/>
                  </a:cubicBezTo>
                  <a:cubicBezTo>
                    <a:pt x="92" y="52"/>
                    <a:pt x="92" y="52"/>
                    <a:pt x="92" y="52"/>
                  </a:cubicBezTo>
                  <a:cubicBezTo>
                    <a:pt x="97" y="50"/>
                    <a:pt x="100" y="45"/>
                    <a:pt x="100" y="39"/>
                  </a:cubicBezTo>
                  <a:cubicBezTo>
                    <a:pt x="100" y="15"/>
                    <a:pt x="100" y="15"/>
                    <a:pt x="100" y="15"/>
                  </a:cubicBezTo>
                  <a:cubicBezTo>
                    <a:pt x="100" y="7"/>
                    <a:pt x="93" y="0"/>
                    <a:pt x="85" y="0"/>
                  </a:cubicBezTo>
                  <a:cubicBezTo>
                    <a:pt x="66" y="0"/>
                    <a:pt x="66" y="0"/>
                    <a:pt x="66" y="0"/>
                  </a:cubicBezTo>
                  <a:cubicBezTo>
                    <a:pt x="58" y="0"/>
                    <a:pt x="51" y="7"/>
                    <a:pt x="51" y="15"/>
                  </a:cubicBezTo>
                  <a:cubicBezTo>
                    <a:pt x="51" y="39"/>
                    <a:pt x="51" y="39"/>
                    <a:pt x="51" y="39"/>
                  </a:cubicBezTo>
                  <a:cubicBezTo>
                    <a:pt x="51" y="45"/>
                    <a:pt x="54" y="50"/>
                    <a:pt x="59" y="52"/>
                  </a:cubicBezTo>
                  <a:cubicBezTo>
                    <a:pt x="59" y="57"/>
                    <a:pt x="59" y="57"/>
                    <a:pt x="59" y="57"/>
                  </a:cubicBezTo>
                  <a:cubicBezTo>
                    <a:pt x="51" y="57"/>
                    <a:pt x="51" y="57"/>
                    <a:pt x="51" y="57"/>
                  </a:cubicBezTo>
                  <a:cubicBezTo>
                    <a:pt x="51" y="55"/>
                    <a:pt x="51" y="55"/>
                    <a:pt x="51" y="55"/>
                  </a:cubicBezTo>
                  <a:cubicBezTo>
                    <a:pt x="46" y="51"/>
                    <a:pt x="44" y="45"/>
                    <a:pt x="44" y="39"/>
                  </a:cubicBezTo>
                  <a:cubicBezTo>
                    <a:pt x="44" y="15"/>
                    <a:pt x="44" y="15"/>
                    <a:pt x="44" y="15"/>
                  </a:cubicBezTo>
                  <a:cubicBezTo>
                    <a:pt x="44" y="10"/>
                    <a:pt x="45" y="6"/>
                    <a:pt x="47" y="3"/>
                  </a:cubicBezTo>
                  <a:cubicBezTo>
                    <a:pt x="46" y="2"/>
                    <a:pt x="45" y="2"/>
                    <a:pt x="44" y="2"/>
                  </a:cubicBezTo>
                  <a:cubicBezTo>
                    <a:pt x="27" y="2"/>
                    <a:pt x="27" y="2"/>
                    <a:pt x="27" y="2"/>
                  </a:cubicBezTo>
                  <a:cubicBezTo>
                    <a:pt x="19" y="2"/>
                    <a:pt x="13" y="9"/>
                    <a:pt x="13" y="16"/>
                  </a:cubicBezTo>
                  <a:cubicBezTo>
                    <a:pt x="13" y="38"/>
                    <a:pt x="13" y="38"/>
                    <a:pt x="13" y="38"/>
                  </a:cubicBezTo>
                  <a:cubicBezTo>
                    <a:pt x="13" y="43"/>
                    <a:pt x="16" y="48"/>
                    <a:pt x="21" y="50"/>
                  </a:cubicBezTo>
                  <a:cubicBezTo>
                    <a:pt x="21" y="57"/>
                    <a:pt x="21" y="57"/>
                    <a:pt x="21" y="57"/>
                  </a:cubicBezTo>
                  <a:cubicBezTo>
                    <a:pt x="3" y="57"/>
                    <a:pt x="3" y="57"/>
                    <a:pt x="3" y="57"/>
                  </a:cubicBezTo>
                  <a:cubicBezTo>
                    <a:pt x="1" y="57"/>
                    <a:pt x="0" y="59"/>
                    <a:pt x="0" y="60"/>
                  </a:cubicBezTo>
                  <a:cubicBezTo>
                    <a:pt x="0" y="62"/>
                    <a:pt x="1" y="64"/>
                    <a:pt x="3" y="64"/>
                  </a:cubicBezTo>
                  <a:cubicBezTo>
                    <a:pt x="149" y="64"/>
                    <a:pt x="149" y="64"/>
                    <a:pt x="149" y="64"/>
                  </a:cubicBezTo>
                  <a:cubicBezTo>
                    <a:pt x="151" y="64"/>
                    <a:pt x="152" y="62"/>
                    <a:pt x="152" y="60"/>
                  </a:cubicBezTo>
                  <a:cubicBezTo>
                    <a:pt x="152" y="59"/>
                    <a:pt x="151" y="57"/>
                    <a:pt x="149" y="5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grpSp>
        <p:nvGrpSpPr>
          <p:cNvPr id="250" name="Group 249"/>
          <p:cNvGrpSpPr/>
          <p:nvPr userDrawn="1"/>
        </p:nvGrpSpPr>
        <p:grpSpPr>
          <a:xfrm>
            <a:off x="6997701" y="3883026"/>
            <a:ext cx="412751" cy="309563"/>
            <a:chOff x="5248275" y="3883025"/>
            <a:chExt cx="309563" cy="309563"/>
          </a:xfrm>
        </p:grpSpPr>
        <p:sp>
          <p:nvSpPr>
            <p:cNvPr id="251" name="Freeform 213"/>
            <p:cNvSpPr>
              <a:spLocks/>
            </p:cNvSpPr>
            <p:nvPr userDrawn="1"/>
          </p:nvSpPr>
          <p:spPr bwMode="auto">
            <a:xfrm>
              <a:off x="5264150" y="3887788"/>
              <a:ext cx="153988" cy="166688"/>
            </a:xfrm>
            <a:custGeom>
              <a:avLst/>
              <a:gdLst>
                <a:gd name="T0" fmla="*/ 19 w 40"/>
                <a:gd name="T1" fmla="*/ 43 h 43"/>
                <a:gd name="T2" fmla="*/ 35 w 40"/>
                <a:gd name="T3" fmla="*/ 38 h 43"/>
                <a:gd name="T4" fmla="*/ 35 w 40"/>
                <a:gd name="T5" fmla="*/ 36 h 43"/>
                <a:gd name="T6" fmla="*/ 40 w 40"/>
                <a:gd name="T7" fmla="*/ 29 h 43"/>
                <a:gd name="T8" fmla="*/ 27 w 40"/>
                <a:gd name="T9" fmla="*/ 0 h 43"/>
                <a:gd name="T10" fmla="*/ 0 w 40"/>
                <a:gd name="T11" fmla="*/ 21 h 43"/>
                <a:gd name="T12" fmla="*/ 8 w 40"/>
                <a:gd name="T13" fmla="*/ 38 h 43"/>
                <a:gd name="T14" fmla="*/ 11 w 40"/>
                <a:gd name="T15" fmla="*/ 37 h 43"/>
                <a:gd name="T16" fmla="*/ 19 w 40"/>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3">
                  <a:moveTo>
                    <a:pt x="19" y="43"/>
                  </a:moveTo>
                  <a:cubicBezTo>
                    <a:pt x="25" y="42"/>
                    <a:pt x="30" y="40"/>
                    <a:pt x="35" y="38"/>
                  </a:cubicBezTo>
                  <a:cubicBezTo>
                    <a:pt x="35" y="37"/>
                    <a:pt x="35" y="37"/>
                    <a:pt x="35" y="36"/>
                  </a:cubicBezTo>
                  <a:cubicBezTo>
                    <a:pt x="35" y="33"/>
                    <a:pt x="37" y="30"/>
                    <a:pt x="40" y="29"/>
                  </a:cubicBezTo>
                  <a:cubicBezTo>
                    <a:pt x="39" y="18"/>
                    <a:pt x="34" y="8"/>
                    <a:pt x="27" y="0"/>
                  </a:cubicBezTo>
                  <a:cubicBezTo>
                    <a:pt x="15" y="3"/>
                    <a:pt x="5" y="11"/>
                    <a:pt x="0" y="21"/>
                  </a:cubicBezTo>
                  <a:cubicBezTo>
                    <a:pt x="2" y="27"/>
                    <a:pt x="5" y="33"/>
                    <a:pt x="8" y="38"/>
                  </a:cubicBezTo>
                  <a:cubicBezTo>
                    <a:pt x="9" y="37"/>
                    <a:pt x="10" y="37"/>
                    <a:pt x="11" y="37"/>
                  </a:cubicBezTo>
                  <a:cubicBezTo>
                    <a:pt x="15" y="37"/>
                    <a:pt x="18" y="39"/>
                    <a:pt x="19" y="43"/>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52" name="Freeform 214"/>
            <p:cNvSpPr>
              <a:spLocks/>
            </p:cNvSpPr>
            <p:nvPr userDrawn="1"/>
          </p:nvSpPr>
          <p:spPr bwMode="auto">
            <a:xfrm>
              <a:off x="5253038" y="4060825"/>
              <a:ext cx="134938" cy="120650"/>
            </a:xfrm>
            <a:custGeom>
              <a:avLst/>
              <a:gdLst>
                <a:gd name="T0" fmla="*/ 18 w 35"/>
                <a:gd name="T1" fmla="*/ 8 h 31"/>
                <a:gd name="T2" fmla="*/ 14 w 35"/>
                <a:gd name="T3" fmla="*/ 9 h 31"/>
                <a:gd name="T4" fmla="*/ 6 w 35"/>
                <a:gd name="T5" fmla="*/ 2 h 31"/>
                <a:gd name="T6" fmla="*/ 0 w 35"/>
                <a:gd name="T7" fmla="*/ 0 h 31"/>
                <a:gd name="T8" fmla="*/ 25 w 35"/>
                <a:gd name="T9" fmla="*/ 31 h 31"/>
                <a:gd name="T10" fmla="*/ 35 w 35"/>
                <a:gd name="T11" fmla="*/ 21 h 31"/>
                <a:gd name="T12" fmla="*/ 33 w 35"/>
                <a:gd name="T13" fmla="*/ 17 h 31"/>
                <a:gd name="T14" fmla="*/ 18 w 35"/>
                <a:gd name="T15" fmla="*/ 8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1">
                  <a:moveTo>
                    <a:pt x="18" y="8"/>
                  </a:moveTo>
                  <a:cubicBezTo>
                    <a:pt x="17" y="8"/>
                    <a:pt x="16" y="9"/>
                    <a:pt x="14" y="9"/>
                  </a:cubicBezTo>
                  <a:cubicBezTo>
                    <a:pt x="10" y="9"/>
                    <a:pt x="7" y="6"/>
                    <a:pt x="6" y="2"/>
                  </a:cubicBezTo>
                  <a:cubicBezTo>
                    <a:pt x="4" y="1"/>
                    <a:pt x="2" y="1"/>
                    <a:pt x="0" y="0"/>
                  </a:cubicBezTo>
                  <a:cubicBezTo>
                    <a:pt x="2" y="15"/>
                    <a:pt x="12" y="26"/>
                    <a:pt x="25" y="31"/>
                  </a:cubicBezTo>
                  <a:cubicBezTo>
                    <a:pt x="29" y="28"/>
                    <a:pt x="32" y="25"/>
                    <a:pt x="35" y="21"/>
                  </a:cubicBezTo>
                  <a:cubicBezTo>
                    <a:pt x="34" y="20"/>
                    <a:pt x="33" y="18"/>
                    <a:pt x="33" y="17"/>
                  </a:cubicBezTo>
                  <a:cubicBezTo>
                    <a:pt x="27" y="14"/>
                    <a:pt x="22" y="11"/>
                    <a:pt x="18" y="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53" name="Freeform 215"/>
            <p:cNvSpPr>
              <a:spLocks/>
            </p:cNvSpPr>
            <p:nvPr userDrawn="1"/>
          </p:nvSpPr>
          <p:spPr bwMode="auto">
            <a:xfrm>
              <a:off x="5334000" y="4049713"/>
              <a:ext cx="84138" cy="58738"/>
            </a:xfrm>
            <a:custGeom>
              <a:avLst/>
              <a:gdLst>
                <a:gd name="T0" fmla="*/ 1 w 22"/>
                <a:gd name="T1" fmla="*/ 5 h 15"/>
                <a:gd name="T2" fmla="*/ 0 w 22"/>
                <a:gd name="T3" fmla="*/ 7 h 15"/>
                <a:gd name="T4" fmla="*/ 13 w 22"/>
                <a:gd name="T5" fmla="*/ 15 h 15"/>
                <a:gd name="T6" fmla="*/ 20 w 22"/>
                <a:gd name="T7" fmla="*/ 11 h 15"/>
                <a:gd name="T8" fmla="*/ 22 w 22"/>
                <a:gd name="T9" fmla="*/ 2 h 15"/>
                <a:gd name="T10" fmla="*/ 20 w 22"/>
                <a:gd name="T11" fmla="*/ 0 h 15"/>
                <a:gd name="T12" fmla="*/ 1 w 22"/>
                <a:gd name="T13" fmla="*/ 5 h 15"/>
              </a:gdLst>
              <a:ahLst/>
              <a:cxnLst>
                <a:cxn ang="0">
                  <a:pos x="T0" y="T1"/>
                </a:cxn>
                <a:cxn ang="0">
                  <a:pos x="T2" y="T3"/>
                </a:cxn>
                <a:cxn ang="0">
                  <a:pos x="T4" y="T5"/>
                </a:cxn>
                <a:cxn ang="0">
                  <a:pos x="T6" y="T7"/>
                </a:cxn>
                <a:cxn ang="0">
                  <a:pos x="T8" y="T9"/>
                </a:cxn>
                <a:cxn ang="0">
                  <a:pos x="T10" y="T11"/>
                </a:cxn>
                <a:cxn ang="0">
                  <a:pos x="T12" y="T13"/>
                </a:cxn>
              </a:cxnLst>
              <a:rect l="0" t="0" r="r" b="b"/>
              <a:pathLst>
                <a:path w="22" h="15">
                  <a:moveTo>
                    <a:pt x="1" y="5"/>
                  </a:moveTo>
                  <a:cubicBezTo>
                    <a:pt x="1" y="6"/>
                    <a:pt x="1" y="7"/>
                    <a:pt x="0" y="7"/>
                  </a:cubicBezTo>
                  <a:cubicBezTo>
                    <a:pt x="4" y="10"/>
                    <a:pt x="9" y="13"/>
                    <a:pt x="13" y="15"/>
                  </a:cubicBezTo>
                  <a:cubicBezTo>
                    <a:pt x="15" y="13"/>
                    <a:pt x="17" y="11"/>
                    <a:pt x="20" y="11"/>
                  </a:cubicBezTo>
                  <a:cubicBezTo>
                    <a:pt x="21" y="8"/>
                    <a:pt x="22" y="5"/>
                    <a:pt x="22" y="2"/>
                  </a:cubicBezTo>
                  <a:cubicBezTo>
                    <a:pt x="21" y="1"/>
                    <a:pt x="21" y="1"/>
                    <a:pt x="20" y="0"/>
                  </a:cubicBezTo>
                  <a:cubicBezTo>
                    <a:pt x="14" y="3"/>
                    <a:pt x="8" y="5"/>
                    <a:pt x="1" y="5"/>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54" name="Freeform 216"/>
            <p:cNvSpPr>
              <a:spLocks/>
            </p:cNvSpPr>
            <p:nvPr userDrawn="1"/>
          </p:nvSpPr>
          <p:spPr bwMode="auto">
            <a:xfrm>
              <a:off x="5430838" y="3938588"/>
              <a:ext cx="127000" cy="184150"/>
            </a:xfrm>
            <a:custGeom>
              <a:avLst/>
              <a:gdLst>
                <a:gd name="T0" fmla="*/ 29 w 33"/>
                <a:gd name="T1" fmla="*/ 44 h 48"/>
                <a:gd name="T2" fmla="*/ 33 w 33"/>
                <a:gd name="T3" fmla="*/ 26 h 48"/>
                <a:gd name="T4" fmla="*/ 23 w 33"/>
                <a:gd name="T5" fmla="*/ 0 h 48"/>
                <a:gd name="T6" fmla="*/ 8 w 33"/>
                <a:gd name="T7" fmla="*/ 21 h 48"/>
                <a:gd name="T8" fmla="*/ 8 w 33"/>
                <a:gd name="T9" fmla="*/ 23 h 48"/>
                <a:gd name="T10" fmla="*/ 2 w 33"/>
                <a:gd name="T11" fmla="*/ 31 h 48"/>
                <a:gd name="T12" fmla="*/ 0 w 33"/>
                <a:gd name="T13" fmla="*/ 42 h 48"/>
                <a:gd name="T14" fmla="*/ 3 w 33"/>
                <a:gd name="T15" fmla="*/ 48 h 48"/>
                <a:gd name="T16" fmla="*/ 8 w 33"/>
                <a:gd name="T17" fmla="*/ 48 h 48"/>
                <a:gd name="T18" fmla="*/ 29 w 33"/>
                <a:gd name="T1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8">
                  <a:moveTo>
                    <a:pt x="29" y="44"/>
                  </a:moveTo>
                  <a:cubicBezTo>
                    <a:pt x="31" y="38"/>
                    <a:pt x="33" y="32"/>
                    <a:pt x="33" y="26"/>
                  </a:cubicBezTo>
                  <a:cubicBezTo>
                    <a:pt x="33" y="16"/>
                    <a:pt x="29" y="7"/>
                    <a:pt x="23" y="0"/>
                  </a:cubicBezTo>
                  <a:cubicBezTo>
                    <a:pt x="20" y="8"/>
                    <a:pt x="15" y="15"/>
                    <a:pt x="8" y="21"/>
                  </a:cubicBezTo>
                  <a:cubicBezTo>
                    <a:pt x="8" y="22"/>
                    <a:pt x="8" y="22"/>
                    <a:pt x="8" y="23"/>
                  </a:cubicBezTo>
                  <a:cubicBezTo>
                    <a:pt x="8" y="27"/>
                    <a:pt x="6" y="30"/>
                    <a:pt x="2" y="31"/>
                  </a:cubicBezTo>
                  <a:cubicBezTo>
                    <a:pt x="2" y="35"/>
                    <a:pt x="1" y="38"/>
                    <a:pt x="0" y="42"/>
                  </a:cubicBezTo>
                  <a:cubicBezTo>
                    <a:pt x="2" y="43"/>
                    <a:pt x="3" y="45"/>
                    <a:pt x="3" y="48"/>
                  </a:cubicBezTo>
                  <a:cubicBezTo>
                    <a:pt x="5" y="48"/>
                    <a:pt x="7" y="48"/>
                    <a:pt x="8" y="48"/>
                  </a:cubicBezTo>
                  <a:cubicBezTo>
                    <a:pt x="16" y="48"/>
                    <a:pt x="22" y="46"/>
                    <a:pt x="29" y="44"/>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55" name="Freeform 217"/>
            <p:cNvSpPr>
              <a:spLocks/>
            </p:cNvSpPr>
            <p:nvPr userDrawn="1"/>
          </p:nvSpPr>
          <p:spPr bwMode="auto">
            <a:xfrm>
              <a:off x="5248275" y="3998913"/>
              <a:ext cx="31750" cy="50800"/>
            </a:xfrm>
            <a:custGeom>
              <a:avLst/>
              <a:gdLst>
                <a:gd name="T0" fmla="*/ 2 w 8"/>
                <a:gd name="T1" fmla="*/ 0 h 13"/>
                <a:gd name="T2" fmla="*/ 0 w 8"/>
                <a:gd name="T3" fmla="*/ 10 h 13"/>
                <a:gd name="T4" fmla="*/ 0 w 8"/>
                <a:gd name="T5" fmla="*/ 11 h 13"/>
                <a:gd name="T6" fmla="*/ 8 w 8"/>
                <a:gd name="T7" fmla="*/ 13 h 13"/>
                <a:gd name="T8" fmla="*/ 8 w 8"/>
                <a:gd name="T9" fmla="*/ 12 h 13"/>
                <a:gd name="T10" fmla="*/ 2 w 8"/>
                <a:gd name="T11" fmla="*/ 0 h 13"/>
              </a:gdLst>
              <a:ahLst/>
              <a:cxnLst>
                <a:cxn ang="0">
                  <a:pos x="T0" y="T1"/>
                </a:cxn>
                <a:cxn ang="0">
                  <a:pos x="T2" y="T3"/>
                </a:cxn>
                <a:cxn ang="0">
                  <a:pos x="T4" y="T5"/>
                </a:cxn>
                <a:cxn ang="0">
                  <a:pos x="T6" y="T7"/>
                </a:cxn>
                <a:cxn ang="0">
                  <a:pos x="T8" y="T9"/>
                </a:cxn>
                <a:cxn ang="0">
                  <a:pos x="T10" y="T11"/>
                </a:cxn>
              </a:cxnLst>
              <a:rect l="0" t="0" r="r" b="b"/>
              <a:pathLst>
                <a:path w="8" h="13">
                  <a:moveTo>
                    <a:pt x="2" y="0"/>
                  </a:moveTo>
                  <a:cubicBezTo>
                    <a:pt x="1" y="3"/>
                    <a:pt x="0" y="6"/>
                    <a:pt x="0" y="10"/>
                  </a:cubicBezTo>
                  <a:cubicBezTo>
                    <a:pt x="0" y="10"/>
                    <a:pt x="0" y="11"/>
                    <a:pt x="0" y="11"/>
                  </a:cubicBezTo>
                  <a:cubicBezTo>
                    <a:pt x="3" y="12"/>
                    <a:pt x="5" y="13"/>
                    <a:pt x="8" y="13"/>
                  </a:cubicBezTo>
                  <a:cubicBezTo>
                    <a:pt x="8" y="13"/>
                    <a:pt x="8" y="12"/>
                    <a:pt x="8" y="12"/>
                  </a:cubicBezTo>
                  <a:cubicBezTo>
                    <a:pt x="6" y="8"/>
                    <a:pt x="3" y="4"/>
                    <a:pt x="2"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56" name="Freeform 218"/>
            <p:cNvSpPr>
              <a:spLocks/>
            </p:cNvSpPr>
            <p:nvPr userDrawn="1"/>
          </p:nvSpPr>
          <p:spPr bwMode="auto">
            <a:xfrm>
              <a:off x="5372100" y="4130675"/>
              <a:ext cx="150813" cy="61913"/>
            </a:xfrm>
            <a:custGeom>
              <a:avLst/>
              <a:gdLst>
                <a:gd name="T0" fmla="*/ 10 w 39"/>
                <a:gd name="T1" fmla="*/ 7 h 16"/>
                <a:gd name="T2" fmla="*/ 7 w 39"/>
                <a:gd name="T3" fmla="*/ 6 h 16"/>
                <a:gd name="T4" fmla="*/ 0 w 39"/>
                <a:gd name="T5" fmla="*/ 15 h 16"/>
                <a:gd name="T6" fmla="*/ 8 w 39"/>
                <a:gd name="T7" fmla="*/ 16 h 16"/>
                <a:gd name="T8" fmla="*/ 39 w 39"/>
                <a:gd name="T9" fmla="*/ 0 h 16"/>
                <a:gd name="T10" fmla="*/ 23 w 39"/>
                <a:gd name="T11" fmla="*/ 3 h 16"/>
                <a:gd name="T12" fmla="*/ 17 w 39"/>
                <a:gd name="T13" fmla="*/ 2 h 16"/>
                <a:gd name="T14" fmla="*/ 10 w 39"/>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6">
                  <a:moveTo>
                    <a:pt x="10" y="7"/>
                  </a:moveTo>
                  <a:cubicBezTo>
                    <a:pt x="9" y="7"/>
                    <a:pt x="8" y="6"/>
                    <a:pt x="7" y="6"/>
                  </a:cubicBezTo>
                  <a:cubicBezTo>
                    <a:pt x="5" y="9"/>
                    <a:pt x="3" y="12"/>
                    <a:pt x="0" y="15"/>
                  </a:cubicBezTo>
                  <a:cubicBezTo>
                    <a:pt x="3" y="15"/>
                    <a:pt x="5" y="16"/>
                    <a:pt x="8" y="16"/>
                  </a:cubicBezTo>
                  <a:cubicBezTo>
                    <a:pt x="21" y="16"/>
                    <a:pt x="32" y="10"/>
                    <a:pt x="39" y="0"/>
                  </a:cubicBezTo>
                  <a:cubicBezTo>
                    <a:pt x="34" y="2"/>
                    <a:pt x="29" y="3"/>
                    <a:pt x="23" y="3"/>
                  </a:cubicBezTo>
                  <a:cubicBezTo>
                    <a:pt x="21" y="3"/>
                    <a:pt x="19" y="3"/>
                    <a:pt x="17" y="2"/>
                  </a:cubicBezTo>
                  <a:cubicBezTo>
                    <a:pt x="16" y="5"/>
                    <a:pt x="13" y="7"/>
                    <a:pt x="10" y="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57" name="Freeform 219"/>
            <p:cNvSpPr>
              <a:spLocks/>
            </p:cNvSpPr>
            <p:nvPr userDrawn="1"/>
          </p:nvSpPr>
          <p:spPr bwMode="auto">
            <a:xfrm>
              <a:off x="5387975" y="3883025"/>
              <a:ext cx="119063" cy="120650"/>
            </a:xfrm>
            <a:custGeom>
              <a:avLst/>
              <a:gdLst>
                <a:gd name="T0" fmla="*/ 31 w 31"/>
                <a:gd name="T1" fmla="*/ 10 h 31"/>
                <a:gd name="T2" fmla="*/ 4 w 31"/>
                <a:gd name="T3" fmla="*/ 0 h 31"/>
                <a:gd name="T4" fmla="*/ 0 w 31"/>
                <a:gd name="T5" fmla="*/ 0 h 31"/>
                <a:gd name="T6" fmla="*/ 13 w 31"/>
                <a:gd name="T7" fmla="*/ 29 h 31"/>
                <a:gd name="T8" fmla="*/ 16 w 31"/>
                <a:gd name="T9" fmla="*/ 31 h 31"/>
                <a:gd name="T10" fmla="*/ 31 w 31"/>
                <a:gd name="T11" fmla="*/ 10 h 31"/>
              </a:gdLst>
              <a:ahLst/>
              <a:cxnLst>
                <a:cxn ang="0">
                  <a:pos x="T0" y="T1"/>
                </a:cxn>
                <a:cxn ang="0">
                  <a:pos x="T2" y="T3"/>
                </a:cxn>
                <a:cxn ang="0">
                  <a:pos x="T4" y="T5"/>
                </a:cxn>
                <a:cxn ang="0">
                  <a:pos x="T6" y="T7"/>
                </a:cxn>
                <a:cxn ang="0">
                  <a:pos x="T8" y="T9"/>
                </a:cxn>
                <a:cxn ang="0">
                  <a:pos x="T10" y="T11"/>
                </a:cxn>
              </a:cxnLst>
              <a:rect l="0" t="0" r="r" b="b"/>
              <a:pathLst>
                <a:path w="31" h="31">
                  <a:moveTo>
                    <a:pt x="31" y="10"/>
                  </a:moveTo>
                  <a:cubicBezTo>
                    <a:pt x="24" y="4"/>
                    <a:pt x="14" y="0"/>
                    <a:pt x="4" y="0"/>
                  </a:cubicBezTo>
                  <a:cubicBezTo>
                    <a:pt x="3" y="0"/>
                    <a:pt x="2" y="0"/>
                    <a:pt x="0" y="0"/>
                  </a:cubicBezTo>
                  <a:cubicBezTo>
                    <a:pt x="7" y="8"/>
                    <a:pt x="12" y="18"/>
                    <a:pt x="13" y="29"/>
                  </a:cubicBezTo>
                  <a:cubicBezTo>
                    <a:pt x="14" y="30"/>
                    <a:pt x="15" y="30"/>
                    <a:pt x="16" y="31"/>
                  </a:cubicBezTo>
                  <a:cubicBezTo>
                    <a:pt x="23" y="25"/>
                    <a:pt x="27" y="18"/>
                    <a:pt x="31" y="1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grpSp>
        <p:nvGrpSpPr>
          <p:cNvPr id="258" name="Group 257"/>
          <p:cNvGrpSpPr/>
          <p:nvPr userDrawn="1"/>
        </p:nvGrpSpPr>
        <p:grpSpPr>
          <a:xfrm>
            <a:off x="6720418" y="4292601"/>
            <a:ext cx="294217" cy="258763"/>
            <a:chOff x="5040313" y="4292600"/>
            <a:chExt cx="220663" cy="258763"/>
          </a:xfrm>
        </p:grpSpPr>
        <p:sp>
          <p:nvSpPr>
            <p:cNvPr id="259" name="Freeform 220"/>
            <p:cNvSpPr>
              <a:spLocks noEditPoints="1"/>
            </p:cNvSpPr>
            <p:nvPr userDrawn="1"/>
          </p:nvSpPr>
          <p:spPr bwMode="auto">
            <a:xfrm>
              <a:off x="5040313" y="4292600"/>
              <a:ext cx="220663" cy="258763"/>
            </a:xfrm>
            <a:custGeom>
              <a:avLst/>
              <a:gdLst>
                <a:gd name="T0" fmla="*/ 25 w 57"/>
                <a:gd name="T1" fmla="*/ 13 h 67"/>
                <a:gd name="T2" fmla="*/ 9 w 57"/>
                <a:gd name="T3" fmla="*/ 13 h 67"/>
                <a:gd name="T4" fmla="*/ 7 w 57"/>
                <a:gd name="T5" fmla="*/ 13 h 67"/>
                <a:gd name="T6" fmla="*/ 5 w 57"/>
                <a:gd name="T7" fmla="*/ 11 h 67"/>
                <a:gd name="T8" fmla="*/ 4 w 57"/>
                <a:gd name="T9" fmla="*/ 9 h 67"/>
                <a:gd name="T10" fmla="*/ 5 w 57"/>
                <a:gd name="T11" fmla="*/ 7 h 67"/>
                <a:gd name="T12" fmla="*/ 7 w 57"/>
                <a:gd name="T13" fmla="*/ 5 h 67"/>
                <a:gd name="T14" fmla="*/ 57 w 57"/>
                <a:gd name="T15" fmla="*/ 5 h 67"/>
                <a:gd name="T16" fmla="*/ 57 w 57"/>
                <a:gd name="T17" fmla="*/ 0 h 67"/>
                <a:gd name="T18" fmla="*/ 6 w 57"/>
                <a:gd name="T19" fmla="*/ 0 h 67"/>
                <a:gd name="T20" fmla="*/ 6 w 57"/>
                <a:gd name="T21" fmla="*/ 0 h 67"/>
                <a:gd name="T22" fmla="*/ 5 w 57"/>
                <a:gd name="T23" fmla="*/ 0 h 67"/>
                <a:gd name="T24" fmla="*/ 1 w 57"/>
                <a:gd name="T25" fmla="*/ 4 h 67"/>
                <a:gd name="T26" fmla="*/ 0 w 57"/>
                <a:gd name="T27" fmla="*/ 9 h 67"/>
                <a:gd name="T28" fmla="*/ 0 w 57"/>
                <a:gd name="T29" fmla="*/ 10 h 67"/>
                <a:gd name="T30" fmla="*/ 0 w 57"/>
                <a:gd name="T31" fmla="*/ 62 h 67"/>
                <a:gd name="T32" fmla="*/ 9 w 57"/>
                <a:gd name="T33" fmla="*/ 67 h 67"/>
                <a:gd name="T34" fmla="*/ 57 w 57"/>
                <a:gd name="T35" fmla="*/ 67 h 67"/>
                <a:gd name="T36" fmla="*/ 57 w 57"/>
                <a:gd name="T37" fmla="*/ 18 h 67"/>
                <a:gd name="T38" fmla="*/ 57 w 57"/>
                <a:gd name="T39" fmla="*/ 16 h 67"/>
                <a:gd name="T40" fmla="*/ 57 w 57"/>
                <a:gd name="T41" fmla="*/ 13 h 67"/>
                <a:gd name="T42" fmla="*/ 25 w 57"/>
                <a:gd name="T43" fmla="*/ 13 h 67"/>
                <a:gd name="T44" fmla="*/ 43 w 57"/>
                <a:gd name="T45" fmla="*/ 38 h 67"/>
                <a:gd name="T46" fmla="*/ 17 w 57"/>
                <a:gd name="T47" fmla="*/ 38 h 67"/>
                <a:gd name="T48" fmla="*/ 14 w 57"/>
                <a:gd name="T49" fmla="*/ 36 h 67"/>
                <a:gd name="T50" fmla="*/ 17 w 57"/>
                <a:gd name="T51" fmla="*/ 33 h 67"/>
                <a:gd name="T52" fmla="*/ 43 w 57"/>
                <a:gd name="T53" fmla="*/ 33 h 67"/>
                <a:gd name="T54" fmla="*/ 46 w 57"/>
                <a:gd name="T55" fmla="*/ 36 h 67"/>
                <a:gd name="T56" fmla="*/ 43 w 57"/>
                <a:gd name="T57" fmla="*/ 38 h 67"/>
                <a:gd name="T58" fmla="*/ 43 w 57"/>
                <a:gd name="T59" fmla="*/ 29 h 67"/>
                <a:gd name="T60" fmla="*/ 17 w 57"/>
                <a:gd name="T61" fmla="*/ 29 h 67"/>
                <a:gd name="T62" fmla="*/ 14 w 57"/>
                <a:gd name="T63" fmla="*/ 26 h 67"/>
                <a:gd name="T64" fmla="*/ 17 w 57"/>
                <a:gd name="T65" fmla="*/ 24 h 67"/>
                <a:gd name="T66" fmla="*/ 43 w 57"/>
                <a:gd name="T67" fmla="*/ 24 h 67"/>
                <a:gd name="T68" fmla="*/ 46 w 57"/>
                <a:gd name="T69" fmla="*/ 26 h 67"/>
                <a:gd name="T70" fmla="*/ 43 w 57"/>
                <a:gd name="T71" fmla="*/ 2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 h="67">
                  <a:moveTo>
                    <a:pt x="25" y="13"/>
                  </a:moveTo>
                  <a:cubicBezTo>
                    <a:pt x="9" y="13"/>
                    <a:pt x="9" y="13"/>
                    <a:pt x="9" y="13"/>
                  </a:cubicBezTo>
                  <a:cubicBezTo>
                    <a:pt x="7" y="13"/>
                    <a:pt x="7" y="13"/>
                    <a:pt x="7" y="13"/>
                  </a:cubicBezTo>
                  <a:cubicBezTo>
                    <a:pt x="6" y="13"/>
                    <a:pt x="5" y="12"/>
                    <a:pt x="5" y="11"/>
                  </a:cubicBezTo>
                  <a:cubicBezTo>
                    <a:pt x="5" y="10"/>
                    <a:pt x="4" y="10"/>
                    <a:pt x="4" y="9"/>
                  </a:cubicBezTo>
                  <a:cubicBezTo>
                    <a:pt x="4" y="8"/>
                    <a:pt x="5" y="7"/>
                    <a:pt x="5" y="7"/>
                  </a:cubicBezTo>
                  <a:cubicBezTo>
                    <a:pt x="5" y="6"/>
                    <a:pt x="6" y="5"/>
                    <a:pt x="7" y="5"/>
                  </a:cubicBezTo>
                  <a:cubicBezTo>
                    <a:pt x="57" y="5"/>
                    <a:pt x="57" y="5"/>
                    <a:pt x="57" y="5"/>
                  </a:cubicBezTo>
                  <a:cubicBezTo>
                    <a:pt x="57" y="0"/>
                    <a:pt x="57" y="0"/>
                    <a:pt x="57" y="0"/>
                  </a:cubicBezTo>
                  <a:cubicBezTo>
                    <a:pt x="6" y="0"/>
                    <a:pt x="6" y="0"/>
                    <a:pt x="6" y="0"/>
                  </a:cubicBezTo>
                  <a:cubicBezTo>
                    <a:pt x="6" y="0"/>
                    <a:pt x="6" y="0"/>
                    <a:pt x="6" y="0"/>
                  </a:cubicBezTo>
                  <a:cubicBezTo>
                    <a:pt x="5" y="0"/>
                    <a:pt x="5" y="0"/>
                    <a:pt x="5" y="0"/>
                  </a:cubicBezTo>
                  <a:cubicBezTo>
                    <a:pt x="3" y="1"/>
                    <a:pt x="2" y="3"/>
                    <a:pt x="1" y="4"/>
                  </a:cubicBezTo>
                  <a:cubicBezTo>
                    <a:pt x="0" y="6"/>
                    <a:pt x="0" y="7"/>
                    <a:pt x="0" y="9"/>
                  </a:cubicBezTo>
                  <a:cubicBezTo>
                    <a:pt x="0" y="9"/>
                    <a:pt x="0" y="9"/>
                    <a:pt x="0" y="10"/>
                  </a:cubicBezTo>
                  <a:cubicBezTo>
                    <a:pt x="0" y="62"/>
                    <a:pt x="0" y="62"/>
                    <a:pt x="0" y="62"/>
                  </a:cubicBezTo>
                  <a:cubicBezTo>
                    <a:pt x="1" y="65"/>
                    <a:pt x="4" y="66"/>
                    <a:pt x="9" y="67"/>
                  </a:cubicBezTo>
                  <a:cubicBezTo>
                    <a:pt x="57" y="67"/>
                    <a:pt x="57" y="67"/>
                    <a:pt x="57" y="67"/>
                  </a:cubicBezTo>
                  <a:cubicBezTo>
                    <a:pt x="57" y="18"/>
                    <a:pt x="57" y="18"/>
                    <a:pt x="57" y="18"/>
                  </a:cubicBezTo>
                  <a:cubicBezTo>
                    <a:pt x="57" y="16"/>
                    <a:pt x="57" y="16"/>
                    <a:pt x="57" y="16"/>
                  </a:cubicBezTo>
                  <a:cubicBezTo>
                    <a:pt x="57" y="13"/>
                    <a:pt x="57" y="13"/>
                    <a:pt x="57" y="13"/>
                  </a:cubicBezTo>
                  <a:lnTo>
                    <a:pt x="25" y="13"/>
                  </a:lnTo>
                  <a:close/>
                  <a:moveTo>
                    <a:pt x="43" y="38"/>
                  </a:moveTo>
                  <a:cubicBezTo>
                    <a:pt x="17" y="38"/>
                    <a:pt x="17" y="38"/>
                    <a:pt x="17" y="38"/>
                  </a:cubicBezTo>
                  <a:cubicBezTo>
                    <a:pt x="15" y="38"/>
                    <a:pt x="14" y="37"/>
                    <a:pt x="14" y="36"/>
                  </a:cubicBezTo>
                  <a:cubicBezTo>
                    <a:pt x="14" y="34"/>
                    <a:pt x="15" y="33"/>
                    <a:pt x="17" y="33"/>
                  </a:cubicBezTo>
                  <a:cubicBezTo>
                    <a:pt x="43" y="33"/>
                    <a:pt x="43" y="33"/>
                    <a:pt x="43" y="33"/>
                  </a:cubicBezTo>
                  <a:cubicBezTo>
                    <a:pt x="45" y="33"/>
                    <a:pt x="46" y="34"/>
                    <a:pt x="46" y="36"/>
                  </a:cubicBezTo>
                  <a:cubicBezTo>
                    <a:pt x="46" y="37"/>
                    <a:pt x="45" y="38"/>
                    <a:pt x="43" y="38"/>
                  </a:cubicBezTo>
                  <a:close/>
                  <a:moveTo>
                    <a:pt x="43" y="29"/>
                  </a:moveTo>
                  <a:cubicBezTo>
                    <a:pt x="17" y="29"/>
                    <a:pt x="17" y="29"/>
                    <a:pt x="17" y="29"/>
                  </a:cubicBezTo>
                  <a:cubicBezTo>
                    <a:pt x="15" y="29"/>
                    <a:pt x="14" y="28"/>
                    <a:pt x="14" y="26"/>
                  </a:cubicBezTo>
                  <a:cubicBezTo>
                    <a:pt x="14" y="25"/>
                    <a:pt x="15" y="24"/>
                    <a:pt x="17" y="24"/>
                  </a:cubicBezTo>
                  <a:cubicBezTo>
                    <a:pt x="43" y="24"/>
                    <a:pt x="43" y="24"/>
                    <a:pt x="43" y="24"/>
                  </a:cubicBezTo>
                  <a:cubicBezTo>
                    <a:pt x="45" y="24"/>
                    <a:pt x="46" y="25"/>
                    <a:pt x="46" y="26"/>
                  </a:cubicBezTo>
                  <a:cubicBezTo>
                    <a:pt x="46" y="28"/>
                    <a:pt x="45" y="29"/>
                    <a:pt x="43" y="2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60" name="Freeform 221"/>
            <p:cNvSpPr>
              <a:spLocks/>
            </p:cNvSpPr>
            <p:nvPr userDrawn="1"/>
          </p:nvSpPr>
          <p:spPr bwMode="auto">
            <a:xfrm>
              <a:off x="5072063" y="4319588"/>
              <a:ext cx="184150" cy="15875"/>
            </a:xfrm>
            <a:custGeom>
              <a:avLst/>
              <a:gdLst>
                <a:gd name="T0" fmla="*/ 2 w 48"/>
                <a:gd name="T1" fmla="*/ 0 h 4"/>
                <a:gd name="T2" fmla="*/ 0 w 48"/>
                <a:gd name="T3" fmla="*/ 2 h 4"/>
                <a:gd name="T4" fmla="*/ 2 w 48"/>
                <a:gd name="T5" fmla="*/ 4 h 4"/>
                <a:gd name="T6" fmla="*/ 46 w 48"/>
                <a:gd name="T7" fmla="*/ 4 h 4"/>
                <a:gd name="T8" fmla="*/ 48 w 48"/>
                <a:gd name="T9" fmla="*/ 2 h 4"/>
                <a:gd name="T10" fmla="*/ 46 w 48"/>
                <a:gd name="T11" fmla="*/ 0 h 4"/>
                <a:gd name="T12" fmla="*/ 2 w 4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2" y="0"/>
                  </a:moveTo>
                  <a:cubicBezTo>
                    <a:pt x="1" y="0"/>
                    <a:pt x="0" y="1"/>
                    <a:pt x="0" y="2"/>
                  </a:cubicBezTo>
                  <a:cubicBezTo>
                    <a:pt x="0" y="3"/>
                    <a:pt x="1" y="4"/>
                    <a:pt x="2" y="4"/>
                  </a:cubicBezTo>
                  <a:cubicBezTo>
                    <a:pt x="46" y="4"/>
                    <a:pt x="46" y="4"/>
                    <a:pt x="46" y="4"/>
                  </a:cubicBezTo>
                  <a:cubicBezTo>
                    <a:pt x="48" y="4"/>
                    <a:pt x="48" y="3"/>
                    <a:pt x="48" y="2"/>
                  </a:cubicBezTo>
                  <a:cubicBezTo>
                    <a:pt x="48" y="1"/>
                    <a:pt x="48" y="0"/>
                    <a:pt x="46" y="0"/>
                  </a:cubicBezTo>
                  <a:lnTo>
                    <a:pt x="2"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grpSp>
        <p:nvGrpSpPr>
          <p:cNvPr id="261" name="Group 260"/>
          <p:cNvGrpSpPr/>
          <p:nvPr userDrawn="1"/>
        </p:nvGrpSpPr>
        <p:grpSpPr>
          <a:xfrm>
            <a:off x="9017000" y="1933576"/>
            <a:ext cx="546101" cy="593725"/>
            <a:chOff x="6762750" y="1933575"/>
            <a:chExt cx="409576" cy="593725"/>
          </a:xfrm>
        </p:grpSpPr>
        <p:sp>
          <p:nvSpPr>
            <p:cNvPr id="262" name="Rectangle 222"/>
            <p:cNvSpPr>
              <a:spLocks noChangeArrowheads="1"/>
            </p:cNvSpPr>
            <p:nvPr userDrawn="1"/>
          </p:nvSpPr>
          <p:spPr bwMode="auto">
            <a:xfrm>
              <a:off x="6964363" y="2144713"/>
              <a:ext cx="119063" cy="7938"/>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63" name="Freeform 223"/>
            <p:cNvSpPr>
              <a:spLocks/>
            </p:cNvSpPr>
            <p:nvPr userDrawn="1"/>
          </p:nvSpPr>
          <p:spPr bwMode="auto">
            <a:xfrm>
              <a:off x="6875463" y="2144713"/>
              <a:ext cx="100013" cy="150813"/>
            </a:xfrm>
            <a:custGeom>
              <a:avLst/>
              <a:gdLst>
                <a:gd name="T0" fmla="*/ 0 w 26"/>
                <a:gd name="T1" fmla="*/ 1 h 39"/>
                <a:gd name="T2" fmla="*/ 1 w 26"/>
                <a:gd name="T3" fmla="*/ 39 h 39"/>
                <a:gd name="T4" fmla="*/ 26 w 26"/>
                <a:gd name="T5" fmla="*/ 20 h 39"/>
                <a:gd name="T6" fmla="*/ 0 w 26"/>
                <a:gd name="T7" fmla="*/ 0 h 39"/>
                <a:gd name="T8" fmla="*/ 0 w 26"/>
                <a:gd name="T9" fmla="*/ 1 h 39"/>
              </a:gdLst>
              <a:ahLst/>
              <a:cxnLst>
                <a:cxn ang="0">
                  <a:pos x="T0" y="T1"/>
                </a:cxn>
                <a:cxn ang="0">
                  <a:pos x="T2" y="T3"/>
                </a:cxn>
                <a:cxn ang="0">
                  <a:pos x="T4" y="T5"/>
                </a:cxn>
                <a:cxn ang="0">
                  <a:pos x="T6" y="T7"/>
                </a:cxn>
                <a:cxn ang="0">
                  <a:pos x="T8" y="T9"/>
                </a:cxn>
              </a:cxnLst>
              <a:rect l="0" t="0" r="r" b="b"/>
              <a:pathLst>
                <a:path w="26" h="39">
                  <a:moveTo>
                    <a:pt x="0" y="1"/>
                  </a:moveTo>
                  <a:cubicBezTo>
                    <a:pt x="1" y="39"/>
                    <a:pt x="1" y="39"/>
                    <a:pt x="1" y="39"/>
                  </a:cubicBezTo>
                  <a:cubicBezTo>
                    <a:pt x="26" y="20"/>
                    <a:pt x="26" y="20"/>
                    <a:pt x="26" y="20"/>
                  </a:cubicBezTo>
                  <a:cubicBezTo>
                    <a:pt x="0" y="0"/>
                    <a:pt x="0" y="0"/>
                    <a:pt x="0" y="0"/>
                  </a:cubicBezTo>
                  <a:cubicBezTo>
                    <a:pt x="0" y="0"/>
                    <a:pt x="0" y="1"/>
                    <a:pt x="0" y="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64" name="Freeform 224"/>
            <p:cNvSpPr>
              <a:spLocks/>
            </p:cNvSpPr>
            <p:nvPr userDrawn="1"/>
          </p:nvSpPr>
          <p:spPr bwMode="auto">
            <a:xfrm>
              <a:off x="6889750" y="2028825"/>
              <a:ext cx="266700" cy="142875"/>
            </a:xfrm>
            <a:custGeom>
              <a:avLst/>
              <a:gdLst>
                <a:gd name="T0" fmla="*/ 168 w 168"/>
                <a:gd name="T1" fmla="*/ 64 h 90"/>
                <a:gd name="T2" fmla="*/ 83 w 168"/>
                <a:gd name="T3" fmla="*/ 0 h 90"/>
                <a:gd name="T4" fmla="*/ 0 w 168"/>
                <a:gd name="T5" fmla="*/ 64 h 90"/>
                <a:gd name="T6" fmla="*/ 34 w 168"/>
                <a:gd name="T7" fmla="*/ 90 h 90"/>
                <a:gd name="T8" fmla="*/ 34 w 168"/>
                <a:gd name="T9" fmla="*/ 56 h 90"/>
                <a:gd name="T10" fmla="*/ 134 w 168"/>
                <a:gd name="T11" fmla="*/ 56 h 90"/>
                <a:gd name="T12" fmla="*/ 134 w 168"/>
                <a:gd name="T13" fmla="*/ 90 h 90"/>
                <a:gd name="T14" fmla="*/ 168 w 168"/>
                <a:gd name="T15" fmla="*/ 6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0">
                  <a:moveTo>
                    <a:pt x="168" y="64"/>
                  </a:moveTo>
                  <a:lnTo>
                    <a:pt x="83" y="0"/>
                  </a:lnTo>
                  <a:lnTo>
                    <a:pt x="0" y="64"/>
                  </a:lnTo>
                  <a:lnTo>
                    <a:pt x="34" y="90"/>
                  </a:lnTo>
                  <a:lnTo>
                    <a:pt x="34" y="56"/>
                  </a:lnTo>
                  <a:lnTo>
                    <a:pt x="134" y="56"/>
                  </a:lnTo>
                  <a:lnTo>
                    <a:pt x="134" y="90"/>
                  </a:lnTo>
                  <a:lnTo>
                    <a:pt x="168" y="6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65" name="Rectangle 225"/>
            <p:cNvSpPr>
              <a:spLocks noChangeArrowheads="1"/>
            </p:cNvSpPr>
            <p:nvPr userDrawn="1"/>
          </p:nvSpPr>
          <p:spPr bwMode="auto">
            <a:xfrm>
              <a:off x="6964363" y="2168525"/>
              <a:ext cx="119063" cy="31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66" name="Freeform 226"/>
            <p:cNvSpPr>
              <a:spLocks/>
            </p:cNvSpPr>
            <p:nvPr userDrawn="1"/>
          </p:nvSpPr>
          <p:spPr bwMode="auto">
            <a:xfrm>
              <a:off x="7072313" y="2144713"/>
              <a:ext cx="100013" cy="147638"/>
            </a:xfrm>
            <a:custGeom>
              <a:avLst/>
              <a:gdLst>
                <a:gd name="T0" fmla="*/ 26 w 26"/>
                <a:gd name="T1" fmla="*/ 0 h 38"/>
                <a:gd name="T2" fmla="*/ 0 w 26"/>
                <a:gd name="T3" fmla="*/ 19 h 38"/>
                <a:gd name="T4" fmla="*/ 25 w 26"/>
                <a:gd name="T5" fmla="*/ 38 h 38"/>
                <a:gd name="T6" fmla="*/ 26 w 26"/>
                <a:gd name="T7" fmla="*/ 36 h 38"/>
                <a:gd name="T8" fmla="*/ 26 w 26"/>
                <a:gd name="T9" fmla="*/ 1 h 38"/>
                <a:gd name="T10" fmla="*/ 26 w 26"/>
                <a:gd name="T11" fmla="*/ 0 h 38"/>
              </a:gdLst>
              <a:ahLst/>
              <a:cxnLst>
                <a:cxn ang="0">
                  <a:pos x="T0" y="T1"/>
                </a:cxn>
                <a:cxn ang="0">
                  <a:pos x="T2" y="T3"/>
                </a:cxn>
                <a:cxn ang="0">
                  <a:pos x="T4" y="T5"/>
                </a:cxn>
                <a:cxn ang="0">
                  <a:pos x="T6" y="T7"/>
                </a:cxn>
                <a:cxn ang="0">
                  <a:pos x="T8" y="T9"/>
                </a:cxn>
                <a:cxn ang="0">
                  <a:pos x="T10" y="T11"/>
                </a:cxn>
              </a:cxnLst>
              <a:rect l="0" t="0" r="r" b="b"/>
              <a:pathLst>
                <a:path w="26" h="38">
                  <a:moveTo>
                    <a:pt x="26" y="0"/>
                  </a:moveTo>
                  <a:cubicBezTo>
                    <a:pt x="0" y="19"/>
                    <a:pt x="0" y="19"/>
                    <a:pt x="0" y="19"/>
                  </a:cubicBezTo>
                  <a:cubicBezTo>
                    <a:pt x="25" y="38"/>
                    <a:pt x="25" y="38"/>
                    <a:pt x="25" y="38"/>
                  </a:cubicBezTo>
                  <a:cubicBezTo>
                    <a:pt x="26" y="38"/>
                    <a:pt x="26" y="37"/>
                    <a:pt x="26" y="36"/>
                  </a:cubicBezTo>
                  <a:cubicBezTo>
                    <a:pt x="26" y="1"/>
                    <a:pt x="26" y="1"/>
                    <a:pt x="26" y="1"/>
                  </a:cubicBezTo>
                  <a:cubicBezTo>
                    <a:pt x="26" y="0"/>
                    <a:pt x="26" y="0"/>
                    <a:pt x="26"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67" name="Freeform 227"/>
            <p:cNvSpPr>
              <a:spLocks/>
            </p:cNvSpPr>
            <p:nvPr userDrawn="1"/>
          </p:nvSpPr>
          <p:spPr bwMode="auto">
            <a:xfrm>
              <a:off x="6894513" y="2233613"/>
              <a:ext cx="258763" cy="77788"/>
            </a:xfrm>
            <a:custGeom>
              <a:avLst/>
              <a:gdLst>
                <a:gd name="T0" fmla="*/ 35 w 67"/>
                <a:gd name="T1" fmla="*/ 4 h 20"/>
                <a:gd name="T2" fmla="*/ 33 w 67"/>
                <a:gd name="T3" fmla="*/ 6 h 20"/>
                <a:gd name="T4" fmla="*/ 32 w 67"/>
                <a:gd name="T5" fmla="*/ 4 h 20"/>
                <a:gd name="T6" fmla="*/ 26 w 67"/>
                <a:gd name="T7" fmla="*/ 1 h 20"/>
                <a:gd name="T8" fmla="*/ 0 w 67"/>
                <a:gd name="T9" fmla="*/ 20 h 20"/>
                <a:gd name="T10" fmla="*/ 2 w 67"/>
                <a:gd name="T11" fmla="*/ 20 h 20"/>
                <a:gd name="T12" fmla="*/ 65 w 67"/>
                <a:gd name="T13" fmla="*/ 20 h 20"/>
                <a:gd name="T14" fmla="*/ 67 w 67"/>
                <a:gd name="T15" fmla="*/ 20 h 20"/>
                <a:gd name="T16" fmla="*/ 41 w 67"/>
                <a:gd name="T17" fmla="*/ 0 h 20"/>
                <a:gd name="T18" fmla="*/ 35 w 67"/>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20">
                  <a:moveTo>
                    <a:pt x="35" y="4"/>
                  </a:moveTo>
                  <a:cubicBezTo>
                    <a:pt x="33" y="6"/>
                    <a:pt x="33" y="6"/>
                    <a:pt x="33" y="6"/>
                  </a:cubicBezTo>
                  <a:cubicBezTo>
                    <a:pt x="32" y="4"/>
                    <a:pt x="32" y="4"/>
                    <a:pt x="32" y="4"/>
                  </a:cubicBezTo>
                  <a:cubicBezTo>
                    <a:pt x="26" y="1"/>
                    <a:pt x="26" y="1"/>
                    <a:pt x="26" y="1"/>
                  </a:cubicBezTo>
                  <a:cubicBezTo>
                    <a:pt x="0" y="20"/>
                    <a:pt x="0" y="20"/>
                    <a:pt x="0" y="20"/>
                  </a:cubicBezTo>
                  <a:cubicBezTo>
                    <a:pt x="1" y="20"/>
                    <a:pt x="1" y="20"/>
                    <a:pt x="2" y="20"/>
                  </a:cubicBezTo>
                  <a:cubicBezTo>
                    <a:pt x="65" y="20"/>
                    <a:pt x="65" y="20"/>
                    <a:pt x="65" y="20"/>
                  </a:cubicBezTo>
                  <a:cubicBezTo>
                    <a:pt x="66" y="20"/>
                    <a:pt x="66" y="20"/>
                    <a:pt x="67" y="20"/>
                  </a:cubicBezTo>
                  <a:cubicBezTo>
                    <a:pt x="41" y="0"/>
                    <a:pt x="41" y="0"/>
                    <a:pt x="41" y="0"/>
                  </a:cubicBezTo>
                  <a:lnTo>
                    <a:pt x="35" y="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68" name="Freeform 228"/>
            <p:cNvSpPr>
              <a:spLocks noEditPoints="1"/>
            </p:cNvSpPr>
            <p:nvPr userDrawn="1"/>
          </p:nvSpPr>
          <p:spPr bwMode="auto">
            <a:xfrm>
              <a:off x="6762750" y="1933575"/>
              <a:ext cx="350838" cy="593725"/>
            </a:xfrm>
            <a:custGeom>
              <a:avLst/>
              <a:gdLst>
                <a:gd name="T0" fmla="*/ 80 w 91"/>
                <a:gd name="T1" fmla="*/ 133 h 154"/>
                <a:gd name="T2" fmla="*/ 13 w 91"/>
                <a:gd name="T3" fmla="*/ 133 h 154"/>
                <a:gd name="T4" fmla="*/ 13 w 91"/>
                <a:gd name="T5" fmla="*/ 11 h 154"/>
                <a:gd name="T6" fmla="*/ 80 w 91"/>
                <a:gd name="T7" fmla="*/ 11 h 154"/>
                <a:gd name="T8" fmla="*/ 80 w 91"/>
                <a:gd name="T9" fmla="*/ 25 h 154"/>
                <a:gd name="T10" fmla="*/ 91 w 91"/>
                <a:gd name="T11" fmla="*/ 34 h 154"/>
                <a:gd name="T12" fmla="*/ 91 w 91"/>
                <a:gd name="T13" fmla="*/ 5 h 154"/>
                <a:gd name="T14" fmla="*/ 86 w 91"/>
                <a:gd name="T15" fmla="*/ 0 h 154"/>
                <a:gd name="T16" fmla="*/ 6 w 91"/>
                <a:gd name="T17" fmla="*/ 0 h 154"/>
                <a:gd name="T18" fmla="*/ 0 w 91"/>
                <a:gd name="T19" fmla="*/ 5 h 154"/>
                <a:gd name="T20" fmla="*/ 0 w 91"/>
                <a:gd name="T21" fmla="*/ 149 h 154"/>
                <a:gd name="T22" fmla="*/ 6 w 91"/>
                <a:gd name="T23" fmla="*/ 154 h 154"/>
                <a:gd name="T24" fmla="*/ 86 w 91"/>
                <a:gd name="T25" fmla="*/ 154 h 154"/>
                <a:gd name="T26" fmla="*/ 91 w 91"/>
                <a:gd name="T27" fmla="*/ 149 h 154"/>
                <a:gd name="T28" fmla="*/ 91 w 91"/>
                <a:gd name="T29" fmla="*/ 106 h 154"/>
                <a:gd name="T30" fmla="*/ 80 w 91"/>
                <a:gd name="T31" fmla="*/ 106 h 154"/>
                <a:gd name="T32" fmla="*/ 80 w 91"/>
                <a:gd name="T33" fmla="*/ 133 h 154"/>
                <a:gd name="T34" fmla="*/ 47 w 91"/>
                <a:gd name="T35" fmla="*/ 151 h 154"/>
                <a:gd name="T36" fmla="*/ 40 w 91"/>
                <a:gd name="T37" fmla="*/ 144 h 154"/>
                <a:gd name="T38" fmla="*/ 47 w 91"/>
                <a:gd name="T39" fmla="*/ 137 h 154"/>
                <a:gd name="T40" fmla="*/ 53 w 91"/>
                <a:gd name="T41" fmla="*/ 144 h 154"/>
                <a:gd name="T42" fmla="*/ 47 w 91"/>
                <a:gd name="T43" fmla="*/ 15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54">
                  <a:moveTo>
                    <a:pt x="80" y="133"/>
                  </a:moveTo>
                  <a:cubicBezTo>
                    <a:pt x="13" y="133"/>
                    <a:pt x="13" y="133"/>
                    <a:pt x="13" y="133"/>
                  </a:cubicBezTo>
                  <a:cubicBezTo>
                    <a:pt x="13" y="11"/>
                    <a:pt x="13" y="11"/>
                    <a:pt x="13" y="11"/>
                  </a:cubicBezTo>
                  <a:cubicBezTo>
                    <a:pt x="80" y="11"/>
                    <a:pt x="80" y="11"/>
                    <a:pt x="80" y="11"/>
                  </a:cubicBezTo>
                  <a:cubicBezTo>
                    <a:pt x="80" y="25"/>
                    <a:pt x="80" y="25"/>
                    <a:pt x="80" y="25"/>
                  </a:cubicBezTo>
                  <a:cubicBezTo>
                    <a:pt x="91" y="34"/>
                    <a:pt x="91" y="34"/>
                    <a:pt x="91" y="34"/>
                  </a:cubicBezTo>
                  <a:cubicBezTo>
                    <a:pt x="91" y="5"/>
                    <a:pt x="91" y="5"/>
                    <a:pt x="91" y="5"/>
                  </a:cubicBezTo>
                  <a:cubicBezTo>
                    <a:pt x="91" y="2"/>
                    <a:pt x="89" y="0"/>
                    <a:pt x="86" y="0"/>
                  </a:cubicBezTo>
                  <a:cubicBezTo>
                    <a:pt x="6" y="0"/>
                    <a:pt x="6" y="0"/>
                    <a:pt x="6" y="0"/>
                  </a:cubicBezTo>
                  <a:cubicBezTo>
                    <a:pt x="3" y="0"/>
                    <a:pt x="0" y="2"/>
                    <a:pt x="0" y="5"/>
                  </a:cubicBezTo>
                  <a:cubicBezTo>
                    <a:pt x="0" y="149"/>
                    <a:pt x="0" y="149"/>
                    <a:pt x="0" y="149"/>
                  </a:cubicBezTo>
                  <a:cubicBezTo>
                    <a:pt x="0" y="152"/>
                    <a:pt x="3" y="154"/>
                    <a:pt x="6" y="154"/>
                  </a:cubicBezTo>
                  <a:cubicBezTo>
                    <a:pt x="86" y="154"/>
                    <a:pt x="86" y="154"/>
                    <a:pt x="86" y="154"/>
                  </a:cubicBezTo>
                  <a:cubicBezTo>
                    <a:pt x="89" y="154"/>
                    <a:pt x="91" y="152"/>
                    <a:pt x="91" y="149"/>
                  </a:cubicBezTo>
                  <a:cubicBezTo>
                    <a:pt x="91" y="106"/>
                    <a:pt x="91" y="106"/>
                    <a:pt x="91" y="106"/>
                  </a:cubicBezTo>
                  <a:cubicBezTo>
                    <a:pt x="80" y="106"/>
                    <a:pt x="80" y="106"/>
                    <a:pt x="80" y="106"/>
                  </a:cubicBezTo>
                  <a:lnTo>
                    <a:pt x="80" y="133"/>
                  </a:lnTo>
                  <a:close/>
                  <a:moveTo>
                    <a:pt x="47" y="151"/>
                  </a:moveTo>
                  <a:cubicBezTo>
                    <a:pt x="43" y="151"/>
                    <a:pt x="40" y="148"/>
                    <a:pt x="40" y="144"/>
                  </a:cubicBezTo>
                  <a:cubicBezTo>
                    <a:pt x="40" y="140"/>
                    <a:pt x="43" y="137"/>
                    <a:pt x="47" y="137"/>
                  </a:cubicBezTo>
                  <a:cubicBezTo>
                    <a:pt x="51" y="137"/>
                    <a:pt x="53" y="140"/>
                    <a:pt x="53" y="144"/>
                  </a:cubicBezTo>
                  <a:cubicBezTo>
                    <a:pt x="53" y="148"/>
                    <a:pt x="51" y="151"/>
                    <a:pt x="47" y="15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sp>
        <p:nvSpPr>
          <p:cNvPr id="269" name="Freeform 229"/>
          <p:cNvSpPr>
            <a:spLocks noEditPoints="1"/>
          </p:cNvSpPr>
          <p:nvPr userDrawn="1"/>
        </p:nvSpPr>
        <p:spPr bwMode="auto">
          <a:xfrm>
            <a:off x="9207500" y="3378201"/>
            <a:ext cx="603251" cy="512763"/>
          </a:xfrm>
          <a:custGeom>
            <a:avLst/>
            <a:gdLst>
              <a:gd name="T0" fmla="*/ 61 w 117"/>
              <a:gd name="T1" fmla="*/ 118 h 133"/>
              <a:gd name="T2" fmla="*/ 96 w 117"/>
              <a:gd name="T3" fmla="*/ 96 h 133"/>
              <a:gd name="T4" fmla="*/ 97 w 117"/>
              <a:gd name="T5" fmla="*/ 95 h 133"/>
              <a:gd name="T6" fmla="*/ 96 w 117"/>
              <a:gd name="T7" fmla="*/ 20 h 133"/>
              <a:gd name="T8" fmla="*/ 95 w 117"/>
              <a:gd name="T9" fmla="*/ 19 h 133"/>
              <a:gd name="T10" fmla="*/ 23 w 117"/>
              <a:gd name="T11" fmla="*/ 18 h 133"/>
              <a:gd name="T12" fmla="*/ 21 w 117"/>
              <a:gd name="T13" fmla="*/ 20 h 133"/>
              <a:gd name="T14" fmla="*/ 19 w 117"/>
              <a:gd name="T15" fmla="*/ 94 h 133"/>
              <a:gd name="T16" fmla="*/ 20 w 117"/>
              <a:gd name="T17" fmla="*/ 95 h 133"/>
              <a:gd name="T18" fmla="*/ 55 w 117"/>
              <a:gd name="T19" fmla="*/ 111 h 133"/>
              <a:gd name="T20" fmla="*/ 41 w 117"/>
              <a:gd name="T21" fmla="*/ 118 h 133"/>
              <a:gd name="T22" fmla="*/ 5 w 117"/>
              <a:gd name="T23" fmla="*/ 121 h 133"/>
              <a:gd name="T24" fmla="*/ 41 w 117"/>
              <a:gd name="T25" fmla="*/ 130 h 133"/>
              <a:gd name="T26" fmla="*/ 75 w 117"/>
              <a:gd name="T27" fmla="*/ 133 h 133"/>
              <a:gd name="T28" fmla="*/ 111 w 117"/>
              <a:gd name="T29" fmla="*/ 130 h 133"/>
              <a:gd name="T30" fmla="*/ 75 w 117"/>
              <a:gd name="T31" fmla="*/ 121 h 133"/>
              <a:gd name="T32" fmla="*/ 101 w 117"/>
              <a:gd name="T33" fmla="*/ 42 h 133"/>
              <a:gd name="T34" fmla="*/ 99 w 117"/>
              <a:gd name="T35" fmla="*/ 50 h 133"/>
              <a:gd name="T36" fmla="*/ 15 w 117"/>
              <a:gd name="T37" fmla="*/ 70 h 133"/>
              <a:gd name="T38" fmla="*/ 18 w 117"/>
              <a:gd name="T39" fmla="*/ 61 h 133"/>
              <a:gd name="T40" fmla="*/ 63 w 117"/>
              <a:gd name="T41" fmla="*/ 92 h 133"/>
              <a:gd name="T42" fmla="*/ 87 w 117"/>
              <a:gd name="T43" fmla="*/ 92 h 133"/>
              <a:gd name="T44" fmla="*/ 58 w 117"/>
              <a:gd name="T45" fmla="*/ 52 h 133"/>
              <a:gd name="T46" fmla="*/ 64 w 117"/>
              <a:gd name="T47" fmla="*/ 25 h 133"/>
              <a:gd name="T48" fmla="*/ 58 w 117"/>
              <a:gd name="T49" fmla="*/ 52 h 133"/>
              <a:gd name="T50" fmla="*/ 90 w 117"/>
              <a:gd name="T51" fmla="*/ 51 h 133"/>
              <a:gd name="T52" fmla="*/ 64 w 117"/>
              <a:gd name="T53" fmla="*/ 58 h 133"/>
              <a:gd name="T54" fmla="*/ 52 w 117"/>
              <a:gd name="T55" fmla="*/ 58 h 133"/>
              <a:gd name="T56" fmla="*/ 27 w 117"/>
              <a:gd name="T57" fmla="*/ 61 h 133"/>
              <a:gd name="T58" fmla="*/ 52 w 117"/>
              <a:gd name="T59" fmla="*/ 58 h 133"/>
              <a:gd name="T60" fmla="*/ 71 w 117"/>
              <a:gd name="T61" fmla="*/ 76 h 133"/>
              <a:gd name="T62" fmla="*/ 42 w 117"/>
              <a:gd name="T63" fmla="*/ 80 h 133"/>
              <a:gd name="T64" fmla="*/ 93 w 117"/>
              <a:gd name="T65" fmla="*/ 87 h 133"/>
              <a:gd name="T66" fmla="*/ 94 w 117"/>
              <a:gd name="T67" fmla="*/ 60 h 133"/>
              <a:gd name="T68" fmla="*/ 92 w 117"/>
              <a:gd name="T69" fmla="*/ 29 h 133"/>
              <a:gd name="T70" fmla="*/ 88 w 117"/>
              <a:gd name="T71" fmla="*/ 34 h 133"/>
              <a:gd name="T72" fmla="*/ 87 w 117"/>
              <a:gd name="T73" fmla="*/ 23 h 133"/>
              <a:gd name="T74" fmla="*/ 74 w 117"/>
              <a:gd name="T75" fmla="*/ 22 h 133"/>
              <a:gd name="T76" fmla="*/ 71 w 117"/>
              <a:gd name="T77" fmla="*/ 14 h 133"/>
              <a:gd name="T78" fmla="*/ 53 w 117"/>
              <a:gd name="T79" fmla="*/ 13 h 133"/>
              <a:gd name="T80" fmla="*/ 54 w 117"/>
              <a:gd name="T81" fmla="*/ 21 h 133"/>
              <a:gd name="T82" fmla="*/ 29 w 117"/>
              <a:gd name="T83" fmla="*/ 23 h 133"/>
              <a:gd name="T84" fmla="*/ 24 w 117"/>
              <a:gd name="T85" fmla="*/ 29 h 133"/>
              <a:gd name="T86" fmla="*/ 23 w 117"/>
              <a:gd name="T87" fmla="*/ 51 h 133"/>
              <a:gd name="T88" fmla="*/ 23 w 117"/>
              <a:gd name="T89" fmla="*/ 70 h 133"/>
              <a:gd name="T90" fmla="*/ 24 w 117"/>
              <a:gd name="T91" fmla="*/ 87 h 133"/>
              <a:gd name="T92" fmla="*/ 30 w 117"/>
              <a:gd name="T93" fmla="*/ 92 h 133"/>
              <a:gd name="T94" fmla="*/ 44 w 117"/>
              <a:gd name="T95" fmla="*/ 92 h 133"/>
              <a:gd name="T96" fmla="*/ 53 w 117"/>
              <a:gd name="T97" fmla="*/ 97 h 133"/>
              <a:gd name="T98" fmla="*/ 43 w 117"/>
              <a:gd name="T9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33">
                <a:moveTo>
                  <a:pt x="75" y="118"/>
                </a:moveTo>
                <a:cubicBezTo>
                  <a:pt x="61" y="118"/>
                  <a:pt x="61" y="118"/>
                  <a:pt x="61" y="118"/>
                </a:cubicBezTo>
                <a:cubicBezTo>
                  <a:pt x="61" y="111"/>
                  <a:pt x="61" y="111"/>
                  <a:pt x="61" y="111"/>
                </a:cubicBezTo>
                <a:cubicBezTo>
                  <a:pt x="74" y="110"/>
                  <a:pt x="86" y="105"/>
                  <a:pt x="96" y="96"/>
                </a:cubicBezTo>
                <a:cubicBezTo>
                  <a:pt x="96" y="95"/>
                  <a:pt x="96" y="95"/>
                  <a:pt x="96" y="95"/>
                </a:cubicBezTo>
                <a:cubicBezTo>
                  <a:pt x="97" y="95"/>
                  <a:pt x="97" y="95"/>
                  <a:pt x="97" y="95"/>
                </a:cubicBezTo>
                <a:cubicBezTo>
                  <a:pt x="97" y="94"/>
                  <a:pt x="98" y="94"/>
                  <a:pt x="98" y="93"/>
                </a:cubicBezTo>
                <a:cubicBezTo>
                  <a:pt x="117" y="72"/>
                  <a:pt x="116" y="40"/>
                  <a:pt x="96" y="20"/>
                </a:cubicBezTo>
                <a:cubicBezTo>
                  <a:pt x="96" y="20"/>
                  <a:pt x="96" y="20"/>
                  <a:pt x="96" y="20"/>
                </a:cubicBezTo>
                <a:cubicBezTo>
                  <a:pt x="95" y="20"/>
                  <a:pt x="95" y="19"/>
                  <a:pt x="95" y="19"/>
                </a:cubicBezTo>
                <a:cubicBezTo>
                  <a:pt x="95" y="19"/>
                  <a:pt x="95" y="19"/>
                  <a:pt x="94" y="19"/>
                </a:cubicBezTo>
                <a:cubicBezTo>
                  <a:pt x="74" y="0"/>
                  <a:pt x="43" y="0"/>
                  <a:pt x="23" y="18"/>
                </a:cubicBezTo>
                <a:cubicBezTo>
                  <a:pt x="22" y="18"/>
                  <a:pt x="22" y="19"/>
                  <a:pt x="21" y="19"/>
                </a:cubicBezTo>
                <a:cubicBezTo>
                  <a:pt x="21" y="19"/>
                  <a:pt x="21" y="19"/>
                  <a:pt x="21" y="20"/>
                </a:cubicBezTo>
                <a:cubicBezTo>
                  <a:pt x="21" y="20"/>
                  <a:pt x="21" y="20"/>
                  <a:pt x="20" y="20"/>
                </a:cubicBezTo>
                <a:cubicBezTo>
                  <a:pt x="0" y="40"/>
                  <a:pt x="0" y="73"/>
                  <a:pt x="19" y="94"/>
                </a:cubicBezTo>
                <a:cubicBezTo>
                  <a:pt x="19" y="94"/>
                  <a:pt x="20" y="95"/>
                  <a:pt x="20" y="95"/>
                </a:cubicBezTo>
                <a:cubicBezTo>
                  <a:pt x="20" y="95"/>
                  <a:pt x="20" y="95"/>
                  <a:pt x="20" y="95"/>
                </a:cubicBezTo>
                <a:cubicBezTo>
                  <a:pt x="20" y="95"/>
                  <a:pt x="20" y="95"/>
                  <a:pt x="20" y="96"/>
                </a:cubicBezTo>
                <a:cubicBezTo>
                  <a:pt x="30" y="105"/>
                  <a:pt x="42" y="110"/>
                  <a:pt x="55" y="111"/>
                </a:cubicBezTo>
                <a:cubicBezTo>
                  <a:pt x="55" y="118"/>
                  <a:pt x="55" y="118"/>
                  <a:pt x="55" y="118"/>
                </a:cubicBezTo>
                <a:cubicBezTo>
                  <a:pt x="41" y="118"/>
                  <a:pt x="41" y="118"/>
                  <a:pt x="41" y="118"/>
                </a:cubicBezTo>
                <a:cubicBezTo>
                  <a:pt x="41" y="121"/>
                  <a:pt x="41" y="121"/>
                  <a:pt x="41" y="121"/>
                </a:cubicBezTo>
                <a:cubicBezTo>
                  <a:pt x="5" y="121"/>
                  <a:pt x="5" y="121"/>
                  <a:pt x="5" y="121"/>
                </a:cubicBezTo>
                <a:cubicBezTo>
                  <a:pt x="5" y="130"/>
                  <a:pt x="5" y="130"/>
                  <a:pt x="5" y="130"/>
                </a:cubicBezTo>
                <a:cubicBezTo>
                  <a:pt x="41" y="130"/>
                  <a:pt x="41" y="130"/>
                  <a:pt x="41" y="130"/>
                </a:cubicBezTo>
                <a:cubicBezTo>
                  <a:pt x="41" y="133"/>
                  <a:pt x="41" y="133"/>
                  <a:pt x="41" y="133"/>
                </a:cubicBezTo>
                <a:cubicBezTo>
                  <a:pt x="75" y="133"/>
                  <a:pt x="75" y="133"/>
                  <a:pt x="75" y="133"/>
                </a:cubicBezTo>
                <a:cubicBezTo>
                  <a:pt x="75" y="130"/>
                  <a:pt x="75" y="130"/>
                  <a:pt x="75" y="130"/>
                </a:cubicBezTo>
                <a:cubicBezTo>
                  <a:pt x="111" y="130"/>
                  <a:pt x="111" y="130"/>
                  <a:pt x="111" y="130"/>
                </a:cubicBezTo>
                <a:cubicBezTo>
                  <a:pt x="111" y="121"/>
                  <a:pt x="111" y="121"/>
                  <a:pt x="111" y="121"/>
                </a:cubicBezTo>
                <a:cubicBezTo>
                  <a:pt x="75" y="121"/>
                  <a:pt x="75" y="121"/>
                  <a:pt x="75" y="121"/>
                </a:cubicBezTo>
                <a:lnTo>
                  <a:pt x="75" y="118"/>
                </a:lnTo>
                <a:close/>
                <a:moveTo>
                  <a:pt x="101" y="42"/>
                </a:moveTo>
                <a:cubicBezTo>
                  <a:pt x="103" y="49"/>
                  <a:pt x="104" y="56"/>
                  <a:pt x="103" y="62"/>
                </a:cubicBezTo>
                <a:cubicBezTo>
                  <a:pt x="102" y="58"/>
                  <a:pt x="101" y="54"/>
                  <a:pt x="99" y="50"/>
                </a:cubicBezTo>
                <a:cubicBezTo>
                  <a:pt x="100" y="48"/>
                  <a:pt x="100" y="45"/>
                  <a:pt x="101" y="42"/>
                </a:cubicBezTo>
                <a:close/>
                <a:moveTo>
                  <a:pt x="15" y="70"/>
                </a:moveTo>
                <a:cubicBezTo>
                  <a:pt x="13" y="63"/>
                  <a:pt x="12" y="55"/>
                  <a:pt x="14" y="48"/>
                </a:cubicBezTo>
                <a:cubicBezTo>
                  <a:pt x="15" y="52"/>
                  <a:pt x="16" y="56"/>
                  <a:pt x="18" y="61"/>
                </a:cubicBezTo>
                <a:cubicBezTo>
                  <a:pt x="17" y="64"/>
                  <a:pt x="15" y="67"/>
                  <a:pt x="15" y="70"/>
                </a:cubicBezTo>
                <a:close/>
                <a:moveTo>
                  <a:pt x="63" y="92"/>
                </a:moveTo>
                <a:cubicBezTo>
                  <a:pt x="67" y="89"/>
                  <a:pt x="72" y="86"/>
                  <a:pt x="77" y="82"/>
                </a:cubicBezTo>
                <a:cubicBezTo>
                  <a:pt x="87" y="92"/>
                  <a:pt x="87" y="92"/>
                  <a:pt x="87" y="92"/>
                </a:cubicBezTo>
                <a:cubicBezTo>
                  <a:pt x="80" y="96"/>
                  <a:pt x="72" y="95"/>
                  <a:pt x="63" y="92"/>
                </a:cubicBezTo>
                <a:close/>
                <a:moveTo>
                  <a:pt x="58" y="52"/>
                </a:moveTo>
                <a:cubicBezTo>
                  <a:pt x="44" y="38"/>
                  <a:pt x="44" y="38"/>
                  <a:pt x="44" y="38"/>
                </a:cubicBezTo>
                <a:cubicBezTo>
                  <a:pt x="51" y="33"/>
                  <a:pt x="57" y="28"/>
                  <a:pt x="64" y="25"/>
                </a:cubicBezTo>
                <a:cubicBezTo>
                  <a:pt x="68" y="28"/>
                  <a:pt x="72" y="31"/>
                  <a:pt x="76" y="34"/>
                </a:cubicBezTo>
                <a:lnTo>
                  <a:pt x="58" y="52"/>
                </a:lnTo>
                <a:close/>
                <a:moveTo>
                  <a:pt x="82" y="40"/>
                </a:moveTo>
                <a:cubicBezTo>
                  <a:pt x="85" y="43"/>
                  <a:pt x="87" y="47"/>
                  <a:pt x="90" y="51"/>
                </a:cubicBezTo>
                <a:cubicBezTo>
                  <a:pt x="87" y="57"/>
                  <a:pt x="82" y="64"/>
                  <a:pt x="76" y="70"/>
                </a:cubicBezTo>
                <a:cubicBezTo>
                  <a:pt x="64" y="58"/>
                  <a:pt x="64" y="58"/>
                  <a:pt x="64" y="58"/>
                </a:cubicBezTo>
                <a:lnTo>
                  <a:pt x="82" y="40"/>
                </a:lnTo>
                <a:close/>
                <a:moveTo>
                  <a:pt x="52" y="58"/>
                </a:moveTo>
                <a:cubicBezTo>
                  <a:pt x="36" y="74"/>
                  <a:pt x="36" y="74"/>
                  <a:pt x="36" y="74"/>
                </a:cubicBezTo>
                <a:cubicBezTo>
                  <a:pt x="32" y="70"/>
                  <a:pt x="29" y="65"/>
                  <a:pt x="27" y="61"/>
                </a:cubicBezTo>
                <a:cubicBezTo>
                  <a:pt x="30" y="55"/>
                  <a:pt x="34" y="49"/>
                  <a:pt x="39" y="44"/>
                </a:cubicBezTo>
                <a:lnTo>
                  <a:pt x="52" y="58"/>
                </a:lnTo>
                <a:close/>
                <a:moveTo>
                  <a:pt x="58" y="64"/>
                </a:moveTo>
                <a:cubicBezTo>
                  <a:pt x="71" y="76"/>
                  <a:pt x="71" y="76"/>
                  <a:pt x="71" y="76"/>
                </a:cubicBezTo>
                <a:cubicBezTo>
                  <a:pt x="65" y="81"/>
                  <a:pt x="59" y="85"/>
                  <a:pt x="53" y="88"/>
                </a:cubicBezTo>
                <a:cubicBezTo>
                  <a:pt x="50" y="86"/>
                  <a:pt x="46" y="83"/>
                  <a:pt x="42" y="80"/>
                </a:cubicBezTo>
                <a:lnTo>
                  <a:pt x="58" y="64"/>
                </a:lnTo>
                <a:close/>
                <a:moveTo>
                  <a:pt x="93" y="87"/>
                </a:moveTo>
                <a:cubicBezTo>
                  <a:pt x="82" y="76"/>
                  <a:pt x="82" y="76"/>
                  <a:pt x="82" y="76"/>
                </a:cubicBezTo>
                <a:cubicBezTo>
                  <a:pt x="87" y="71"/>
                  <a:pt x="91" y="65"/>
                  <a:pt x="94" y="60"/>
                </a:cubicBezTo>
                <a:cubicBezTo>
                  <a:pt x="98" y="70"/>
                  <a:pt x="98" y="80"/>
                  <a:pt x="93" y="87"/>
                </a:cubicBezTo>
                <a:close/>
                <a:moveTo>
                  <a:pt x="92" y="29"/>
                </a:moveTo>
                <a:cubicBezTo>
                  <a:pt x="93" y="33"/>
                  <a:pt x="94" y="36"/>
                  <a:pt x="93" y="41"/>
                </a:cubicBezTo>
                <a:cubicBezTo>
                  <a:pt x="91" y="39"/>
                  <a:pt x="89" y="36"/>
                  <a:pt x="88" y="34"/>
                </a:cubicBezTo>
                <a:lnTo>
                  <a:pt x="92" y="29"/>
                </a:lnTo>
                <a:close/>
                <a:moveTo>
                  <a:pt x="87" y="23"/>
                </a:moveTo>
                <a:cubicBezTo>
                  <a:pt x="82" y="28"/>
                  <a:pt x="82" y="28"/>
                  <a:pt x="82" y="28"/>
                </a:cubicBezTo>
                <a:cubicBezTo>
                  <a:pt x="79" y="26"/>
                  <a:pt x="76" y="24"/>
                  <a:pt x="74" y="22"/>
                </a:cubicBezTo>
                <a:cubicBezTo>
                  <a:pt x="79" y="21"/>
                  <a:pt x="84" y="21"/>
                  <a:pt x="87" y="23"/>
                </a:cubicBezTo>
                <a:close/>
                <a:moveTo>
                  <a:pt x="71" y="14"/>
                </a:moveTo>
                <a:cubicBezTo>
                  <a:pt x="69" y="15"/>
                  <a:pt x="66" y="16"/>
                  <a:pt x="64" y="16"/>
                </a:cubicBezTo>
                <a:cubicBezTo>
                  <a:pt x="60" y="15"/>
                  <a:pt x="57" y="14"/>
                  <a:pt x="53" y="13"/>
                </a:cubicBezTo>
                <a:cubicBezTo>
                  <a:pt x="59" y="12"/>
                  <a:pt x="65" y="13"/>
                  <a:pt x="71" y="14"/>
                </a:cubicBezTo>
                <a:close/>
                <a:moveTo>
                  <a:pt x="54" y="21"/>
                </a:moveTo>
                <a:cubicBezTo>
                  <a:pt x="49" y="24"/>
                  <a:pt x="44" y="28"/>
                  <a:pt x="39" y="32"/>
                </a:cubicBezTo>
                <a:cubicBezTo>
                  <a:pt x="29" y="23"/>
                  <a:pt x="29" y="23"/>
                  <a:pt x="29" y="23"/>
                </a:cubicBezTo>
                <a:cubicBezTo>
                  <a:pt x="35" y="19"/>
                  <a:pt x="44" y="18"/>
                  <a:pt x="54" y="21"/>
                </a:cubicBezTo>
                <a:close/>
                <a:moveTo>
                  <a:pt x="24" y="29"/>
                </a:moveTo>
                <a:cubicBezTo>
                  <a:pt x="33" y="38"/>
                  <a:pt x="33" y="38"/>
                  <a:pt x="33" y="38"/>
                </a:cubicBezTo>
                <a:cubicBezTo>
                  <a:pt x="29" y="42"/>
                  <a:pt x="26" y="47"/>
                  <a:pt x="23" y="51"/>
                </a:cubicBezTo>
                <a:cubicBezTo>
                  <a:pt x="21" y="43"/>
                  <a:pt x="21" y="35"/>
                  <a:pt x="24" y="29"/>
                </a:cubicBezTo>
                <a:close/>
                <a:moveTo>
                  <a:pt x="23" y="70"/>
                </a:moveTo>
                <a:cubicBezTo>
                  <a:pt x="25" y="73"/>
                  <a:pt x="28" y="77"/>
                  <a:pt x="31" y="80"/>
                </a:cubicBezTo>
                <a:cubicBezTo>
                  <a:pt x="24" y="87"/>
                  <a:pt x="24" y="87"/>
                  <a:pt x="24" y="87"/>
                </a:cubicBezTo>
                <a:cubicBezTo>
                  <a:pt x="21" y="82"/>
                  <a:pt x="21" y="77"/>
                  <a:pt x="23" y="70"/>
                </a:cubicBezTo>
                <a:close/>
                <a:moveTo>
                  <a:pt x="30" y="92"/>
                </a:moveTo>
                <a:cubicBezTo>
                  <a:pt x="36" y="85"/>
                  <a:pt x="36" y="85"/>
                  <a:pt x="36" y="85"/>
                </a:cubicBezTo>
                <a:cubicBezTo>
                  <a:pt x="39" y="88"/>
                  <a:pt x="41" y="90"/>
                  <a:pt x="44" y="92"/>
                </a:cubicBezTo>
                <a:cubicBezTo>
                  <a:pt x="39" y="93"/>
                  <a:pt x="34" y="93"/>
                  <a:pt x="30" y="92"/>
                </a:cubicBezTo>
                <a:close/>
                <a:moveTo>
                  <a:pt x="53" y="97"/>
                </a:moveTo>
                <a:cubicBezTo>
                  <a:pt x="58" y="99"/>
                  <a:pt x="63" y="101"/>
                  <a:pt x="68" y="102"/>
                </a:cubicBezTo>
                <a:cubicBezTo>
                  <a:pt x="60" y="104"/>
                  <a:pt x="51" y="103"/>
                  <a:pt x="43" y="100"/>
                </a:cubicBezTo>
                <a:cubicBezTo>
                  <a:pt x="46" y="100"/>
                  <a:pt x="50" y="99"/>
                  <a:pt x="53" y="9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nvGrpSpPr>
          <p:cNvPr id="270" name="Group 269"/>
          <p:cNvGrpSpPr/>
          <p:nvPr userDrawn="1"/>
        </p:nvGrpSpPr>
        <p:grpSpPr>
          <a:xfrm>
            <a:off x="8955617" y="2667001"/>
            <a:ext cx="556683" cy="587375"/>
            <a:chOff x="6716713" y="2667000"/>
            <a:chExt cx="417512" cy="587375"/>
          </a:xfrm>
        </p:grpSpPr>
        <p:sp>
          <p:nvSpPr>
            <p:cNvPr id="271" name="Freeform 158"/>
            <p:cNvSpPr>
              <a:spLocks noEditPoints="1"/>
            </p:cNvSpPr>
            <p:nvPr userDrawn="1"/>
          </p:nvSpPr>
          <p:spPr bwMode="auto">
            <a:xfrm>
              <a:off x="6716713" y="2667000"/>
              <a:ext cx="315913" cy="587375"/>
            </a:xfrm>
            <a:custGeom>
              <a:avLst/>
              <a:gdLst>
                <a:gd name="T0" fmla="*/ 72 w 82"/>
                <a:gd name="T1" fmla="*/ 0 h 152"/>
                <a:gd name="T2" fmla="*/ 10 w 82"/>
                <a:gd name="T3" fmla="*/ 0 h 152"/>
                <a:gd name="T4" fmla="*/ 0 w 82"/>
                <a:gd name="T5" fmla="*/ 10 h 152"/>
                <a:gd name="T6" fmla="*/ 0 w 82"/>
                <a:gd name="T7" fmla="*/ 141 h 152"/>
                <a:gd name="T8" fmla="*/ 10 w 82"/>
                <a:gd name="T9" fmla="*/ 152 h 152"/>
                <a:gd name="T10" fmla="*/ 72 w 82"/>
                <a:gd name="T11" fmla="*/ 152 h 152"/>
                <a:gd name="T12" fmla="*/ 82 w 82"/>
                <a:gd name="T13" fmla="*/ 141 h 152"/>
                <a:gd name="T14" fmla="*/ 82 w 82"/>
                <a:gd name="T15" fmla="*/ 10 h 152"/>
                <a:gd name="T16" fmla="*/ 72 w 82"/>
                <a:gd name="T17" fmla="*/ 0 h 152"/>
                <a:gd name="T18" fmla="*/ 41 w 82"/>
                <a:gd name="T19" fmla="*/ 145 h 152"/>
                <a:gd name="T20" fmla="*/ 36 w 82"/>
                <a:gd name="T21" fmla="*/ 140 h 152"/>
                <a:gd name="T22" fmla="*/ 41 w 82"/>
                <a:gd name="T23" fmla="*/ 134 h 152"/>
                <a:gd name="T24" fmla="*/ 47 w 82"/>
                <a:gd name="T25" fmla="*/ 140 h 152"/>
                <a:gd name="T26" fmla="*/ 41 w 82"/>
                <a:gd name="T27" fmla="*/ 145 h 152"/>
                <a:gd name="T28" fmla="*/ 77 w 82"/>
                <a:gd name="T29" fmla="*/ 130 h 152"/>
                <a:gd name="T30" fmla="*/ 6 w 82"/>
                <a:gd name="T31" fmla="*/ 130 h 152"/>
                <a:gd name="T32" fmla="*/ 6 w 82"/>
                <a:gd name="T33" fmla="*/ 9 h 152"/>
                <a:gd name="T34" fmla="*/ 77 w 82"/>
                <a:gd name="T35" fmla="*/ 9 h 152"/>
                <a:gd name="T36" fmla="*/ 77 w 82"/>
                <a:gd name="T37"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52">
                  <a:moveTo>
                    <a:pt x="72" y="0"/>
                  </a:moveTo>
                  <a:cubicBezTo>
                    <a:pt x="10" y="0"/>
                    <a:pt x="10" y="0"/>
                    <a:pt x="10" y="0"/>
                  </a:cubicBezTo>
                  <a:cubicBezTo>
                    <a:pt x="5" y="0"/>
                    <a:pt x="0" y="4"/>
                    <a:pt x="0" y="10"/>
                  </a:cubicBezTo>
                  <a:cubicBezTo>
                    <a:pt x="0" y="141"/>
                    <a:pt x="0" y="141"/>
                    <a:pt x="0" y="141"/>
                  </a:cubicBezTo>
                  <a:cubicBezTo>
                    <a:pt x="0" y="147"/>
                    <a:pt x="5" y="152"/>
                    <a:pt x="10" y="152"/>
                  </a:cubicBezTo>
                  <a:cubicBezTo>
                    <a:pt x="72" y="152"/>
                    <a:pt x="72" y="152"/>
                    <a:pt x="72" y="152"/>
                  </a:cubicBezTo>
                  <a:cubicBezTo>
                    <a:pt x="78" y="152"/>
                    <a:pt x="82" y="147"/>
                    <a:pt x="82" y="141"/>
                  </a:cubicBezTo>
                  <a:cubicBezTo>
                    <a:pt x="82" y="10"/>
                    <a:pt x="82" y="10"/>
                    <a:pt x="82" y="10"/>
                  </a:cubicBezTo>
                  <a:cubicBezTo>
                    <a:pt x="82" y="4"/>
                    <a:pt x="78" y="0"/>
                    <a:pt x="72" y="0"/>
                  </a:cubicBezTo>
                  <a:close/>
                  <a:moveTo>
                    <a:pt x="41" y="145"/>
                  </a:moveTo>
                  <a:cubicBezTo>
                    <a:pt x="38" y="145"/>
                    <a:pt x="36" y="143"/>
                    <a:pt x="36" y="140"/>
                  </a:cubicBezTo>
                  <a:cubicBezTo>
                    <a:pt x="36" y="137"/>
                    <a:pt x="38" y="134"/>
                    <a:pt x="41" y="134"/>
                  </a:cubicBezTo>
                  <a:cubicBezTo>
                    <a:pt x="44" y="134"/>
                    <a:pt x="47" y="137"/>
                    <a:pt x="47" y="140"/>
                  </a:cubicBezTo>
                  <a:cubicBezTo>
                    <a:pt x="47" y="143"/>
                    <a:pt x="44" y="145"/>
                    <a:pt x="41" y="145"/>
                  </a:cubicBezTo>
                  <a:close/>
                  <a:moveTo>
                    <a:pt x="77" y="130"/>
                  </a:moveTo>
                  <a:cubicBezTo>
                    <a:pt x="6" y="130"/>
                    <a:pt x="6" y="130"/>
                    <a:pt x="6" y="130"/>
                  </a:cubicBezTo>
                  <a:cubicBezTo>
                    <a:pt x="6" y="9"/>
                    <a:pt x="6" y="9"/>
                    <a:pt x="6" y="9"/>
                  </a:cubicBezTo>
                  <a:cubicBezTo>
                    <a:pt x="77" y="9"/>
                    <a:pt x="77" y="9"/>
                    <a:pt x="77" y="9"/>
                  </a:cubicBezTo>
                  <a:lnTo>
                    <a:pt x="77" y="13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72" name="Oval 159"/>
            <p:cNvSpPr>
              <a:spLocks noChangeArrowheads="1"/>
            </p:cNvSpPr>
            <p:nvPr userDrawn="1"/>
          </p:nvSpPr>
          <p:spPr bwMode="auto">
            <a:xfrm>
              <a:off x="6854825" y="3184525"/>
              <a:ext cx="42863"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73" name="Freeform 230"/>
            <p:cNvSpPr>
              <a:spLocks noEditPoints="1"/>
            </p:cNvSpPr>
            <p:nvPr userDrawn="1"/>
          </p:nvSpPr>
          <p:spPr bwMode="auto">
            <a:xfrm>
              <a:off x="6832600" y="2782888"/>
              <a:ext cx="301625" cy="242888"/>
            </a:xfrm>
            <a:custGeom>
              <a:avLst/>
              <a:gdLst>
                <a:gd name="T0" fmla="*/ 65 w 78"/>
                <a:gd name="T1" fmla="*/ 0 h 63"/>
                <a:gd name="T2" fmla="*/ 13 w 78"/>
                <a:gd name="T3" fmla="*/ 0 h 63"/>
                <a:gd name="T4" fmla="*/ 0 w 78"/>
                <a:gd name="T5" fmla="*/ 14 h 63"/>
                <a:gd name="T6" fmla="*/ 0 w 78"/>
                <a:gd name="T7" fmla="*/ 39 h 63"/>
                <a:gd name="T8" fmla="*/ 13 w 78"/>
                <a:gd name="T9" fmla="*/ 52 h 63"/>
                <a:gd name="T10" fmla="*/ 15 w 78"/>
                <a:gd name="T11" fmla="*/ 52 h 63"/>
                <a:gd name="T12" fmla="*/ 15 w 78"/>
                <a:gd name="T13" fmla="*/ 63 h 63"/>
                <a:gd name="T14" fmla="*/ 26 w 78"/>
                <a:gd name="T15" fmla="*/ 52 h 63"/>
                <a:gd name="T16" fmla="*/ 65 w 78"/>
                <a:gd name="T17" fmla="*/ 52 h 63"/>
                <a:gd name="T18" fmla="*/ 78 w 78"/>
                <a:gd name="T19" fmla="*/ 39 h 63"/>
                <a:gd name="T20" fmla="*/ 78 w 78"/>
                <a:gd name="T21" fmla="*/ 14 h 63"/>
                <a:gd name="T22" fmla="*/ 65 w 78"/>
                <a:gd name="T23" fmla="*/ 0 h 63"/>
                <a:gd name="T24" fmla="*/ 20 w 78"/>
                <a:gd name="T25" fmla="*/ 30 h 63"/>
                <a:gd name="T26" fmla="*/ 15 w 78"/>
                <a:gd name="T27" fmla="*/ 25 h 63"/>
                <a:gd name="T28" fmla="*/ 20 w 78"/>
                <a:gd name="T29" fmla="*/ 20 h 63"/>
                <a:gd name="T30" fmla="*/ 25 w 78"/>
                <a:gd name="T31" fmla="*/ 25 h 63"/>
                <a:gd name="T32" fmla="*/ 20 w 78"/>
                <a:gd name="T33" fmla="*/ 30 h 63"/>
                <a:gd name="T34" fmla="*/ 40 w 78"/>
                <a:gd name="T35" fmla="*/ 30 h 63"/>
                <a:gd name="T36" fmla="*/ 35 w 78"/>
                <a:gd name="T37" fmla="*/ 25 h 63"/>
                <a:gd name="T38" fmla="*/ 40 w 78"/>
                <a:gd name="T39" fmla="*/ 20 h 63"/>
                <a:gd name="T40" fmla="*/ 45 w 78"/>
                <a:gd name="T41" fmla="*/ 25 h 63"/>
                <a:gd name="T42" fmla="*/ 40 w 78"/>
                <a:gd name="T43" fmla="*/ 30 h 63"/>
                <a:gd name="T44" fmla="*/ 61 w 78"/>
                <a:gd name="T45" fmla="*/ 30 h 63"/>
                <a:gd name="T46" fmla="*/ 56 w 78"/>
                <a:gd name="T47" fmla="*/ 25 h 63"/>
                <a:gd name="T48" fmla="*/ 61 w 78"/>
                <a:gd name="T49" fmla="*/ 20 h 63"/>
                <a:gd name="T50" fmla="*/ 65 w 78"/>
                <a:gd name="T51" fmla="*/ 25 h 63"/>
                <a:gd name="T52" fmla="*/ 61 w 78"/>
                <a:gd name="T53"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 h="63">
                  <a:moveTo>
                    <a:pt x="65" y="0"/>
                  </a:moveTo>
                  <a:cubicBezTo>
                    <a:pt x="13" y="0"/>
                    <a:pt x="13" y="0"/>
                    <a:pt x="13" y="0"/>
                  </a:cubicBezTo>
                  <a:cubicBezTo>
                    <a:pt x="6" y="0"/>
                    <a:pt x="0" y="6"/>
                    <a:pt x="0" y="14"/>
                  </a:cubicBezTo>
                  <a:cubicBezTo>
                    <a:pt x="0" y="39"/>
                    <a:pt x="0" y="39"/>
                    <a:pt x="0" y="39"/>
                  </a:cubicBezTo>
                  <a:cubicBezTo>
                    <a:pt x="0" y="46"/>
                    <a:pt x="6" y="52"/>
                    <a:pt x="13" y="52"/>
                  </a:cubicBezTo>
                  <a:cubicBezTo>
                    <a:pt x="15" y="52"/>
                    <a:pt x="15" y="52"/>
                    <a:pt x="15" y="52"/>
                  </a:cubicBezTo>
                  <a:cubicBezTo>
                    <a:pt x="15" y="63"/>
                    <a:pt x="15" y="63"/>
                    <a:pt x="15" y="63"/>
                  </a:cubicBezTo>
                  <a:cubicBezTo>
                    <a:pt x="26" y="52"/>
                    <a:pt x="26" y="52"/>
                    <a:pt x="26" y="52"/>
                  </a:cubicBezTo>
                  <a:cubicBezTo>
                    <a:pt x="65" y="52"/>
                    <a:pt x="65" y="52"/>
                    <a:pt x="65" y="52"/>
                  </a:cubicBezTo>
                  <a:cubicBezTo>
                    <a:pt x="72" y="52"/>
                    <a:pt x="78" y="46"/>
                    <a:pt x="78" y="39"/>
                  </a:cubicBezTo>
                  <a:cubicBezTo>
                    <a:pt x="78" y="14"/>
                    <a:pt x="78" y="14"/>
                    <a:pt x="78" y="14"/>
                  </a:cubicBezTo>
                  <a:cubicBezTo>
                    <a:pt x="78" y="6"/>
                    <a:pt x="72" y="0"/>
                    <a:pt x="65" y="0"/>
                  </a:cubicBezTo>
                  <a:close/>
                  <a:moveTo>
                    <a:pt x="20" y="30"/>
                  </a:moveTo>
                  <a:cubicBezTo>
                    <a:pt x="17" y="30"/>
                    <a:pt x="15" y="27"/>
                    <a:pt x="15" y="25"/>
                  </a:cubicBezTo>
                  <a:cubicBezTo>
                    <a:pt x="15" y="22"/>
                    <a:pt x="17" y="20"/>
                    <a:pt x="20" y="20"/>
                  </a:cubicBezTo>
                  <a:cubicBezTo>
                    <a:pt x="23" y="20"/>
                    <a:pt x="25" y="22"/>
                    <a:pt x="25" y="25"/>
                  </a:cubicBezTo>
                  <a:cubicBezTo>
                    <a:pt x="25" y="27"/>
                    <a:pt x="23" y="30"/>
                    <a:pt x="20" y="30"/>
                  </a:cubicBezTo>
                  <a:close/>
                  <a:moveTo>
                    <a:pt x="40" y="30"/>
                  </a:moveTo>
                  <a:cubicBezTo>
                    <a:pt x="37" y="30"/>
                    <a:pt x="35" y="27"/>
                    <a:pt x="35" y="25"/>
                  </a:cubicBezTo>
                  <a:cubicBezTo>
                    <a:pt x="35" y="22"/>
                    <a:pt x="37" y="20"/>
                    <a:pt x="40" y="20"/>
                  </a:cubicBezTo>
                  <a:cubicBezTo>
                    <a:pt x="43" y="20"/>
                    <a:pt x="45" y="22"/>
                    <a:pt x="45" y="25"/>
                  </a:cubicBezTo>
                  <a:cubicBezTo>
                    <a:pt x="45" y="27"/>
                    <a:pt x="43" y="30"/>
                    <a:pt x="40" y="30"/>
                  </a:cubicBezTo>
                  <a:close/>
                  <a:moveTo>
                    <a:pt x="61" y="30"/>
                  </a:moveTo>
                  <a:cubicBezTo>
                    <a:pt x="58" y="30"/>
                    <a:pt x="56" y="27"/>
                    <a:pt x="56" y="25"/>
                  </a:cubicBezTo>
                  <a:cubicBezTo>
                    <a:pt x="56" y="22"/>
                    <a:pt x="58" y="20"/>
                    <a:pt x="61" y="20"/>
                  </a:cubicBezTo>
                  <a:cubicBezTo>
                    <a:pt x="63" y="20"/>
                    <a:pt x="65" y="22"/>
                    <a:pt x="65" y="25"/>
                  </a:cubicBezTo>
                  <a:cubicBezTo>
                    <a:pt x="65" y="27"/>
                    <a:pt x="63" y="30"/>
                    <a:pt x="61" y="3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grpSp>
        <p:nvGrpSpPr>
          <p:cNvPr id="274" name="Group 273"/>
          <p:cNvGrpSpPr/>
          <p:nvPr userDrawn="1"/>
        </p:nvGrpSpPr>
        <p:grpSpPr>
          <a:xfrm>
            <a:off x="8940801" y="781050"/>
            <a:ext cx="626535" cy="339726"/>
            <a:chOff x="6705600" y="781050"/>
            <a:chExt cx="469901" cy="339726"/>
          </a:xfrm>
        </p:grpSpPr>
        <p:sp>
          <p:nvSpPr>
            <p:cNvPr id="275" name="Freeform 231"/>
            <p:cNvSpPr>
              <a:spLocks/>
            </p:cNvSpPr>
            <p:nvPr userDrawn="1"/>
          </p:nvSpPr>
          <p:spPr bwMode="auto">
            <a:xfrm>
              <a:off x="6816725" y="850900"/>
              <a:ext cx="317500" cy="61913"/>
            </a:xfrm>
            <a:custGeom>
              <a:avLst/>
              <a:gdLst>
                <a:gd name="T0" fmla="*/ 63 w 82"/>
                <a:gd name="T1" fmla="*/ 3 h 16"/>
                <a:gd name="T2" fmla="*/ 82 w 82"/>
                <a:gd name="T3" fmla="*/ 9 h 16"/>
                <a:gd name="T4" fmla="*/ 82 w 82"/>
                <a:gd name="T5" fmla="*/ 8 h 16"/>
                <a:gd name="T6" fmla="*/ 74 w 82"/>
                <a:gd name="T7" fmla="*/ 0 h 16"/>
                <a:gd name="T8" fmla="*/ 9 w 82"/>
                <a:gd name="T9" fmla="*/ 0 h 16"/>
                <a:gd name="T10" fmla="*/ 0 w 82"/>
                <a:gd name="T11" fmla="*/ 8 h 16"/>
                <a:gd name="T12" fmla="*/ 9 w 82"/>
                <a:gd name="T13" fmla="*/ 16 h 16"/>
                <a:gd name="T14" fmla="*/ 36 w 82"/>
                <a:gd name="T15" fmla="*/ 16 h 16"/>
                <a:gd name="T16" fmla="*/ 63 w 82"/>
                <a:gd name="T17"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6">
                  <a:moveTo>
                    <a:pt x="63" y="3"/>
                  </a:moveTo>
                  <a:cubicBezTo>
                    <a:pt x="70" y="3"/>
                    <a:pt x="77" y="5"/>
                    <a:pt x="82" y="9"/>
                  </a:cubicBezTo>
                  <a:cubicBezTo>
                    <a:pt x="82" y="9"/>
                    <a:pt x="82" y="8"/>
                    <a:pt x="82" y="8"/>
                  </a:cubicBezTo>
                  <a:cubicBezTo>
                    <a:pt x="82" y="4"/>
                    <a:pt x="79" y="0"/>
                    <a:pt x="74" y="0"/>
                  </a:cubicBezTo>
                  <a:cubicBezTo>
                    <a:pt x="9" y="0"/>
                    <a:pt x="9" y="0"/>
                    <a:pt x="9" y="0"/>
                  </a:cubicBezTo>
                  <a:cubicBezTo>
                    <a:pt x="4" y="0"/>
                    <a:pt x="0" y="4"/>
                    <a:pt x="0" y="8"/>
                  </a:cubicBezTo>
                  <a:cubicBezTo>
                    <a:pt x="0" y="13"/>
                    <a:pt x="4" y="16"/>
                    <a:pt x="9" y="16"/>
                  </a:cubicBezTo>
                  <a:cubicBezTo>
                    <a:pt x="36" y="16"/>
                    <a:pt x="36" y="16"/>
                    <a:pt x="36" y="16"/>
                  </a:cubicBezTo>
                  <a:cubicBezTo>
                    <a:pt x="43" y="8"/>
                    <a:pt x="53" y="3"/>
                    <a:pt x="63" y="3"/>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76" name="Freeform 232"/>
            <p:cNvSpPr>
              <a:spLocks/>
            </p:cNvSpPr>
            <p:nvPr userDrawn="1"/>
          </p:nvSpPr>
          <p:spPr bwMode="auto">
            <a:xfrm>
              <a:off x="6762750" y="781050"/>
              <a:ext cx="312738" cy="61913"/>
            </a:xfrm>
            <a:custGeom>
              <a:avLst/>
              <a:gdLst>
                <a:gd name="T0" fmla="*/ 8 w 81"/>
                <a:gd name="T1" fmla="*/ 16 h 16"/>
                <a:gd name="T2" fmla="*/ 73 w 81"/>
                <a:gd name="T3" fmla="*/ 16 h 16"/>
                <a:gd name="T4" fmla="*/ 81 w 81"/>
                <a:gd name="T5" fmla="*/ 8 h 16"/>
                <a:gd name="T6" fmla="*/ 73 w 81"/>
                <a:gd name="T7" fmla="*/ 0 h 16"/>
                <a:gd name="T8" fmla="*/ 8 w 81"/>
                <a:gd name="T9" fmla="*/ 0 h 16"/>
                <a:gd name="T10" fmla="*/ 0 w 81"/>
                <a:gd name="T11" fmla="*/ 8 h 16"/>
                <a:gd name="T12" fmla="*/ 8 w 8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1" h="16">
                  <a:moveTo>
                    <a:pt x="8" y="16"/>
                  </a:moveTo>
                  <a:cubicBezTo>
                    <a:pt x="73" y="16"/>
                    <a:pt x="73" y="16"/>
                    <a:pt x="73" y="16"/>
                  </a:cubicBezTo>
                  <a:cubicBezTo>
                    <a:pt x="78" y="16"/>
                    <a:pt x="81" y="13"/>
                    <a:pt x="81" y="8"/>
                  </a:cubicBezTo>
                  <a:cubicBezTo>
                    <a:pt x="81" y="4"/>
                    <a:pt x="78" y="0"/>
                    <a:pt x="73" y="0"/>
                  </a:cubicBezTo>
                  <a:cubicBezTo>
                    <a:pt x="8" y="0"/>
                    <a:pt x="8" y="0"/>
                    <a:pt x="8" y="0"/>
                  </a:cubicBezTo>
                  <a:cubicBezTo>
                    <a:pt x="3" y="0"/>
                    <a:pt x="0" y="4"/>
                    <a:pt x="0" y="8"/>
                  </a:cubicBezTo>
                  <a:cubicBezTo>
                    <a:pt x="0" y="13"/>
                    <a:pt x="3" y="16"/>
                    <a:pt x="8" y="1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77" name="Freeform 233"/>
            <p:cNvSpPr>
              <a:spLocks/>
            </p:cNvSpPr>
            <p:nvPr userDrawn="1"/>
          </p:nvSpPr>
          <p:spPr bwMode="auto">
            <a:xfrm>
              <a:off x="6705600" y="920750"/>
              <a:ext cx="246063" cy="61913"/>
            </a:xfrm>
            <a:custGeom>
              <a:avLst/>
              <a:gdLst>
                <a:gd name="T0" fmla="*/ 8 w 64"/>
                <a:gd name="T1" fmla="*/ 0 h 16"/>
                <a:gd name="T2" fmla="*/ 0 w 64"/>
                <a:gd name="T3" fmla="*/ 8 h 16"/>
                <a:gd name="T4" fmla="*/ 8 w 64"/>
                <a:gd name="T5" fmla="*/ 16 h 16"/>
                <a:gd name="T6" fmla="*/ 58 w 64"/>
                <a:gd name="T7" fmla="*/ 16 h 16"/>
                <a:gd name="T8" fmla="*/ 64 w 64"/>
                <a:gd name="T9" fmla="*/ 0 h 16"/>
                <a:gd name="T10" fmla="*/ 8 w 64"/>
                <a:gd name="T11" fmla="*/ 0 h 16"/>
              </a:gdLst>
              <a:ahLst/>
              <a:cxnLst>
                <a:cxn ang="0">
                  <a:pos x="T0" y="T1"/>
                </a:cxn>
                <a:cxn ang="0">
                  <a:pos x="T2" y="T3"/>
                </a:cxn>
                <a:cxn ang="0">
                  <a:pos x="T4" y="T5"/>
                </a:cxn>
                <a:cxn ang="0">
                  <a:pos x="T6" y="T7"/>
                </a:cxn>
                <a:cxn ang="0">
                  <a:pos x="T8" y="T9"/>
                </a:cxn>
                <a:cxn ang="0">
                  <a:pos x="T10" y="T11"/>
                </a:cxn>
              </a:cxnLst>
              <a:rect l="0" t="0" r="r" b="b"/>
              <a:pathLst>
                <a:path w="64" h="16">
                  <a:moveTo>
                    <a:pt x="8" y="0"/>
                  </a:moveTo>
                  <a:cubicBezTo>
                    <a:pt x="4" y="0"/>
                    <a:pt x="0" y="3"/>
                    <a:pt x="0" y="8"/>
                  </a:cubicBezTo>
                  <a:cubicBezTo>
                    <a:pt x="0" y="12"/>
                    <a:pt x="4" y="16"/>
                    <a:pt x="8" y="16"/>
                  </a:cubicBezTo>
                  <a:cubicBezTo>
                    <a:pt x="58" y="16"/>
                    <a:pt x="58" y="16"/>
                    <a:pt x="58" y="16"/>
                  </a:cubicBezTo>
                  <a:cubicBezTo>
                    <a:pt x="59" y="10"/>
                    <a:pt x="61" y="5"/>
                    <a:pt x="64" y="0"/>
                  </a:cubicBezTo>
                  <a:lnTo>
                    <a:pt x="8"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78" name="Freeform 234"/>
            <p:cNvSpPr>
              <a:spLocks/>
            </p:cNvSpPr>
            <p:nvPr userDrawn="1"/>
          </p:nvSpPr>
          <p:spPr bwMode="auto">
            <a:xfrm>
              <a:off x="6781800" y="990600"/>
              <a:ext cx="158750" cy="61913"/>
            </a:xfrm>
            <a:custGeom>
              <a:avLst/>
              <a:gdLst>
                <a:gd name="T0" fmla="*/ 38 w 41"/>
                <a:gd name="T1" fmla="*/ 0 h 16"/>
                <a:gd name="T2" fmla="*/ 8 w 41"/>
                <a:gd name="T3" fmla="*/ 0 h 16"/>
                <a:gd name="T4" fmla="*/ 0 w 41"/>
                <a:gd name="T5" fmla="*/ 8 h 16"/>
                <a:gd name="T6" fmla="*/ 8 w 41"/>
                <a:gd name="T7" fmla="*/ 16 h 16"/>
                <a:gd name="T8" fmla="*/ 41 w 41"/>
                <a:gd name="T9" fmla="*/ 16 h 16"/>
                <a:gd name="T10" fmla="*/ 38 w 41"/>
                <a:gd name="T11" fmla="*/ 2 h 16"/>
                <a:gd name="T12" fmla="*/ 38 w 41"/>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8" y="0"/>
                  </a:moveTo>
                  <a:cubicBezTo>
                    <a:pt x="8" y="0"/>
                    <a:pt x="8" y="0"/>
                    <a:pt x="8" y="0"/>
                  </a:cubicBezTo>
                  <a:cubicBezTo>
                    <a:pt x="4" y="0"/>
                    <a:pt x="0" y="3"/>
                    <a:pt x="0" y="8"/>
                  </a:cubicBezTo>
                  <a:cubicBezTo>
                    <a:pt x="0" y="12"/>
                    <a:pt x="4" y="16"/>
                    <a:pt x="8" y="16"/>
                  </a:cubicBezTo>
                  <a:cubicBezTo>
                    <a:pt x="41" y="16"/>
                    <a:pt x="41" y="16"/>
                    <a:pt x="41" y="16"/>
                  </a:cubicBezTo>
                  <a:cubicBezTo>
                    <a:pt x="39" y="12"/>
                    <a:pt x="38" y="7"/>
                    <a:pt x="38" y="2"/>
                  </a:cubicBezTo>
                  <a:cubicBezTo>
                    <a:pt x="38" y="1"/>
                    <a:pt x="38" y="0"/>
                    <a:pt x="38"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79" name="Freeform 235"/>
            <p:cNvSpPr>
              <a:spLocks/>
            </p:cNvSpPr>
            <p:nvPr userDrawn="1"/>
          </p:nvSpPr>
          <p:spPr bwMode="auto">
            <a:xfrm>
              <a:off x="6770688" y="1055688"/>
              <a:ext cx="239713" cy="65088"/>
            </a:xfrm>
            <a:custGeom>
              <a:avLst/>
              <a:gdLst>
                <a:gd name="T0" fmla="*/ 45 w 62"/>
                <a:gd name="T1" fmla="*/ 0 h 17"/>
                <a:gd name="T2" fmla="*/ 8 w 62"/>
                <a:gd name="T3" fmla="*/ 0 h 17"/>
                <a:gd name="T4" fmla="*/ 0 w 62"/>
                <a:gd name="T5" fmla="*/ 8 h 17"/>
                <a:gd name="T6" fmla="*/ 8 w 62"/>
                <a:gd name="T7" fmla="*/ 17 h 17"/>
                <a:gd name="T8" fmla="*/ 62 w 62"/>
                <a:gd name="T9" fmla="*/ 17 h 17"/>
                <a:gd name="T10" fmla="*/ 45 w 62"/>
                <a:gd name="T11" fmla="*/ 0 h 17"/>
              </a:gdLst>
              <a:ahLst/>
              <a:cxnLst>
                <a:cxn ang="0">
                  <a:pos x="T0" y="T1"/>
                </a:cxn>
                <a:cxn ang="0">
                  <a:pos x="T2" y="T3"/>
                </a:cxn>
                <a:cxn ang="0">
                  <a:pos x="T4" y="T5"/>
                </a:cxn>
                <a:cxn ang="0">
                  <a:pos x="T6" y="T7"/>
                </a:cxn>
                <a:cxn ang="0">
                  <a:pos x="T8" y="T9"/>
                </a:cxn>
                <a:cxn ang="0">
                  <a:pos x="T10" y="T11"/>
                </a:cxn>
              </a:cxnLst>
              <a:rect l="0" t="0" r="r" b="b"/>
              <a:pathLst>
                <a:path w="62" h="17">
                  <a:moveTo>
                    <a:pt x="45" y="0"/>
                  </a:moveTo>
                  <a:cubicBezTo>
                    <a:pt x="8" y="0"/>
                    <a:pt x="8" y="0"/>
                    <a:pt x="8" y="0"/>
                  </a:cubicBezTo>
                  <a:cubicBezTo>
                    <a:pt x="3" y="0"/>
                    <a:pt x="0" y="4"/>
                    <a:pt x="0" y="8"/>
                  </a:cubicBezTo>
                  <a:cubicBezTo>
                    <a:pt x="0" y="13"/>
                    <a:pt x="3" y="17"/>
                    <a:pt x="8" y="17"/>
                  </a:cubicBezTo>
                  <a:cubicBezTo>
                    <a:pt x="62" y="17"/>
                    <a:pt x="62" y="17"/>
                    <a:pt x="62" y="17"/>
                  </a:cubicBezTo>
                  <a:cubicBezTo>
                    <a:pt x="54" y="13"/>
                    <a:pt x="48" y="8"/>
                    <a:pt x="45"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80" name="Freeform 236"/>
            <p:cNvSpPr>
              <a:spLocks noEditPoints="1"/>
            </p:cNvSpPr>
            <p:nvPr userDrawn="1"/>
          </p:nvSpPr>
          <p:spPr bwMode="auto">
            <a:xfrm>
              <a:off x="6948488" y="882650"/>
              <a:ext cx="227013" cy="227013"/>
            </a:xfrm>
            <a:custGeom>
              <a:avLst/>
              <a:gdLst>
                <a:gd name="T0" fmla="*/ 52 w 59"/>
                <a:gd name="T1" fmla="*/ 11 h 59"/>
                <a:gd name="T2" fmla="*/ 9 w 59"/>
                <a:gd name="T3" fmla="*/ 8 h 59"/>
                <a:gd name="T4" fmla="*/ 1 w 59"/>
                <a:gd name="T5" fmla="*/ 24 h 59"/>
                <a:gd name="T6" fmla="*/ 0 w 59"/>
                <a:gd name="T7" fmla="*/ 34 h 59"/>
                <a:gd name="T8" fmla="*/ 10 w 59"/>
                <a:gd name="T9" fmla="*/ 52 h 59"/>
                <a:gd name="T10" fmla="*/ 22 w 59"/>
                <a:gd name="T11" fmla="*/ 58 h 59"/>
                <a:gd name="T12" fmla="*/ 50 w 59"/>
                <a:gd name="T13" fmla="*/ 51 h 59"/>
                <a:gd name="T14" fmla="*/ 55 w 59"/>
                <a:gd name="T15" fmla="*/ 24 h 59"/>
                <a:gd name="T16" fmla="*/ 52 w 59"/>
                <a:gd name="T17" fmla="*/ 23 h 59"/>
                <a:gd name="T18" fmla="*/ 52 w 59"/>
                <a:gd name="T19" fmla="*/ 15 h 59"/>
                <a:gd name="T20" fmla="*/ 50 w 59"/>
                <a:gd name="T21" fmla="*/ 18 h 59"/>
                <a:gd name="T22" fmla="*/ 35 w 59"/>
                <a:gd name="T23" fmla="*/ 4 h 59"/>
                <a:gd name="T24" fmla="*/ 33 w 59"/>
                <a:gd name="T25" fmla="*/ 6 h 59"/>
                <a:gd name="T26" fmla="*/ 27 w 59"/>
                <a:gd name="T27" fmla="*/ 3 h 59"/>
                <a:gd name="T28" fmla="*/ 26 w 59"/>
                <a:gd name="T29" fmla="*/ 6 h 59"/>
                <a:gd name="T30" fmla="*/ 4 w 59"/>
                <a:gd name="T31" fmla="*/ 21 h 59"/>
                <a:gd name="T32" fmla="*/ 5 w 59"/>
                <a:gd name="T33" fmla="*/ 24 h 59"/>
                <a:gd name="T34" fmla="*/ 3 w 59"/>
                <a:gd name="T35" fmla="*/ 30 h 59"/>
                <a:gd name="T36" fmla="*/ 6 w 59"/>
                <a:gd name="T37" fmla="*/ 30 h 59"/>
                <a:gd name="T38" fmla="*/ 4 w 59"/>
                <a:gd name="T39" fmla="*/ 37 h 59"/>
                <a:gd name="T40" fmla="*/ 7 w 59"/>
                <a:gd name="T41" fmla="*/ 37 h 59"/>
                <a:gd name="T42" fmla="*/ 8 w 59"/>
                <a:gd name="T43" fmla="*/ 45 h 59"/>
                <a:gd name="T44" fmla="*/ 8 w 59"/>
                <a:gd name="T45" fmla="*/ 41 h 59"/>
                <a:gd name="T46" fmla="*/ 8 w 59"/>
                <a:gd name="T47" fmla="*/ 18 h 59"/>
                <a:gd name="T48" fmla="*/ 10 w 59"/>
                <a:gd name="T49" fmla="*/ 14 h 59"/>
                <a:gd name="T50" fmla="*/ 13 w 59"/>
                <a:gd name="T51" fmla="*/ 50 h 59"/>
                <a:gd name="T52" fmla="*/ 13 w 59"/>
                <a:gd name="T53" fmla="*/ 47 h 59"/>
                <a:gd name="T54" fmla="*/ 14 w 59"/>
                <a:gd name="T55" fmla="*/ 12 h 59"/>
                <a:gd name="T56" fmla="*/ 13 w 59"/>
                <a:gd name="T57" fmla="*/ 9 h 59"/>
                <a:gd name="T58" fmla="*/ 19 w 59"/>
                <a:gd name="T59" fmla="*/ 54 h 59"/>
                <a:gd name="T60" fmla="*/ 18 w 59"/>
                <a:gd name="T61" fmla="*/ 51 h 59"/>
                <a:gd name="T62" fmla="*/ 19 w 59"/>
                <a:gd name="T63" fmla="*/ 8 h 59"/>
                <a:gd name="T64" fmla="*/ 22 w 59"/>
                <a:gd name="T65" fmla="*/ 6 h 59"/>
                <a:gd name="T66" fmla="*/ 26 w 59"/>
                <a:gd name="T67" fmla="*/ 56 h 59"/>
                <a:gd name="T68" fmla="*/ 26 w 59"/>
                <a:gd name="T69" fmla="*/ 54 h 59"/>
                <a:gd name="T70" fmla="*/ 31 w 59"/>
                <a:gd name="T71" fmla="*/ 56 h 59"/>
                <a:gd name="T72" fmla="*/ 33 w 59"/>
                <a:gd name="T73" fmla="*/ 54 h 59"/>
                <a:gd name="T74" fmla="*/ 32 w 59"/>
                <a:gd name="T75" fmla="*/ 45 h 59"/>
                <a:gd name="T76" fmla="*/ 21 w 59"/>
                <a:gd name="T77" fmla="*/ 39 h 59"/>
                <a:gd name="T78" fmla="*/ 27 w 59"/>
                <a:gd name="T79" fmla="*/ 32 h 59"/>
                <a:gd name="T80" fmla="*/ 32 w 59"/>
                <a:gd name="T81" fmla="*/ 15 h 59"/>
                <a:gd name="T82" fmla="*/ 31 w 59"/>
                <a:gd name="T83" fmla="*/ 23 h 59"/>
                <a:gd name="T84" fmla="*/ 32 w 59"/>
                <a:gd name="T85" fmla="*/ 41 h 59"/>
                <a:gd name="T86" fmla="*/ 37 w 59"/>
                <a:gd name="T87" fmla="*/ 54 h 59"/>
                <a:gd name="T88" fmla="*/ 41 w 59"/>
                <a:gd name="T89" fmla="*/ 54 h 59"/>
                <a:gd name="T90" fmla="*/ 39 w 59"/>
                <a:gd name="T91" fmla="*/ 8 h 59"/>
                <a:gd name="T92" fmla="*/ 43 w 59"/>
                <a:gd name="T93" fmla="*/ 8 h 59"/>
                <a:gd name="T94" fmla="*/ 44 w 59"/>
                <a:gd name="T95" fmla="*/ 51 h 59"/>
                <a:gd name="T96" fmla="*/ 47 w 59"/>
                <a:gd name="T97" fmla="*/ 50 h 59"/>
                <a:gd name="T98" fmla="*/ 45 w 59"/>
                <a:gd name="T99" fmla="*/ 10 h 59"/>
                <a:gd name="T100" fmla="*/ 47 w 59"/>
                <a:gd name="T101" fmla="*/ 13 h 59"/>
                <a:gd name="T102" fmla="*/ 49 w 59"/>
                <a:gd name="T103" fmla="*/ 46 h 59"/>
                <a:gd name="T104" fmla="*/ 52 w 59"/>
                <a:gd name="T105" fmla="*/ 44 h 59"/>
                <a:gd name="T106" fmla="*/ 53 w 59"/>
                <a:gd name="T107" fmla="*/ 40 h 59"/>
                <a:gd name="T108" fmla="*/ 55 w 59"/>
                <a:gd name="T109" fmla="*/ 37 h 59"/>
                <a:gd name="T110" fmla="*/ 53 w 59"/>
                <a:gd name="T111" fmla="*/ 32 h 59"/>
                <a:gd name="T112" fmla="*/ 56 w 59"/>
                <a:gd name="T113"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59">
                  <a:moveTo>
                    <a:pt x="57" y="18"/>
                  </a:moveTo>
                  <a:cubicBezTo>
                    <a:pt x="56" y="18"/>
                    <a:pt x="56" y="17"/>
                    <a:pt x="56" y="16"/>
                  </a:cubicBezTo>
                  <a:cubicBezTo>
                    <a:pt x="55" y="15"/>
                    <a:pt x="54" y="14"/>
                    <a:pt x="54" y="13"/>
                  </a:cubicBezTo>
                  <a:cubicBezTo>
                    <a:pt x="53" y="12"/>
                    <a:pt x="53" y="12"/>
                    <a:pt x="52" y="11"/>
                  </a:cubicBezTo>
                  <a:cubicBezTo>
                    <a:pt x="51" y="9"/>
                    <a:pt x="48" y="7"/>
                    <a:pt x="46" y="6"/>
                  </a:cubicBezTo>
                  <a:cubicBezTo>
                    <a:pt x="41" y="2"/>
                    <a:pt x="36" y="0"/>
                    <a:pt x="29" y="0"/>
                  </a:cubicBezTo>
                  <a:cubicBezTo>
                    <a:pt x="24" y="0"/>
                    <a:pt x="18" y="2"/>
                    <a:pt x="14" y="5"/>
                  </a:cubicBezTo>
                  <a:cubicBezTo>
                    <a:pt x="12" y="6"/>
                    <a:pt x="11" y="7"/>
                    <a:pt x="9" y="8"/>
                  </a:cubicBezTo>
                  <a:cubicBezTo>
                    <a:pt x="9" y="9"/>
                    <a:pt x="8" y="9"/>
                    <a:pt x="8" y="10"/>
                  </a:cubicBezTo>
                  <a:cubicBezTo>
                    <a:pt x="6" y="12"/>
                    <a:pt x="4" y="15"/>
                    <a:pt x="2" y="18"/>
                  </a:cubicBezTo>
                  <a:cubicBezTo>
                    <a:pt x="2" y="19"/>
                    <a:pt x="2" y="20"/>
                    <a:pt x="2" y="20"/>
                  </a:cubicBezTo>
                  <a:cubicBezTo>
                    <a:pt x="1" y="21"/>
                    <a:pt x="1" y="23"/>
                    <a:pt x="1" y="24"/>
                  </a:cubicBezTo>
                  <a:cubicBezTo>
                    <a:pt x="0" y="25"/>
                    <a:pt x="0" y="25"/>
                    <a:pt x="0" y="26"/>
                  </a:cubicBezTo>
                  <a:cubicBezTo>
                    <a:pt x="0" y="27"/>
                    <a:pt x="0" y="27"/>
                    <a:pt x="0" y="28"/>
                  </a:cubicBezTo>
                  <a:cubicBezTo>
                    <a:pt x="0" y="28"/>
                    <a:pt x="0" y="29"/>
                    <a:pt x="0" y="30"/>
                  </a:cubicBezTo>
                  <a:cubicBezTo>
                    <a:pt x="0" y="31"/>
                    <a:pt x="0" y="32"/>
                    <a:pt x="0" y="34"/>
                  </a:cubicBezTo>
                  <a:cubicBezTo>
                    <a:pt x="1" y="36"/>
                    <a:pt x="1" y="38"/>
                    <a:pt x="2" y="41"/>
                  </a:cubicBezTo>
                  <a:cubicBezTo>
                    <a:pt x="2" y="42"/>
                    <a:pt x="3" y="43"/>
                    <a:pt x="4" y="44"/>
                  </a:cubicBezTo>
                  <a:cubicBezTo>
                    <a:pt x="4" y="44"/>
                    <a:pt x="4" y="45"/>
                    <a:pt x="4" y="45"/>
                  </a:cubicBezTo>
                  <a:cubicBezTo>
                    <a:pt x="6" y="48"/>
                    <a:pt x="8" y="50"/>
                    <a:pt x="10" y="52"/>
                  </a:cubicBezTo>
                  <a:cubicBezTo>
                    <a:pt x="11" y="53"/>
                    <a:pt x="12" y="54"/>
                    <a:pt x="13" y="55"/>
                  </a:cubicBezTo>
                  <a:cubicBezTo>
                    <a:pt x="14" y="55"/>
                    <a:pt x="15" y="56"/>
                    <a:pt x="17" y="56"/>
                  </a:cubicBezTo>
                  <a:cubicBezTo>
                    <a:pt x="18" y="57"/>
                    <a:pt x="19" y="57"/>
                    <a:pt x="20" y="58"/>
                  </a:cubicBezTo>
                  <a:cubicBezTo>
                    <a:pt x="21" y="58"/>
                    <a:pt x="21" y="58"/>
                    <a:pt x="22" y="58"/>
                  </a:cubicBezTo>
                  <a:cubicBezTo>
                    <a:pt x="24" y="59"/>
                    <a:pt x="27" y="59"/>
                    <a:pt x="29" y="59"/>
                  </a:cubicBezTo>
                  <a:cubicBezTo>
                    <a:pt x="31" y="59"/>
                    <a:pt x="32" y="59"/>
                    <a:pt x="33" y="59"/>
                  </a:cubicBezTo>
                  <a:cubicBezTo>
                    <a:pt x="39" y="58"/>
                    <a:pt x="45" y="55"/>
                    <a:pt x="50" y="51"/>
                  </a:cubicBezTo>
                  <a:cubicBezTo>
                    <a:pt x="50" y="51"/>
                    <a:pt x="50" y="51"/>
                    <a:pt x="50" y="51"/>
                  </a:cubicBezTo>
                  <a:cubicBezTo>
                    <a:pt x="55" y="46"/>
                    <a:pt x="59" y="38"/>
                    <a:pt x="59" y="30"/>
                  </a:cubicBezTo>
                  <a:cubicBezTo>
                    <a:pt x="59" y="26"/>
                    <a:pt x="58" y="22"/>
                    <a:pt x="57" y="18"/>
                  </a:cubicBezTo>
                  <a:close/>
                  <a:moveTo>
                    <a:pt x="55" y="22"/>
                  </a:moveTo>
                  <a:cubicBezTo>
                    <a:pt x="55" y="23"/>
                    <a:pt x="55" y="23"/>
                    <a:pt x="55" y="24"/>
                  </a:cubicBezTo>
                  <a:cubicBezTo>
                    <a:pt x="56" y="25"/>
                    <a:pt x="55" y="26"/>
                    <a:pt x="54" y="26"/>
                  </a:cubicBezTo>
                  <a:cubicBezTo>
                    <a:pt x="54" y="26"/>
                    <a:pt x="54" y="26"/>
                    <a:pt x="54" y="26"/>
                  </a:cubicBezTo>
                  <a:cubicBezTo>
                    <a:pt x="54" y="26"/>
                    <a:pt x="53" y="25"/>
                    <a:pt x="53" y="25"/>
                  </a:cubicBezTo>
                  <a:cubicBezTo>
                    <a:pt x="53" y="24"/>
                    <a:pt x="53" y="24"/>
                    <a:pt x="52" y="23"/>
                  </a:cubicBezTo>
                  <a:cubicBezTo>
                    <a:pt x="52" y="22"/>
                    <a:pt x="53" y="22"/>
                    <a:pt x="53" y="21"/>
                  </a:cubicBezTo>
                  <a:cubicBezTo>
                    <a:pt x="54" y="21"/>
                    <a:pt x="55" y="22"/>
                    <a:pt x="55" y="22"/>
                  </a:cubicBezTo>
                  <a:close/>
                  <a:moveTo>
                    <a:pt x="50" y="15"/>
                  </a:moveTo>
                  <a:cubicBezTo>
                    <a:pt x="51" y="15"/>
                    <a:pt x="51" y="15"/>
                    <a:pt x="52" y="15"/>
                  </a:cubicBezTo>
                  <a:cubicBezTo>
                    <a:pt x="52" y="16"/>
                    <a:pt x="53" y="16"/>
                    <a:pt x="53" y="17"/>
                  </a:cubicBezTo>
                  <a:cubicBezTo>
                    <a:pt x="53" y="18"/>
                    <a:pt x="53" y="18"/>
                    <a:pt x="52" y="19"/>
                  </a:cubicBezTo>
                  <a:cubicBezTo>
                    <a:pt x="52" y="19"/>
                    <a:pt x="52" y="19"/>
                    <a:pt x="52" y="19"/>
                  </a:cubicBezTo>
                  <a:cubicBezTo>
                    <a:pt x="51" y="19"/>
                    <a:pt x="51" y="19"/>
                    <a:pt x="50" y="18"/>
                  </a:cubicBezTo>
                  <a:cubicBezTo>
                    <a:pt x="50" y="18"/>
                    <a:pt x="50" y="17"/>
                    <a:pt x="50" y="17"/>
                  </a:cubicBezTo>
                  <a:cubicBezTo>
                    <a:pt x="49" y="16"/>
                    <a:pt x="49" y="15"/>
                    <a:pt x="50" y="15"/>
                  </a:cubicBezTo>
                  <a:close/>
                  <a:moveTo>
                    <a:pt x="33" y="3"/>
                  </a:moveTo>
                  <a:cubicBezTo>
                    <a:pt x="34" y="4"/>
                    <a:pt x="34" y="4"/>
                    <a:pt x="35" y="4"/>
                  </a:cubicBezTo>
                  <a:cubicBezTo>
                    <a:pt x="36" y="4"/>
                    <a:pt x="36" y="5"/>
                    <a:pt x="36" y="5"/>
                  </a:cubicBezTo>
                  <a:cubicBezTo>
                    <a:pt x="36" y="6"/>
                    <a:pt x="35" y="6"/>
                    <a:pt x="35" y="6"/>
                  </a:cubicBezTo>
                  <a:cubicBezTo>
                    <a:pt x="35" y="6"/>
                    <a:pt x="35" y="6"/>
                    <a:pt x="34" y="6"/>
                  </a:cubicBezTo>
                  <a:cubicBezTo>
                    <a:pt x="34" y="6"/>
                    <a:pt x="33" y="6"/>
                    <a:pt x="33" y="6"/>
                  </a:cubicBezTo>
                  <a:cubicBezTo>
                    <a:pt x="32" y="6"/>
                    <a:pt x="32" y="5"/>
                    <a:pt x="32" y="5"/>
                  </a:cubicBezTo>
                  <a:cubicBezTo>
                    <a:pt x="32" y="4"/>
                    <a:pt x="32" y="3"/>
                    <a:pt x="33" y="3"/>
                  </a:cubicBezTo>
                  <a:close/>
                  <a:moveTo>
                    <a:pt x="26" y="3"/>
                  </a:moveTo>
                  <a:cubicBezTo>
                    <a:pt x="26" y="3"/>
                    <a:pt x="27" y="3"/>
                    <a:pt x="27" y="3"/>
                  </a:cubicBezTo>
                  <a:cubicBezTo>
                    <a:pt x="28" y="3"/>
                    <a:pt x="29" y="4"/>
                    <a:pt x="29" y="5"/>
                  </a:cubicBezTo>
                  <a:cubicBezTo>
                    <a:pt x="29" y="5"/>
                    <a:pt x="28" y="6"/>
                    <a:pt x="28" y="6"/>
                  </a:cubicBezTo>
                  <a:cubicBezTo>
                    <a:pt x="27" y="6"/>
                    <a:pt x="27" y="6"/>
                    <a:pt x="26" y="6"/>
                  </a:cubicBezTo>
                  <a:cubicBezTo>
                    <a:pt x="26" y="6"/>
                    <a:pt x="26" y="6"/>
                    <a:pt x="26" y="6"/>
                  </a:cubicBezTo>
                  <a:cubicBezTo>
                    <a:pt x="25" y="6"/>
                    <a:pt x="25" y="6"/>
                    <a:pt x="24" y="5"/>
                  </a:cubicBezTo>
                  <a:cubicBezTo>
                    <a:pt x="24" y="4"/>
                    <a:pt x="25" y="4"/>
                    <a:pt x="26" y="3"/>
                  </a:cubicBezTo>
                  <a:close/>
                  <a:moveTo>
                    <a:pt x="4" y="22"/>
                  </a:moveTo>
                  <a:cubicBezTo>
                    <a:pt x="4" y="22"/>
                    <a:pt x="4" y="21"/>
                    <a:pt x="4" y="21"/>
                  </a:cubicBezTo>
                  <a:cubicBezTo>
                    <a:pt x="5" y="20"/>
                    <a:pt x="6" y="20"/>
                    <a:pt x="6" y="20"/>
                  </a:cubicBezTo>
                  <a:cubicBezTo>
                    <a:pt x="7" y="20"/>
                    <a:pt x="7" y="21"/>
                    <a:pt x="7" y="22"/>
                  </a:cubicBezTo>
                  <a:cubicBezTo>
                    <a:pt x="7" y="22"/>
                    <a:pt x="7" y="23"/>
                    <a:pt x="6" y="23"/>
                  </a:cubicBezTo>
                  <a:cubicBezTo>
                    <a:pt x="6" y="24"/>
                    <a:pt x="6" y="24"/>
                    <a:pt x="5" y="24"/>
                  </a:cubicBezTo>
                  <a:cubicBezTo>
                    <a:pt x="5" y="24"/>
                    <a:pt x="5" y="24"/>
                    <a:pt x="5" y="24"/>
                  </a:cubicBezTo>
                  <a:cubicBezTo>
                    <a:pt x="4" y="24"/>
                    <a:pt x="4" y="23"/>
                    <a:pt x="4" y="22"/>
                  </a:cubicBezTo>
                  <a:close/>
                  <a:moveTo>
                    <a:pt x="3" y="30"/>
                  </a:moveTo>
                  <a:cubicBezTo>
                    <a:pt x="3" y="30"/>
                    <a:pt x="3" y="30"/>
                    <a:pt x="3" y="30"/>
                  </a:cubicBezTo>
                  <a:cubicBezTo>
                    <a:pt x="3" y="29"/>
                    <a:pt x="3" y="29"/>
                    <a:pt x="3" y="28"/>
                  </a:cubicBezTo>
                  <a:cubicBezTo>
                    <a:pt x="3" y="27"/>
                    <a:pt x="4" y="27"/>
                    <a:pt x="4" y="27"/>
                  </a:cubicBezTo>
                  <a:cubicBezTo>
                    <a:pt x="5" y="27"/>
                    <a:pt x="6" y="27"/>
                    <a:pt x="6" y="28"/>
                  </a:cubicBezTo>
                  <a:cubicBezTo>
                    <a:pt x="6" y="29"/>
                    <a:pt x="6" y="29"/>
                    <a:pt x="6" y="30"/>
                  </a:cubicBezTo>
                  <a:cubicBezTo>
                    <a:pt x="6" y="31"/>
                    <a:pt x="5" y="31"/>
                    <a:pt x="4" y="31"/>
                  </a:cubicBezTo>
                  <a:cubicBezTo>
                    <a:pt x="3" y="31"/>
                    <a:pt x="3" y="31"/>
                    <a:pt x="3" y="30"/>
                  </a:cubicBezTo>
                  <a:close/>
                  <a:moveTo>
                    <a:pt x="5" y="38"/>
                  </a:moveTo>
                  <a:cubicBezTo>
                    <a:pt x="5" y="38"/>
                    <a:pt x="4" y="38"/>
                    <a:pt x="4" y="37"/>
                  </a:cubicBezTo>
                  <a:cubicBezTo>
                    <a:pt x="4" y="37"/>
                    <a:pt x="4" y="36"/>
                    <a:pt x="3" y="36"/>
                  </a:cubicBezTo>
                  <a:cubicBezTo>
                    <a:pt x="3" y="35"/>
                    <a:pt x="4" y="34"/>
                    <a:pt x="4" y="34"/>
                  </a:cubicBezTo>
                  <a:cubicBezTo>
                    <a:pt x="5" y="34"/>
                    <a:pt x="6" y="34"/>
                    <a:pt x="6" y="35"/>
                  </a:cubicBezTo>
                  <a:cubicBezTo>
                    <a:pt x="6" y="36"/>
                    <a:pt x="6" y="36"/>
                    <a:pt x="7" y="37"/>
                  </a:cubicBezTo>
                  <a:cubicBezTo>
                    <a:pt x="7" y="37"/>
                    <a:pt x="6" y="38"/>
                    <a:pt x="6" y="38"/>
                  </a:cubicBezTo>
                  <a:cubicBezTo>
                    <a:pt x="5" y="38"/>
                    <a:pt x="5" y="38"/>
                    <a:pt x="5" y="38"/>
                  </a:cubicBezTo>
                  <a:close/>
                  <a:moveTo>
                    <a:pt x="9" y="45"/>
                  </a:moveTo>
                  <a:cubicBezTo>
                    <a:pt x="9" y="45"/>
                    <a:pt x="8" y="45"/>
                    <a:pt x="8" y="45"/>
                  </a:cubicBezTo>
                  <a:cubicBezTo>
                    <a:pt x="8" y="45"/>
                    <a:pt x="7" y="45"/>
                    <a:pt x="7" y="44"/>
                  </a:cubicBezTo>
                  <a:cubicBezTo>
                    <a:pt x="7" y="44"/>
                    <a:pt x="6" y="43"/>
                    <a:pt x="6" y="43"/>
                  </a:cubicBezTo>
                  <a:cubicBezTo>
                    <a:pt x="6" y="42"/>
                    <a:pt x="6" y="41"/>
                    <a:pt x="7" y="41"/>
                  </a:cubicBezTo>
                  <a:cubicBezTo>
                    <a:pt x="7" y="40"/>
                    <a:pt x="8" y="41"/>
                    <a:pt x="8" y="41"/>
                  </a:cubicBezTo>
                  <a:cubicBezTo>
                    <a:pt x="9" y="42"/>
                    <a:pt x="9" y="42"/>
                    <a:pt x="9" y="43"/>
                  </a:cubicBezTo>
                  <a:cubicBezTo>
                    <a:pt x="10" y="43"/>
                    <a:pt x="10" y="44"/>
                    <a:pt x="9" y="45"/>
                  </a:cubicBezTo>
                  <a:close/>
                  <a:moveTo>
                    <a:pt x="9" y="17"/>
                  </a:moveTo>
                  <a:cubicBezTo>
                    <a:pt x="9" y="17"/>
                    <a:pt x="9" y="18"/>
                    <a:pt x="8" y="18"/>
                  </a:cubicBezTo>
                  <a:cubicBezTo>
                    <a:pt x="8" y="18"/>
                    <a:pt x="8" y="17"/>
                    <a:pt x="7" y="17"/>
                  </a:cubicBezTo>
                  <a:cubicBezTo>
                    <a:pt x="7" y="17"/>
                    <a:pt x="7" y="16"/>
                    <a:pt x="7" y="15"/>
                  </a:cubicBezTo>
                  <a:cubicBezTo>
                    <a:pt x="7" y="15"/>
                    <a:pt x="8" y="14"/>
                    <a:pt x="8" y="14"/>
                  </a:cubicBezTo>
                  <a:cubicBezTo>
                    <a:pt x="9" y="13"/>
                    <a:pt x="9" y="13"/>
                    <a:pt x="10" y="14"/>
                  </a:cubicBezTo>
                  <a:cubicBezTo>
                    <a:pt x="11" y="14"/>
                    <a:pt x="11" y="15"/>
                    <a:pt x="10" y="16"/>
                  </a:cubicBezTo>
                  <a:cubicBezTo>
                    <a:pt x="10" y="16"/>
                    <a:pt x="10" y="16"/>
                    <a:pt x="9" y="17"/>
                  </a:cubicBezTo>
                  <a:close/>
                  <a:moveTo>
                    <a:pt x="14" y="50"/>
                  </a:moveTo>
                  <a:cubicBezTo>
                    <a:pt x="14" y="50"/>
                    <a:pt x="13" y="50"/>
                    <a:pt x="13" y="50"/>
                  </a:cubicBezTo>
                  <a:cubicBezTo>
                    <a:pt x="13" y="50"/>
                    <a:pt x="12" y="50"/>
                    <a:pt x="12" y="50"/>
                  </a:cubicBezTo>
                  <a:cubicBezTo>
                    <a:pt x="12" y="50"/>
                    <a:pt x="11" y="49"/>
                    <a:pt x="11" y="49"/>
                  </a:cubicBezTo>
                  <a:cubicBezTo>
                    <a:pt x="10" y="48"/>
                    <a:pt x="10" y="47"/>
                    <a:pt x="11" y="47"/>
                  </a:cubicBezTo>
                  <a:cubicBezTo>
                    <a:pt x="11" y="46"/>
                    <a:pt x="12" y="46"/>
                    <a:pt x="13" y="47"/>
                  </a:cubicBezTo>
                  <a:cubicBezTo>
                    <a:pt x="13" y="47"/>
                    <a:pt x="13" y="48"/>
                    <a:pt x="14" y="48"/>
                  </a:cubicBezTo>
                  <a:cubicBezTo>
                    <a:pt x="14" y="48"/>
                    <a:pt x="14" y="49"/>
                    <a:pt x="14" y="50"/>
                  </a:cubicBezTo>
                  <a:close/>
                  <a:moveTo>
                    <a:pt x="15" y="11"/>
                  </a:moveTo>
                  <a:cubicBezTo>
                    <a:pt x="15" y="11"/>
                    <a:pt x="14" y="11"/>
                    <a:pt x="14" y="12"/>
                  </a:cubicBezTo>
                  <a:cubicBezTo>
                    <a:pt x="13" y="12"/>
                    <a:pt x="13" y="12"/>
                    <a:pt x="13" y="12"/>
                  </a:cubicBezTo>
                  <a:cubicBezTo>
                    <a:pt x="12" y="12"/>
                    <a:pt x="12" y="12"/>
                    <a:pt x="12" y="12"/>
                  </a:cubicBezTo>
                  <a:cubicBezTo>
                    <a:pt x="11" y="11"/>
                    <a:pt x="11" y="10"/>
                    <a:pt x="12" y="10"/>
                  </a:cubicBezTo>
                  <a:cubicBezTo>
                    <a:pt x="12" y="9"/>
                    <a:pt x="13" y="9"/>
                    <a:pt x="13" y="9"/>
                  </a:cubicBezTo>
                  <a:cubicBezTo>
                    <a:pt x="14" y="8"/>
                    <a:pt x="15" y="8"/>
                    <a:pt x="15" y="9"/>
                  </a:cubicBezTo>
                  <a:cubicBezTo>
                    <a:pt x="16" y="9"/>
                    <a:pt x="16" y="10"/>
                    <a:pt x="15" y="11"/>
                  </a:cubicBezTo>
                  <a:close/>
                  <a:moveTo>
                    <a:pt x="20" y="53"/>
                  </a:moveTo>
                  <a:cubicBezTo>
                    <a:pt x="20" y="54"/>
                    <a:pt x="20" y="54"/>
                    <a:pt x="19" y="54"/>
                  </a:cubicBezTo>
                  <a:cubicBezTo>
                    <a:pt x="19" y="54"/>
                    <a:pt x="19" y="54"/>
                    <a:pt x="18" y="54"/>
                  </a:cubicBezTo>
                  <a:cubicBezTo>
                    <a:pt x="18" y="54"/>
                    <a:pt x="17" y="54"/>
                    <a:pt x="17" y="53"/>
                  </a:cubicBezTo>
                  <a:cubicBezTo>
                    <a:pt x="16" y="53"/>
                    <a:pt x="16" y="52"/>
                    <a:pt x="16" y="51"/>
                  </a:cubicBezTo>
                  <a:cubicBezTo>
                    <a:pt x="17" y="51"/>
                    <a:pt x="17" y="51"/>
                    <a:pt x="18" y="51"/>
                  </a:cubicBezTo>
                  <a:cubicBezTo>
                    <a:pt x="19" y="51"/>
                    <a:pt x="19" y="51"/>
                    <a:pt x="20" y="52"/>
                  </a:cubicBezTo>
                  <a:cubicBezTo>
                    <a:pt x="20" y="52"/>
                    <a:pt x="21" y="53"/>
                    <a:pt x="20" y="53"/>
                  </a:cubicBezTo>
                  <a:close/>
                  <a:moveTo>
                    <a:pt x="19" y="8"/>
                  </a:moveTo>
                  <a:cubicBezTo>
                    <a:pt x="19" y="8"/>
                    <a:pt x="19" y="8"/>
                    <a:pt x="19" y="8"/>
                  </a:cubicBezTo>
                  <a:cubicBezTo>
                    <a:pt x="18" y="8"/>
                    <a:pt x="18" y="8"/>
                    <a:pt x="18" y="7"/>
                  </a:cubicBezTo>
                  <a:cubicBezTo>
                    <a:pt x="17" y="7"/>
                    <a:pt x="18" y="6"/>
                    <a:pt x="18" y="6"/>
                  </a:cubicBezTo>
                  <a:cubicBezTo>
                    <a:pt x="19" y="5"/>
                    <a:pt x="19" y="5"/>
                    <a:pt x="20" y="5"/>
                  </a:cubicBezTo>
                  <a:cubicBezTo>
                    <a:pt x="21" y="5"/>
                    <a:pt x="22" y="5"/>
                    <a:pt x="22" y="6"/>
                  </a:cubicBezTo>
                  <a:cubicBezTo>
                    <a:pt x="22" y="6"/>
                    <a:pt x="22" y="7"/>
                    <a:pt x="21" y="7"/>
                  </a:cubicBezTo>
                  <a:cubicBezTo>
                    <a:pt x="21" y="8"/>
                    <a:pt x="20" y="8"/>
                    <a:pt x="19" y="8"/>
                  </a:cubicBezTo>
                  <a:close/>
                  <a:moveTo>
                    <a:pt x="26" y="56"/>
                  </a:moveTo>
                  <a:cubicBezTo>
                    <a:pt x="26" y="56"/>
                    <a:pt x="26" y="56"/>
                    <a:pt x="26" y="56"/>
                  </a:cubicBezTo>
                  <a:cubicBezTo>
                    <a:pt x="25" y="56"/>
                    <a:pt x="24" y="56"/>
                    <a:pt x="24" y="56"/>
                  </a:cubicBezTo>
                  <a:cubicBezTo>
                    <a:pt x="23" y="56"/>
                    <a:pt x="23" y="55"/>
                    <a:pt x="23" y="54"/>
                  </a:cubicBezTo>
                  <a:cubicBezTo>
                    <a:pt x="23" y="54"/>
                    <a:pt x="24" y="53"/>
                    <a:pt x="24" y="53"/>
                  </a:cubicBezTo>
                  <a:cubicBezTo>
                    <a:pt x="25" y="53"/>
                    <a:pt x="26" y="53"/>
                    <a:pt x="26" y="54"/>
                  </a:cubicBezTo>
                  <a:cubicBezTo>
                    <a:pt x="27" y="54"/>
                    <a:pt x="27" y="54"/>
                    <a:pt x="27" y="55"/>
                  </a:cubicBezTo>
                  <a:cubicBezTo>
                    <a:pt x="27" y="56"/>
                    <a:pt x="27" y="56"/>
                    <a:pt x="26" y="56"/>
                  </a:cubicBezTo>
                  <a:close/>
                  <a:moveTo>
                    <a:pt x="33" y="56"/>
                  </a:moveTo>
                  <a:cubicBezTo>
                    <a:pt x="33" y="56"/>
                    <a:pt x="32" y="56"/>
                    <a:pt x="31" y="56"/>
                  </a:cubicBezTo>
                  <a:cubicBezTo>
                    <a:pt x="31" y="56"/>
                    <a:pt x="31" y="56"/>
                    <a:pt x="31" y="56"/>
                  </a:cubicBezTo>
                  <a:cubicBezTo>
                    <a:pt x="31" y="56"/>
                    <a:pt x="30" y="56"/>
                    <a:pt x="30" y="55"/>
                  </a:cubicBezTo>
                  <a:cubicBezTo>
                    <a:pt x="30" y="54"/>
                    <a:pt x="30" y="54"/>
                    <a:pt x="31" y="54"/>
                  </a:cubicBezTo>
                  <a:cubicBezTo>
                    <a:pt x="32" y="54"/>
                    <a:pt x="32" y="54"/>
                    <a:pt x="33" y="54"/>
                  </a:cubicBezTo>
                  <a:cubicBezTo>
                    <a:pt x="34" y="53"/>
                    <a:pt x="34" y="54"/>
                    <a:pt x="34" y="55"/>
                  </a:cubicBezTo>
                  <a:cubicBezTo>
                    <a:pt x="35" y="55"/>
                    <a:pt x="34" y="56"/>
                    <a:pt x="33" y="56"/>
                  </a:cubicBezTo>
                  <a:close/>
                  <a:moveTo>
                    <a:pt x="32" y="41"/>
                  </a:moveTo>
                  <a:cubicBezTo>
                    <a:pt x="32" y="45"/>
                    <a:pt x="32" y="45"/>
                    <a:pt x="32" y="45"/>
                  </a:cubicBezTo>
                  <a:cubicBezTo>
                    <a:pt x="29" y="45"/>
                    <a:pt x="29" y="45"/>
                    <a:pt x="29" y="45"/>
                  </a:cubicBezTo>
                  <a:cubicBezTo>
                    <a:pt x="29" y="42"/>
                    <a:pt x="29" y="42"/>
                    <a:pt x="29" y="42"/>
                  </a:cubicBezTo>
                  <a:cubicBezTo>
                    <a:pt x="28" y="42"/>
                    <a:pt x="26" y="41"/>
                    <a:pt x="25" y="41"/>
                  </a:cubicBezTo>
                  <a:cubicBezTo>
                    <a:pt x="24" y="40"/>
                    <a:pt x="22" y="40"/>
                    <a:pt x="21" y="39"/>
                  </a:cubicBezTo>
                  <a:cubicBezTo>
                    <a:pt x="24" y="34"/>
                    <a:pt x="24" y="34"/>
                    <a:pt x="24" y="34"/>
                  </a:cubicBezTo>
                  <a:cubicBezTo>
                    <a:pt x="25" y="35"/>
                    <a:pt x="27" y="37"/>
                    <a:pt x="29" y="37"/>
                  </a:cubicBezTo>
                  <a:cubicBezTo>
                    <a:pt x="31" y="37"/>
                    <a:pt x="32" y="36"/>
                    <a:pt x="32" y="35"/>
                  </a:cubicBezTo>
                  <a:cubicBezTo>
                    <a:pt x="32" y="33"/>
                    <a:pt x="30" y="33"/>
                    <a:pt x="27" y="32"/>
                  </a:cubicBezTo>
                  <a:cubicBezTo>
                    <a:pt x="25" y="31"/>
                    <a:pt x="23" y="29"/>
                    <a:pt x="23" y="26"/>
                  </a:cubicBezTo>
                  <a:cubicBezTo>
                    <a:pt x="23" y="22"/>
                    <a:pt x="25" y="19"/>
                    <a:pt x="29" y="19"/>
                  </a:cubicBezTo>
                  <a:cubicBezTo>
                    <a:pt x="29" y="15"/>
                    <a:pt x="29" y="15"/>
                    <a:pt x="29" y="15"/>
                  </a:cubicBezTo>
                  <a:cubicBezTo>
                    <a:pt x="32" y="15"/>
                    <a:pt x="32" y="15"/>
                    <a:pt x="32" y="15"/>
                  </a:cubicBezTo>
                  <a:cubicBezTo>
                    <a:pt x="32" y="19"/>
                    <a:pt x="32" y="19"/>
                    <a:pt x="32" y="19"/>
                  </a:cubicBezTo>
                  <a:cubicBezTo>
                    <a:pt x="34" y="19"/>
                    <a:pt x="36" y="19"/>
                    <a:pt x="37" y="20"/>
                  </a:cubicBezTo>
                  <a:cubicBezTo>
                    <a:pt x="35" y="25"/>
                    <a:pt x="35" y="25"/>
                    <a:pt x="35" y="25"/>
                  </a:cubicBezTo>
                  <a:cubicBezTo>
                    <a:pt x="34" y="24"/>
                    <a:pt x="32" y="23"/>
                    <a:pt x="31" y="23"/>
                  </a:cubicBezTo>
                  <a:cubicBezTo>
                    <a:pt x="30" y="23"/>
                    <a:pt x="28" y="24"/>
                    <a:pt x="28" y="25"/>
                  </a:cubicBezTo>
                  <a:cubicBezTo>
                    <a:pt x="28" y="26"/>
                    <a:pt x="30" y="27"/>
                    <a:pt x="31" y="27"/>
                  </a:cubicBezTo>
                  <a:cubicBezTo>
                    <a:pt x="35" y="28"/>
                    <a:pt x="38" y="30"/>
                    <a:pt x="38" y="34"/>
                  </a:cubicBezTo>
                  <a:cubicBezTo>
                    <a:pt x="38" y="38"/>
                    <a:pt x="36" y="40"/>
                    <a:pt x="32" y="41"/>
                  </a:cubicBezTo>
                  <a:close/>
                  <a:moveTo>
                    <a:pt x="41" y="54"/>
                  </a:moveTo>
                  <a:cubicBezTo>
                    <a:pt x="40" y="54"/>
                    <a:pt x="39" y="55"/>
                    <a:pt x="39" y="55"/>
                  </a:cubicBezTo>
                  <a:cubicBezTo>
                    <a:pt x="39" y="55"/>
                    <a:pt x="39" y="55"/>
                    <a:pt x="38" y="55"/>
                  </a:cubicBezTo>
                  <a:cubicBezTo>
                    <a:pt x="38" y="55"/>
                    <a:pt x="37" y="55"/>
                    <a:pt x="37" y="54"/>
                  </a:cubicBezTo>
                  <a:cubicBezTo>
                    <a:pt x="37" y="53"/>
                    <a:pt x="37" y="53"/>
                    <a:pt x="38" y="52"/>
                  </a:cubicBezTo>
                  <a:cubicBezTo>
                    <a:pt x="38" y="52"/>
                    <a:pt x="39" y="52"/>
                    <a:pt x="39" y="52"/>
                  </a:cubicBezTo>
                  <a:cubicBezTo>
                    <a:pt x="40" y="51"/>
                    <a:pt x="41" y="52"/>
                    <a:pt x="41" y="52"/>
                  </a:cubicBezTo>
                  <a:cubicBezTo>
                    <a:pt x="42" y="53"/>
                    <a:pt x="41" y="54"/>
                    <a:pt x="41" y="54"/>
                  </a:cubicBezTo>
                  <a:close/>
                  <a:moveTo>
                    <a:pt x="43" y="8"/>
                  </a:moveTo>
                  <a:cubicBezTo>
                    <a:pt x="42" y="9"/>
                    <a:pt x="42" y="9"/>
                    <a:pt x="42" y="9"/>
                  </a:cubicBezTo>
                  <a:cubicBezTo>
                    <a:pt x="41" y="9"/>
                    <a:pt x="41" y="9"/>
                    <a:pt x="41" y="9"/>
                  </a:cubicBezTo>
                  <a:cubicBezTo>
                    <a:pt x="40" y="9"/>
                    <a:pt x="40" y="8"/>
                    <a:pt x="39" y="8"/>
                  </a:cubicBezTo>
                  <a:cubicBezTo>
                    <a:pt x="39" y="8"/>
                    <a:pt x="38" y="7"/>
                    <a:pt x="39" y="6"/>
                  </a:cubicBezTo>
                  <a:cubicBezTo>
                    <a:pt x="39" y="6"/>
                    <a:pt x="40" y="5"/>
                    <a:pt x="40" y="6"/>
                  </a:cubicBezTo>
                  <a:cubicBezTo>
                    <a:pt x="41" y="6"/>
                    <a:pt x="42" y="6"/>
                    <a:pt x="42" y="6"/>
                  </a:cubicBezTo>
                  <a:cubicBezTo>
                    <a:pt x="43" y="7"/>
                    <a:pt x="43" y="8"/>
                    <a:pt x="43" y="8"/>
                  </a:cubicBezTo>
                  <a:close/>
                  <a:moveTo>
                    <a:pt x="47" y="50"/>
                  </a:moveTo>
                  <a:cubicBezTo>
                    <a:pt x="46" y="50"/>
                    <a:pt x="46" y="51"/>
                    <a:pt x="45" y="51"/>
                  </a:cubicBezTo>
                  <a:cubicBezTo>
                    <a:pt x="45" y="51"/>
                    <a:pt x="45" y="51"/>
                    <a:pt x="45" y="51"/>
                  </a:cubicBezTo>
                  <a:cubicBezTo>
                    <a:pt x="44" y="51"/>
                    <a:pt x="44" y="51"/>
                    <a:pt x="44" y="51"/>
                  </a:cubicBezTo>
                  <a:cubicBezTo>
                    <a:pt x="43" y="50"/>
                    <a:pt x="43" y="49"/>
                    <a:pt x="44" y="49"/>
                  </a:cubicBezTo>
                  <a:cubicBezTo>
                    <a:pt x="44" y="49"/>
                    <a:pt x="45" y="48"/>
                    <a:pt x="45" y="48"/>
                  </a:cubicBezTo>
                  <a:cubicBezTo>
                    <a:pt x="46" y="47"/>
                    <a:pt x="47" y="48"/>
                    <a:pt x="47" y="48"/>
                  </a:cubicBezTo>
                  <a:cubicBezTo>
                    <a:pt x="48" y="49"/>
                    <a:pt x="48" y="49"/>
                    <a:pt x="47" y="50"/>
                  </a:cubicBezTo>
                  <a:close/>
                  <a:moveTo>
                    <a:pt x="47" y="13"/>
                  </a:moveTo>
                  <a:cubicBezTo>
                    <a:pt x="47" y="13"/>
                    <a:pt x="47" y="13"/>
                    <a:pt x="46" y="13"/>
                  </a:cubicBezTo>
                  <a:cubicBezTo>
                    <a:pt x="46" y="12"/>
                    <a:pt x="46" y="12"/>
                    <a:pt x="45" y="12"/>
                  </a:cubicBezTo>
                  <a:cubicBezTo>
                    <a:pt x="45" y="11"/>
                    <a:pt x="44" y="10"/>
                    <a:pt x="45" y="10"/>
                  </a:cubicBezTo>
                  <a:cubicBezTo>
                    <a:pt x="45" y="9"/>
                    <a:pt x="46" y="9"/>
                    <a:pt x="47" y="10"/>
                  </a:cubicBezTo>
                  <a:cubicBezTo>
                    <a:pt x="47" y="10"/>
                    <a:pt x="48" y="10"/>
                    <a:pt x="48" y="11"/>
                  </a:cubicBezTo>
                  <a:cubicBezTo>
                    <a:pt x="49" y="11"/>
                    <a:pt x="49" y="12"/>
                    <a:pt x="48" y="13"/>
                  </a:cubicBezTo>
                  <a:cubicBezTo>
                    <a:pt x="48" y="13"/>
                    <a:pt x="48" y="13"/>
                    <a:pt x="47" y="13"/>
                  </a:cubicBezTo>
                  <a:close/>
                  <a:moveTo>
                    <a:pt x="52" y="44"/>
                  </a:moveTo>
                  <a:cubicBezTo>
                    <a:pt x="52" y="45"/>
                    <a:pt x="51" y="45"/>
                    <a:pt x="51" y="46"/>
                  </a:cubicBezTo>
                  <a:cubicBezTo>
                    <a:pt x="51" y="46"/>
                    <a:pt x="50" y="46"/>
                    <a:pt x="50" y="46"/>
                  </a:cubicBezTo>
                  <a:cubicBezTo>
                    <a:pt x="49" y="46"/>
                    <a:pt x="49" y="46"/>
                    <a:pt x="49" y="46"/>
                  </a:cubicBezTo>
                  <a:cubicBezTo>
                    <a:pt x="48" y="46"/>
                    <a:pt x="48" y="45"/>
                    <a:pt x="49" y="44"/>
                  </a:cubicBezTo>
                  <a:cubicBezTo>
                    <a:pt x="49" y="44"/>
                    <a:pt x="49" y="43"/>
                    <a:pt x="50" y="43"/>
                  </a:cubicBezTo>
                  <a:cubicBezTo>
                    <a:pt x="50" y="42"/>
                    <a:pt x="51" y="42"/>
                    <a:pt x="52" y="42"/>
                  </a:cubicBezTo>
                  <a:cubicBezTo>
                    <a:pt x="52" y="43"/>
                    <a:pt x="52" y="44"/>
                    <a:pt x="52" y="44"/>
                  </a:cubicBezTo>
                  <a:close/>
                  <a:moveTo>
                    <a:pt x="55" y="37"/>
                  </a:moveTo>
                  <a:cubicBezTo>
                    <a:pt x="55" y="38"/>
                    <a:pt x="55" y="39"/>
                    <a:pt x="54" y="39"/>
                  </a:cubicBezTo>
                  <a:cubicBezTo>
                    <a:pt x="54" y="40"/>
                    <a:pt x="54" y="40"/>
                    <a:pt x="53" y="40"/>
                  </a:cubicBezTo>
                  <a:cubicBezTo>
                    <a:pt x="53" y="40"/>
                    <a:pt x="53" y="40"/>
                    <a:pt x="53" y="40"/>
                  </a:cubicBezTo>
                  <a:cubicBezTo>
                    <a:pt x="52" y="40"/>
                    <a:pt x="52" y="39"/>
                    <a:pt x="52" y="38"/>
                  </a:cubicBezTo>
                  <a:cubicBezTo>
                    <a:pt x="52" y="38"/>
                    <a:pt x="52" y="37"/>
                    <a:pt x="52" y="37"/>
                  </a:cubicBezTo>
                  <a:cubicBezTo>
                    <a:pt x="53" y="36"/>
                    <a:pt x="53" y="35"/>
                    <a:pt x="54" y="36"/>
                  </a:cubicBezTo>
                  <a:cubicBezTo>
                    <a:pt x="55" y="36"/>
                    <a:pt x="55" y="37"/>
                    <a:pt x="55" y="37"/>
                  </a:cubicBezTo>
                  <a:close/>
                  <a:moveTo>
                    <a:pt x="56" y="32"/>
                  </a:moveTo>
                  <a:cubicBezTo>
                    <a:pt x="56" y="32"/>
                    <a:pt x="55" y="33"/>
                    <a:pt x="55" y="33"/>
                  </a:cubicBezTo>
                  <a:cubicBezTo>
                    <a:pt x="55" y="33"/>
                    <a:pt x="55" y="33"/>
                    <a:pt x="55" y="33"/>
                  </a:cubicBezTo>
                  <a:cubicBezTo>
                    <a:pt x="54" y="33"/>
                    <a:pt x="53" y="32"/>
                    <a:pt x="53" y="32"/>
                  </a:cubicBezTo>
                  <a:cubicBezTo>
                    <a:pt x="53" y="31"/>
                    <a:pt x="53" y="30"/>
                    <a:pt x="53" y="30"/>
                  </a:cubicBezTo>
                  <a:cubicBezTo>
                    <a:pt x="53" y="29"/>
                    <a:pt x="54" y="28"/>
                    <a:pt x="55" y="28"/>
                  </a:cubicBezTo>
                  <a:cubicBezTo>
                    <a:pt x="56" y="28"/>
                    <a:pt x="56" y="29"/>
                    <a:pt x="56" y="30"/>
                  </a:cubicBezTo>
                  <a:cubicBezTo>
                    <a:pt x="56" y="30"/>
                    <a:pt x="56" y="30"/>
                    <a:pt x="56" y="30"/>
                  </a:cubicBezTo>
                  <a:cubicBezTo>
                    <a:pt x="56" y="30"/>
                    <a:pt x="56" y="31"/>
                    <a:pt x="56" y="32"/>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81" name="Freeform 237"/>
            <p:cNvSpPr>
              <a:spLocks/>
            </p:cNvSpPr>
            <p:nvPr userDrawn="1"/>
          </p:nvSpPr>
          <p:spPr bwMode="auto">
            <a:xfrm>
              <a:off x="6959600" y="1012825"/>
              <a:ext cx="15875" cy="15875"/>
            </a:xfrm>
            <a:custGeom>
              <a:avLst/>
              <a:gdLst>
                <a:gd name="T0" fmla="*/ 4 w 4"/>
                <a:gd name="T1" fmla="*/ 3 h 4"/>
                <a:gd name="T2" fmla="*/ 3 w 4"/>
                <a:gd name="T3" fmla="*/ 1 h 4"/>
                <a:gd name="T4" fmla="*/ 1 w 4"/>
                <a:gd name="T5" fmla="*/ 0 h 4"/>
                <a:gd name="T6" fmla="*/ 0 w 4"/>
                <a:gd name="T7" fmla="*/ 2 h 4"/>
                <a:gd name="T8" fmla="*/ 1 w 4"/>
                <a:gd name="T9" fmla="*/ 3 h 4"/>
                <a:gd name="T10" fmla="*/ 2 w 4"/>
                <a:gd name="T11" fmla="*/ 4 h 4"/>
                <a:gd name="T12" fmla="*/ 3 w 4"/>
                <a:gd name="T13" fmla="*/ 4 h 4"/>
                <a:gd name="T14" fmla="*/ 4 w 4"/>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3"/>
                  </a:moveTo>
                  <a:cubicBezTo>
                    <a:pt x="3" y="2"/>
                    <a:pt x="3" y="2"/>
                    <a:pt x="3" y="1"/>
                  </a:cubicBezTo>
                  <a:cubicBezTo>
                    <a:pt x="3" y="0"/>
                    <a:pt x="2" y="0"/>
                    <a:pt x="1" y="0"/>
                  </a:cubicBezTo>
                  <a:cubicBezTo>
                    <a:pt x="1" y="0"/>
                    <a:pt x="0" y="1"/>
                    <a:pt x="0" y="2"/>
                  </a:cubicBezTo>
                  <a:cubicBezTo>
                    <a:pt x="1" y="2"/>
                    <a:pt x="1" y="3"/>
                    <a:pt x="1" y="3"/>
                  </a:cubicBezTo>
                  <a:cubicBezTo>
                    <a:pt x="1" y="4"/>
                    <a:pt x="2" y="4"/>
                    <a:pt x="2" y="4"/>
                  </a:cubicBezTo>
                  <a:cubicBezTo>
                    <a:pt x="2" y="4"/>
                    <a:pt x="2" y="4"/>
                    <a:pt x="3" y="4"/>
                  </a:cubicBezTo>
                  <a:cubicBezTo>
                    <a:pt x="3" y="4"/>
                    <a:pt x="4" y="3"/>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82" name="Freeform 238"/>
            <p:cNvSpPr>
              <a:spLocks/>
            </p:cNvSpPr>
            <p:nvPr userDrawn="1"/>
          </p:nvSpPr>
          <p:spPr bwMode="auto">
            <a:xfrm>
              <a:off x="6970713" y="1036638"/>
              <a:ext cx="15875" cy="19050"/>
            </a:xfrm>
            <a:custGeom>
              <a:avLst/>
              <a:gdLst>
                <a:gd name="T0" fmla="*/ 2 w 4"/>
                <a:gd name="T1" fmla="*/ 1 h 5"/>
                <a:gd name="T2" fmla="*/ 1 w 4"/>
                <a:gd name="T3" fmla="*/ 1 h 5"/>
                <a:gd name="T4" fmla="*/ 0 w 4"/>
                <a:gd name="T5" fmla="*/ 3 h 5"/>
                <a:gd name="T6" fmla="*/ 1 w 4"/>
                <a:gd name="T7" fmla="*/ 4 h 5"/>
                <a:gd name="T8" fmla="*/ 2 w 4"/>
                <a:gd name="T9" fmla="*/ 5 h 5"/>
                <a:gd name="T10" fmla="*/ 3 w 4"/>
                <a:gd name="T11" fmla="*/ 5 h 5"/>
                <a:gd name="T12" fmla="*/ 3 w 4"/>
                <a:gd name="T13" fmla="*/ 3 h 5"/>
                <a:gd name="T14" fmla="*/ 2 w 4"/>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2" y="1"/>
                  </a:moveTo>
                  <a:cubicBezTo>
                    <a:pt x="2" y="1"/>
                    <a:pt x="1" y="0"/>
                    <a:pt x="1" y="1"/>
                  </a:cubicBezTo>
                  <a:cubicBezTo>
                    <a:pt x="0" y="1"/>
                    <a:pt x="0" y="2"/>
                    <a:pt x="0" y="3"/>
                  </a:cubicBezTo>
                  <a:cubicBezTo>
                    <a:pt x="0" y="3"/>
                    <a:pt x="1" y="4"/>
                    <a:pt x="1" y="4"/>
                  </a:cubicBezTo>
                  <a:cubicBezTo>
                    <a:pt x="1" y="5"/>
                    <a:pt x="2" y="5"/>
                    <a:pt x="2" y="5"/>
                  </a:cubicBezTo>
                  <a:cubicBezTo>
                    <a:pt x="2" y="5"/>
                    <a:pt x="3" y="5"/>
                    <a:pt x="3" y="5"/>
                  </a:cubicBezTo>
                  <a:cubicBezTo>
                    <a:pt x="4" y="4"/>
                    <a:pt x="4" y="3"/>
                    <a:pt x="3" y="3"/>
                  </a:cubicBezTo>
                  <a:cubicBezTo>
                    <a:pt x="3" y="2"/>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83" name="Freeform 239"/>
            <p:cNvSpPr>
              <a:spLocks/>
            </p:cNvSpPr>
            <p:nvPr userDrawn="1"/>
          </p:nvSpPr>
          <p:spPr bwMode="auto">
            <a:xfrm>
              <a:off x="6986588" y="1060450"/>
              <a:ext cx="15875" cy="14288"/>
            </a:xfrm>
            <a:custGeom>
              <a:avLst/>
              <a:gdLst>
                <a:gd name="T0" fmla="*/ 3 w 4"/>
                <a:gd name="T1" fmla="*/ 1 h 4"/>
                <a:gd name="T2" fmla="*/ 1 w 4"/>
                <a:gd name="T3" fmla="*/ 1 h 4"/>
                <a:gd name="T4" fmla="*/ 1 w 4"/>
                <a:gd name="T5" fmla="*/ 3 h 4"/>
                <a:gd name="T6" fmla="*/ 2 w 4"/>
                <a:gd name="T7" fmla="*/ 4 h 4"/>
                <a:gd name="T8" fmla="*/ 3 w 4"/>
                <a:gd name="T9" fmla="*/ 4 h 4"/>
                <a:gd name="T10" fmla="*/ 4 w 4"/>
                <a:gd name="T11" fmla="*/ 4 h 4"/>
                <a:gd name="T12" fmla="*/ 4 w 4"/>
                <a:gd name="T13" fmla="*/ 2 h 4"/>
                <a:gd name="T14" fmla="*/ 3 w 4"/>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1"/>
                  </a:moveTo>
                  <a:cubicBezTo>
                    <a:pt x="2" y="0"/>
                    <a:pt x="1" y="0"/>
                    <a:pt x="1" y="1"/>
                  </a:cubicBezTo>
                  <a:cubicBezTo>
                    <a:pt x="0" y="1"/>
                    <a:pt x="0" y="2"/>
                    <a:pt x="1" y="3"/>
                  </a:cubicBezTo>
                  <a:cubicBezTo>
                    <a:pt x="1" y="3"/>
                    <a:pt x="2" y="4"/>
                    <a:pt x="2" y="4"/>
                  </a:cubicBezTo>
                  <a:cubicBezTo>
                    <a:pt x="2" y="4"/>
                    <a:pt x="3" y="4"/>
                    <a:pt x="3" y="4"/>
                  </a:cubicBezTo>
                  <a:cubicBezTo>
                    <a:pt x="3" y="4"/>
                    <a:pt x="4" y="4"/>
                    <a:pt x="4" y="4"/>
                  </a:cubicBezTo>
                  <a:cubicBezTo>
                    <a:pt x="4" y="3"/>
                    <a:pt x="4" y="2"/>
                    <a:pt x="4" y="2"/>
                  </a:cubicBezTo>
                  <a:cubicBezTo>
                    <a:pt x="3" y="2"/>
                    <a:pt x="3"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84" name="Freeform 240"/>
            <p:cNvSpPr>
              <a:spLocks/>
            </p:cNvSpPr>
            <p:nvPr userDrawn="1"/>
          </p:nvSpPr>
          <p:spPr bwMode="auto">
            <a:xfrm>
              <a:off x="6975475" y="931863"/>
              <a:ext cx="15875" cy="19050"/>
            </a:xfrm>
            <a:custGeom>
              <a:avLst/>
              <a:gdLst>
                <a:gd name="T0" fmla="*/ 3 w 4"/>
                <a:gd name="T1" fmla="*/ 1 h 5"/>
                <a:gd name="T2" fmla="*/ 1 w 4"/>
                <a:gd name="T3" fmla="*/ 1 h 5"/>
                <a:gd name="T4" fmla="*/ 0 w 4"/>
                <a:gd name="T5" fmla="*/ 2 h 5"/>
                <a:gd name="T6" fmla="*/ 0 w 4"/>
                <a:gd name="T7" fmla="*/ 4 h 5"/>
                <a:gd name="T8" fmla="*/ 1 w 4"/>
                <a:gd name="T9" fmla="*/ 5 h 5"/>
                <a:gd name="T10" fmla="*/ 2 w 4"/>
                <a:gd name="T11" fmla="*/ 4 h 5"/>
                <a:gd name="T12" fmla="*/ 3 w 4"/>
                <a:gd name="T13" fmla="*/ 3 h 5"/>
                <a:gd name="T14" fmla="*/ 3 w 4"/>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3" y="1"/>
                  </a:moveTo>
                  <a:cubicBezTo>
                    <a:pt x="2" y="0"/>
                    <a:pt x="2" y="0"/>
                    <a:pt x="1" y="1"/>
                  </a:cubicBezTo>
                  <a:cubicBezTo>
                    <a:pt x="1" y="1"/>
                    <a:pt x="0" y="2"/>
                    <a:pt x="0" y="2"/>
                  </a:cubicBezTo>
                  <a:cubicBezTo>
                    <a:pt x="0" y="3"/>
                    <a:pt x="0" y="4"/>
                    <a:pt x="0" y="4"/>
                  </a:cubicBezTo>
                  <a:cubicBezTo>
                    <a:pt x="1" y="4"/>
                    <a:pt x="1" y="5"/>
                    <a:pt x="1" y="5"/>
                  </a:cubicBezTo>
                  <a:cubicBezTo>
                    <a:pt x="2" y="5"/>
                    <a:pt x="2" y="4"/>
                    <a:pt x="2" y="4"/>
                  </a:cubicBezTo>
                  <a:cubicBezTo>
                    <a:pt x="3" y="3"/>
                    <a:pt x="3" y="3"/>
                    <a:pt x="3" y="3"/>
                  </a:cubicBezTo>
                  <a:cubicBezTo>
                    <a:pt x="4" y="2"/>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85" name="Freeform 241"/>
            <p:cNvSpPr>
              <a:spLocks/>
            </p:cNvSpPr>
            <p:nvPr userDrawn="1"/>
          </p:nvSpPr>
          <p:spPr bwMode="auto">
            <a:xfrm>
              <a:off x="7040563" y="893763"/>
              <a:ext cx="19050" cy="11113"/>
            </a:xfrm>
            <a:custGeom>
              <a:avLst/>
              <a:gdLst>
                <a:gd name="T0" fmla="*/ 2 w 5"/>
                <a:gd name="T1" fmla="*/ 3 h 3"/>
                <a:gd name="T2" fmla="*/ 2 w 5"/>
                <a:gd name="T3" fmla="*/ 3 h 3"/>
                <a:gd name="T4" fmla="*/ 4 w 5"/>
                <a:gd name="T5" fmla="*/ 3 h 3"/>
                <a:gd name="T6" fmla="*/ 5 w 5"/>
                <a:gd name="T7" fmla="*/ 2 h 3"/>
                <a:gd name="T8" fmla="*/ 3 w 5"/>
                <a:gd name="T9" fmla="*/ 0 h 3"/>
                <a:gd name="T10" fmla="*/ 2 w 5"/>
                <a:gd name="T11" fmla="*/ 0 h 3"/>
                <a:gd name="T12" fmla="*/ 0 w 5"/>
                <a:gd name="T13" fmla="*/ 2 h 3"/>
                <a:gd name="T14" fmla="*/ 2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2" y="3"/>
                  </a:moveTo>
                  <a:cubicBezTo>
                    <a:pt x="2" y="3"/>
                    <a:pt x="2" y="3"/>
                    <a:pt x="2" y="3"/>
                  </a:cubicBezTo>
                  <a:cubicBezTo>
                    <a:pt x="3" y="3"/>
                    <a:pt x="3" y="3"/>
                    <a:pt x="4" y="3"/>
                  </a:cubicBezTo>
                  <a:cubicBezTo>
                    <a:pt x="4" y="3"/>
                    <a:pt x="5" y="2"/>
                    <a:pt x="5" y="2"/>
                  </a:cubicBezTo>
                  <a:cubicBezTo>
                    <a:pt x="5" y="1"/>
                    <a:pt x="4" y="0"/>
                    <a:pt x="3" y="0"/>
                  </a:cubicBezTo>
                  <a:cubicBezTo>
                    <a:pt x="3" y="0"/>
                    <a:pt x="2" y="0"/>
                    <a:pt x="2" y="0"/>
                  </a:cubicBezTo>
                  <a:cubicBezTo>
                    <a:pt x="1" y="1"/>
                    <a:pt x="0" y="1"/>
                    <a:pt x="0" y="2"/>
                  </a:cubicBezTo>
                  <a:cubicBezTo>
                    <a:pt x="1" y="3"/>
                    <a:pt x="1" y="3"/>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86" name="Freeform 242"/>
            <p:cNvSpPr>
              <a:spLocks/>
            </p:cNvSpPr>
            <p:nvPr userDrawn="1"/>
          </p:nvSpPr>
          <p:spPr bwMode="auto">
            <a:xfrm>
              <a:off x="7072313" y="893763"/>
              <a:ext cx="14288" cy="11113"/>
            </a:xfrm>
            <a:custGeom>
              <a:avLst/>
              <a:gdLst>
                <a:gd name="T0" fmla="*/ 1 w 4"/>
                <a:gd name="T1" fmla="*/ 3 h 3"/>
                <a:gd name="T2" fmla="*/ 2 w 4"/>
                <a:gd name="T3" fmla="*/ 3 h 3"/>
                <a:gd name="T4" fmla="*/ 3 w 4"/>
                <a:gd name="T5" fmla="*/ 3 h 3"/>
                <a:gd name="T6" fmla="*/ 4 w 4"/>
                <a:gd name="T7" fmla="*/ 2 h 3"/>
                <a:gd name="T8" fmla="*/ 3 w 4"/>
                <a:gd name="T9" fmla="*/ 1 h 3"/>
                <a:gd name="T10" fmla="*/ 1 w 4"/>
                <a:gd name="T11" fmla="*/ 0 h 3"/>
                <a:gd name="T12" fmla="*/ 0 w 4"/>
                <a:gd name="T13" fmla="*/ 2 h 3"/>
                <a:gd name="T14" fmla="*/ 1 w 4"/>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3"/>
                  </a:moveTo>
                  <a:cubicBezTo>
                    <a:pt x="1" y="3"/>
                    <a:pt x="2" y="3"/>
                    <a:pt x="2" y="3"/>
                  </a:cubicBezTo>
                  <a:cubicBezTo>
                    <a:pt x="3" y="3"/>
                    <a:pt x="3" y="3"/>
                    <a:pt x="3" y="3"/>
                  </a:cubicBezTo>
                  <a:cubicBezTo>
                    <a:pt x="3" y="3"/>
                    <a:pt x="4" y="3"/>
                    <a:pt x="4" y="2"/>
                  </a:cubicBezTo>
                  <a:cubicBezTo>
                    <a:pt x="4" y="2"/>
                    <a:pt x="4" y="1"/>
                    <a:pt x="3" y="1"/>
                  </a:cubicBezTo>
                  <a:cubicBezTo>
                    <a:pt x="2" y="1"/>
                    <a:pt x="2" y="1"/>
                    <a:pt x="1" y="0"/>
                  </a:cubicBezTo>
                  <a:cubicBezTo>
                    <a:pt x="0" y="0"/>
                    <a:pt x="0" y="1"/>
                    <a:pt x="0" y="2"/>
                  </a:cubicBezTo>
                  <a:cubicBezTo>
                    <a:pt x="0" y="2"/>
                    <a:pt x="0"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87" name="Freeform 243"/>
            <p:cNvSpPr>
              <a:spLocks/>
            </p:cNvSpPr>
            <p:nvPr userDrawn="1"/>
          </p:nvSpPr>
          <p:spPr bwMode="auto">
            <a:xfrm>
              <a:off x="7137400" y="939800"/>
              <a:ext cx="15875" cy="15875"/>
            </a:xfrm>
            <a:custGeom>
              <a:avLst/>
              <a:gdLst>
                <a:gd name="T0" fmla="*/ 1 w 4"/>
                <a:gd name="T1" fmla="*/ 3 h 4"/>
                <a:gd name="T2" fmla="*/ 3 w 4"/>
                <a:gd name="T3" fmla="*/ 4 h 4"/>
                <a:gd name="T4" fmla="*/ 3 w 4"/>
                <a:gd name="T5" fmla="*/ 4 h 4"/>
                <a:gd name="T6" fmla="*/ 4 w 4"/>
                <a:gd name="T7" fmla="*/ 2 h 4"/>
                <a:gd name="T8" fmla="*/ 3 w 4"/>
                <a:gd name="T9" fmla="*/ 0 h 4"/>
                <a:gd name="T10" fmla="*/ 1 w 4"/>
                <a:gd name="T11" fmla="*/ 0 h 4"/>
                <a:gd name="T12" fmla="*/ 1 w 4"/>
                <a:gd name="T13" fmla="*/ 2 h 4"/>
                <a:gd name="T14" fmla="*/ 1 w 4"/>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1" y="3"/>
                  </a:moveTo>
                  <a:cubicBezTo>
                    <a:pt x="2" y="4"/>
                    <a:pt x="2" y="4"/>
                    <a:pt x="3" y="4"/>
                  </a:cubicBezTo>
                  <a:cubicBezTo>
                    <a:pt x="3" y="4"/>
                    <a:pt x="3" y="4"/>
                    <a:pt x="3" y="4"/>
                  </a:cubicBezTo>
                  <a:cubicBezTo>
                    <a:pt x="4" y="3"/>
                    <a:pt x="4" y="3"/>
                    <a:pt x="4" y="2"/>
                  </a:cubicBezTo>
                  <a:cubicBezTo>
                    <a:pt x="4" y="1"/>
                    <a:pt x="3" y="1"/>
                    <a:pt x="3" y="0"/>
                  </a:cubicBezTo>
                  <a:cubicBezTo>
                    <a:pt x="2" y="0"/>
                    <a:pt x="2" y="0"/>
                    <a:pt x="1" y="0"/>
                  </a:cubicBezTo>
                  <a:cubicBezTo>
                    <a:pt x="0" y="0"/>
                    <a:pt x="0" y="1"/>
                    <a:pt x="1" y="2"/>
                  </a:cubicBezTo>
                  <a:cubicBezTo>
                    <a:pt x="1" y="2"/>
                    <a:pt x="1"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88" name="Freeform 244"/>
            <p:cNvSpPr>
              <a:spLocks/>
            </p:cNvSpPr>
            <p:nvPr userDrawn="1"/>
          </p:nvSpPr>
          <p:spPr bwMode="auto">
            <a:xfrm>
              <a:off x="7148513" y="963613"/>
              <a:ext cx="15875" cy="19050"/>
            </a:xfrm>
            <a:custGeom>
              <a:avLst/>
              <a:gdLst>
                <a:gd name="T0" fmla="*/ 0 w 4"/>
                <a:gd name="T1" fmla="*/ 2 h 5"/>
                <a:gd name="T2" fmla="*/ 1 w 4"/>
                <a:gd name="T3" fmla="*/ 4 h 5"/>
                <a:gd name="T4" fmla="*/ 2 w 4"/>
                <a:gd name="T5" fmla="*/ 5 h 5"/>
                <a:gd name="T6" fmla="*/ 2 w 4"/>
                <a:gd name="T7" fmla="*/ 5 h 5"/>
                <a:gd name="T8" fmla="*/ 3 w 4"/>
                <a:gd name="T9" fmla="*/ 3 h 5"/>
                <a:gd name="T10" fmla="*/ 3 w 4"/>
                <a:gd name="T11" fmla="*/ 1 h 5"/>
                <a:gd name="T12" fmla="*/ 1 w 4"/>
                <a:gd name="T13" fmla="*/ 0 h 5"/>
                <a:gd name="T14" fmla="*/ 0 w 4"/>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0" y="2"/>
                  </a:moveTo>
                  <a:cubicBezTo>
                    <a:pt x="1" y="3"/>
                    <a:pt x="1" y="3"/>
                    <a:pt x="1" y="4"/>
                  </a:cubicBezTo>
                  <a:cubicBezTo>
                    <a:pt x="1" y="4"/>
                    <a:pt x="2" y="5"/>
                    <a:pt x="2" y="5"/>
                  </a:cubicBezTo>
                  <a:cubicBezTo>
                    <a:pt x="2" y="5"/>
                    <a:pt x="2" y="5"/>
                    <a:pt x="2" y="5"/>
                  </a:cubicBezTo>
                  <a:cubicBezTo>
                    <a:pt x="3" y="5"/>
                    <a:pt x="4" y="4"/>
                    <a:pt x="3" y="3"/>
                  </a:cubicBezTo>
                  <a:cubicBezTo>
                    <a:pt x="3" y="2"/>
                    <a:pt x="3" y="2"/>
                    <a:pt x="3" y="1"/>
                  </a:cubicBezTo>
                  <a:cubicBezTo>
                    <a:pt x="3" y="1"/>
                    <a:pt x="2" y="0"/>
                    <a:pt x="1" y="0"/>
                  </a:cubicBezTo>
                  <a:cubicBezTo>
                    <a:pt x="1" y="1"/>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89" name="Freeform 245"/>
            <p:cNvSpPr>
              <a:spLocks/>
            </p:cNvSpPr>
            <p:nvPr userDrawn="1"/>
          </p:nvSpPr>
          <p:spPr bwMode="auto">
            <a:xfrm>
              <a:off x="6991350" y="912813"/>
              <a:ext cx="19050" cy="15875"/>
            </a:xfrm>
            <a:custGeom>
              <a:avLst/>
              <a:gdLst>
                <a:gd name="T0" fmla="*/ 2 w 5"/>
                <a:gd name="T1" fmla="*/ 1 h 4"/>
                <a:gd name="T2" fmla="*/ 1 w 5"/>
                <a:gd name="T3" fmla="*/ 2 h 4"/>
                <a:gd name="T4" fmla="*/ 1 w 5"/>
                <a:gd name="T5" fmla="*/ 4 h 4"/>
                <a:gd name="T6" fmla="*/ 2 w 5"/>
                <a:gd name="T7" fmla="*/ 4 h 4"/>
                <a:gd name="T8" fmla="*/ 3 w 5"/>
                <a:gd name="T9" fmla="*/ 4 h 4"/>
                <a:gd name="T10" fmla="*/ 4 w 5"/>
                <a:gd name="T11" fmla="*/ 3 h 4"/>
                <a:gd name="T12" fmla="*/ 4 w 5"/>
                <a:gd name="T13" fmla="*/ 1 h 4"/>
                <a:gd name="T14" fmla="*/ 2 w 5"/>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2" y="1"/>
                  </a:moveTo>
                  <a:cubicBezTo>
                    <a:pt x="2" y="1"/>
                    <a:pt x="1" y="1"/>
                    <a:pt x="1" y="2"/>
                  </a:cubicBezTo>
                  <a:cubicBezTo>
                    <a:pt x="0" y="2"/>
                    <a:pt x="0" y="3"/>
                    <a:pt x="1" y="4"/>
                  </a:cubicBezTo>
                  <a:cubicBezTo>
                    <a:pt x="1" y="4"/>
                    <a:pt x="1" y="4"/>
                    <a:pt x="2" y="4"/>
                  </a:cubicBezTo>
                  <a:cubicBezTo>
                    <a:pt x="2" y="4"/>
                    <a:pt x="2" y="4"/>
                    <a:pt x="3" y="4"/>
                  </a:cubicBezTo>
                  <a:cubicBezTo>
                    <a:pt x="3" y="3"/>
                    <a:pt x="4" y="3"/>
                    <a:pt x="4" y="3"/>
                  </a:cubicBezTo>
                  <a:cubicBezTo>
                    <a:pt x="5" y="2"/>
                    <a:pt x="5" y="1"/>
                    <a:pt x="4" y="1"/>
                  </a:cubicBezTo>
                  <a:cubicBezTo>
                    <a:pt x="4" y="0"/>
                    <a:pt x="3"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90" name="Freeform 246"/>
            <p:cNvSpPr>
              <a:spLocks/>
            </p:cNvSpPr>
            <p:nvPr userDrawn="1"/>
          </p:nvSpPr>
          <p:spPr bwMode="auto">
            <a:xfrm>
              <a:off x="6959600" y="985838"/>
              <a:ext cx="11113" cy="15875"/>
            </a:xfrm>
            <a:custGeom>
              <a:avLst/>
              <a:gdLst>
                <a:gd name="T0" fmla="*/ 3 w 3"/>
                <a:gd name="T1" fmla="*/ 3 h 4"/>
                <a:gd name="T2" fmla="*/ 3 w 3"/>
                <a:gd name="T3" fmla="*/ 1 h 4"/>
                <a:gd name="T4" fmla="*/ 1 w 3"/>
                <a:gd name="T5" fmla="*/ 0 h 4"/>
                <a:gd name="T6" fmla="*/ 0 w 3"/>
                <a:gd name="T7" fmla="*/ 1 h 4"/>
                <a:gd name="T8" fmla="*/ 0 w 3"/>
                <a:gd name="T9" fmla="*/ 3 h 4"/>
                <a:gd name="T10" fmla="*/ 0 w 3"/>
                <a:gd name="T11" fmla="*/ 3 h 4"/>
                <a:gd name="T12" fmla="*/ 1 w 3"/>
                <a:gd name="T13" fmla="*/ 4 h 4"/>
                <a:gd name="T14" fmla="*/ 3 w 3"/>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3"/>
                  </a:moveTo>
                  <a:cubicBezTo>
                    <a:pt x="3" y="2"/>
                    <a:pt x="3" y="2"/>
                    <a:pt x="3" y="1"/>
                  </a:cubicBezTo>
                  <a:cubicBezTo>
                    <a:pt x="3" y="0"/>
                    <a:pt x="2" y="0"/>
                    <a:pt x="1" y="0"/>
                  </a:cubicBezTo>
                  <a:cubicBezTo>
                    <a:pt x="1" y="0"/>
                    <a:pt x="0" y="0"/>
                    <a:pt x="0" y="1"/>
                  </a:cubicBezTo>
                  <a:cubicBezTo>
                    <a:pt x="0" y="2"/>
                    <a:pt x="0" y="2"/>
                    <a:pt x="0" y="3"/>
                  </a:cubicBezTo>
                  <a:cubicBezTo>
                    <a:pt x="0" y="3"/>
                    <a:pt x="0" y="3"/>
                    <a:pt x="0" y="3"/>
                  </a:cubicBezTo>
                  <a:cubicBezTo>
                    <a:pt x="0" y="4"/>
                    <a:pt x="0" y="4"/>
                    <a:pt x="1" y="4"/>
                  </a:cubicBezTo>
                  <a:cubicBezTo>
                    <a:pt x="2" y="4"/>
                    <a:pt x="3" y="4"/>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91" name="Freeform 247"/>
            <p:cNvSpPr>
              <a:spLocks/>
            </p:cNvSpPr>
            <p:nvPr userDrawn="1"/>
          </p:nvSpPr>
          <p:spPr bwMode="auto">
            <a:xfrm>
              <a:off x="6964363" y="958850"/>
              <a:ext cx="11113" cy="15875"/>
            </a:xfrm>
            <a:custGeom>
              <a:avLst/>
              <a:gdLst>
                <a:gd name="T0" fmla="*/ 1 w 3"/>
                <a:gd name="T1" fmla="*/ 4 h 4"/>
                <a:gd name="T2" fmla="*/ 1 w 3"/>
                <a:gd name="T3" fmla="*/ 4 h 4"/>
                <a:gd name="T4" fmla="*/ 2 w 3"/>
                <a:gd name="T5" fmla="*/ 3 h 4"/>
                <a:gd name="T6" fmla="*/ 3 w 3"/>
                <a:gd name="T7" fmla="*/ 2 h 4"/>
                <a:gd name="T8" fmla="*/ 2 w 3"/>
                <a:gd name="T9" fmla="*/ 0 h 4"/>
                <a:gd name="T10" fmla="*/ 0 w 3"/>
                <a:gd name="T11" fmla="*/ 1 h 4"/>
                <a:gd name="T12" fmla="*/ 0 w 3"/>
                <a:gd name="T13" fmla="*/ 2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2" y="4"/>
                    <a:pt x="2" y="3"/>
                  </a:cubicBezTo>
                  <a:cubicBezTo>
                    <a:pt x="3" y="3"/>
                    <a:pt x="3" y="2"/>
                    <a:pt x="3" y="2"/>
                  </a:cubicBezTo>
                  <a:cubicBezTo>
                    <a:pt x="3" y="1"/>
                    <a:pt x="3" y="0"/>
                    <a:pt x="2" y="0"/>
                  </a:cubicBezTo>
                  <a:cubicBezTo>
                    <a:pt x="2" y="0"/>
                    <a:pt x="1" y="0"/>
                    <a:pt x="0" y="1"/>
                  </a:cubicBezTo>
                  <a:cubicBezTo>
                    <a:pt x="0" y="1"/>
                    <a:pt x="0" y="2"/>
                    <a:pt x="0" y="2"/>
                  </a:cubicBezTo>
                  <a:cubicBezTo>
                    <a:pt x="0" y="3"/>
                    <a:pt x="0" y="4"/>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92" name="Freeform 248"/>
            <p:cNvSpPr>
              <a:spLocks/>
            </p:cNvSpPr>
            <p:nvPr userDrawn="1"/>
          </p:nvSpPr>
          <p:spPr bwMode="auto">
            <a:xfrm>
              <a:off x="7010400" y="1079500"/>
              <a:ext cx="19050" cy="11113"/>
            </a:xfrm>
            <a:custGeom>
              <a:avLst/>
              <a:gdLst>
                <a:gd name="T0" fmla="*/ 4 w 5"/>
                <a:gd name="T1" fmla="*/ 1 h 3"/>
                <a:gd name="T2" fmla="*/ 2 w 5"/>
                <a:gd name="T3" fmla="*/ 0 h 3"/>
                <a:gd name="T4" fmla="*/ 0 w 5"/>
                <a:gd name="T5" fmla="*/ 0 h 3"/>
                <a:gd name="T6" fmla="*/ 1 w 5"/>
                <a:gd name="T7" fmla="*/ 2 h 3"/>
                <a:gd name="T8" fmla="*/ 2 w 5"/>
                <a:gd name="T9" fmla="*/ 3 h 3"/>
                <a:gd name="T10" fmla="*/ 3 w 5"/>
                <a:gd name="T11" fmla="*/ 3 h 3"/>
                <a:gd name="T12" fmla="*/ 4 w 5"/>
                <a:gd name="T13" fmla="*/ 2 h 3"/>
                <a:gd name="T14" fmla="*/ 4 w 5"/>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4" y="1"/>
                  </a:moveTo>
                  <a:cubicBezTo>
                    <a:pt x="3" y="0"/>
                    <a:pt x="3" y="0"/>
                    <a:pt x="2" y="0"/>
                  </a:cubicBezTo>
                  <a:cubicBezTo>
                    <a:pt x="1" y="0"/>
                    <a:pt x="1" y="0"/>
                    <a:pt x="0" y="0"/>
                  </a:cubicBezTo>
                  <a:cubicBezTo>
                    <a:pt x="0" y="1"/>
                    <a:pt x="0" y="2"/>
                    <a:pt x="1" y="2"/>
                  </a:cubicBezTo>
                  <a:cubicBezTo>
                    <a:pt x="1" y="3"/>
                    <a:pt x="2" y="3"/>
                    <a:pt x="2" y="3"/>
                  </a:cubicBezTo>
                  <a:cubicBezTo>
                    <a:pt x="3" y="3"/>
                    <a:pt x="3" y="3"/>
                    <a:pt x="3" y="3"/>
                  </a:cubicBezTo>
                  <a:cubicBezTo>
                    <a:pt x="4" y="3"/>
                    <a:pt x="4" y="3"/>
                    <a:pt x="4" y="2"/>
                  </a:cubicBezTo>
                  <a:cubicBezTo>
                    <a:pt x="5" y="2"/>
                    <a:pt x="4"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93" name="Freeform 249"/>
            <p:cNvSpPr>
              <a:spLocks/>
            </p:cNvSpPr>
            <p:nvPr userDrawn="1"/>
          </p:nvSpPr>
          <p:spPr bwMode="auto">
            <a:xfrm>
              <a:off x="7134225" y="1044575"/>
              <a:ext cx="14288" cy="15875"/>
            </a:xfrm>
            <a:custGeom>
              <a:avLst/>
              <a:gdLst>
                <a:gd name="T0" fmla="*/ 4 w 4"/>
                <a:gd name="T1" fmla="*/ 0 h 4"/>
                <a:gd name="T2" fmla="*/ 2 w 4"/>
                <a:gd name="T3" fmla="*/ 1 h 4"/>
                <a:gd name="T4" fmla="*/ 1 w 4"/>
                <a:gd name="T5" fmla="*/ 2 h 4"/>
                <a:gd name="T6" fmla="*/ 1 w 4"/>
                <a:gd name="T7" fmla="*/ 4 h 4"/>
                <a:gd name="T8" fmla="*/ 2 w 4"/>
                <a:gd name="T9" fmla="*/ 4 h 4"/>
                <a:gd name="T10" fmla="*/ 3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3" y="0"/>
                    <a:pt x="2" y="0"/>
                    <a:pt x="2" y="1"/>
                  </a:cubicBezTo>
                  <a:cubicBezTo>
                    <a:pt x="1" y="1"/>
                    <a:pt x="1" y="2"/>
                    <a:pt x="1" y="2"/>
                  </a:cubicBezTo>
                  <a:cubicBezTo>
                    <a:pt x="0" y="3"/>
                    <a:pt x="0" y="4"/>
                    <a:pt x="1" y="4"/>
                  </a:cubicBezTo>
                  <a:cubicBezTo>
                    <a:pt x="1" y="4"/>
                    <a:pt x="1" y="4"/>
                    <a:pt x="2" y="4"/>
                  </a:cubicBezTo>
                  <a:cubicBezTo>
                    <a:pt x="2" y="4"/>
                    <a:pt x="3" y="4"/>
                    <a:pt x="3" y="4"/>
                  </a:cubicBezTo>
                  <a:cubicBezTo>
                    <a:pt x="3" y="3"/>
                    <a:pt x="4" y="3"/>
                    <a:pt x="4" y="2"/>
                  </a:cubicBezTo>
                  <a:cubicBezTo>
                    <a:pt x="4" y="2"/>
                    <a:pt x="4" y="1"/>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94" name="Freeform 250"/>
            <p:cNvSpPr>
              <a:spLocks/>
            </p:cNvSpPr>
            <p:nvPr userDrawn="1"/>
          </p:nvSpPr>
          <p:spPr bwMode="auto">
            <a:xfrm>
              <a:off x="7118350" y="917575"/>
              <a:ext cx="19050" cy="14288"/>
            </a:xfrm>
            <a:custGeom>
              <a:avLst/>
              <a:gdLst>
                <a:gd name="T0" fmla="*/ 4 w 5"/>
                <a:gd name="T1" fmla="*/ 2 h 4"/>
                <a:gd name="T2" fmla="*/ 3 w 5"/>
                <a:gd name="T3" fmla="*/ 1 h 4"/>
                <a:gd name="T4" fmla="*/ 1 w 5"/>
                <a:gd name="T5" fmla="*/ 1 h 4"/>
                <a:gd name="T6" fmla="*/ 1 w 5"/>
                <a:gd name="T7" fmla="*/ 3 h 4"/>
                <a:gd name="T8" fmla="*/ 2 w 5"/>
                <a:gd name="T9" fmla="*/ 4 h 4"/>
                <a:gd name="T10" fmla="*/ 3 w 5"/>
                <a:gd name="T11" fmla="*/ 4 h 4"/>
                <a:gd name="T12" fmla="*/ 4 w 5"/>
                <a:gd name="T13" fmla="*/ 4 h 4"/>
                <a:gd name="T14" fmla="*/ 4 w 5"/>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4" y="2"/>
                  </a:moveTo>
                  <a:cubicBezTo>
                    <a:pt x="4" y="1"/>
                    <a:pt x="3" y="1"/>
                    <a:pt x="3" y="1"/>
                  </a:cubicBezTo>
                  <a:cubicBezTo>
                    <a:pt x="2" y="0"/>
                    <a:pt x="1" y="0"/>
                    <a:pt x="1" y="1"/>
                  </a:cubicBezTo>
                  <a:cubicBezTo>
                    <a:pt x="0" y="1"/>
                    <a:pt x="1" y="2"/>
                    <a:pt x="1" y="3"/>
                  </a:cubicBezTo>
                  <a:cubicBezTo>
                    <a:pt x="2" y="3"/>
                    <a:pt x="2" y="3"/>
                    <a:pt x="2" y="4"/>
                  </a:cubicBezTo>
                  <a:cubicBezTo>
                    <a:pt x="3" y="4"/>
                    <a:pt x="3" y="4"/>
                    <a:pt x="3" y="4"/>
                  </a:cubicBezTo>
                  <a:cubicBezTo>
                    <a:pt x="4" y="4"/>
                    <a:pt x="4" y="4"/>
                    <a:pt x="4" y="4"/>
                  </a:cubicBezTo>
                  <a:cubicBezTo>
                    <a:pt x="5" y="3"/>
                    <a:pt x="5"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95" name="Freeform 251"/>
            <p:cNvSpPr>
              <a:spLocks/>
            </p:cNvSpPr>
            <p:nvPr userDrawn="1"/>
          </p:nvSpPr>
          <p:spPr bwMode="auto">
            <a:xfrm>
              <a:off x="7148513" y="1017588"/>
              <a:ext cx="12700" cy="19050"/>
            </a:xfrm>
            <a:custGeom>
              <a:avLst/>
              <a:gdLst>
                <a:gd name="T0" fmla="*/ 2 w 3"/>
                <a:gd name="T1" fmla="*/ 1 h 5"/>
                <a:gd name="T2" fmla="*/ 0 w 3"/>
                <a:gd name="T3" fmla="*/ 2 h 5"/>
                <a:gd name="T4" fmla="*/ 0 w 3"/>
                <a:gd name="T5" fmla="*/ 3 h 5"/>
                <a:gd name="T6" fmla="*/ 1 w 3"/>
                <a:gd name="T7" fmla="*/ 5 h 5"/>
                <a:gd name="T8" fmla="*/ 1 w 3"/>
                <a:gd name="T9" fmla="*/ 5 h 5"/>
                <a:gd name="T10" fmla="*/ 2 w 3"/>
                <a:gd name="T11" fmla="*/ 4 h 5"/>
                <a:gd name="T12" fmla="*/ 3 w 3"/>
                <a:gd name="T13" fmla="*/ 2 h 5"/>
                <a:gd name="T14" fmla="*/ 2 w 3"/>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2" y="1"/>
                  </a:moveTo>
                  <a:cubicBezTo>
                    <a:pt x="1" y="0"/>
                    <a:pt x="1" y="1"/>
                    <a:pt x="0" y="2"/>
                  </a:cubicBezTo>
                  <a:cubicBezTo>
                    <a:pt x="0" y="2"/>
                    <a:pt x="0" y="3"/>
                    <a:pt x="0" y="3"/>
                  </a:cubicBezTo>
                  <a:cubicBezTo>
                    <a:pt x="0" y="4"/>
                    <a:pt x="0" y="5"/>
                    <a:pt x="1" y="5"/>
                  </a:cubicBezTo>
                  <a:cubicBezTo>
                    <a:pt x="1" y="5"/>
                    <a:pt x="1" y="5"/>
                    <a:pt x="1" y="5"/>
                  </a:cubicBezTo>
                  <a:cubicBezTo>
                    <a:pt x="2" y="5"/>
                    <a:pt x="2" y="5"/>
                    <a:pt x="2" y="4"/>
                  </a:cubicBezTo>
                  <a:cubicBezTo>
                    <a:pt x="3" y="4"/>
                    <a:pt x="3" y="3"/>
                    <a:pt x="3" y="2"/>
                  </a:cubicBezTo>
                  <a:cubicBezTo>
                    <a:pt x="3" y="2"/>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96" name="Freeform 252"/>
            <p:cNvSpPr>
              <a:spLocks/>
            </p:cNvSpPr>
            <p:nvPr userDrawn="1"/>
          </p:nvSpPr>
          <p:spPr bwMode="auto">
            <a:xfrm>
              <a:off x="7153275" y="990600"/>
              <a:ext cx="11113" cy="19050"/>
            </a:xfrm>
            <a:custGeom>
              <a:avLst/>
              <a:gdLst>
                <a:gd name="T0" fmla="*/ 2 w 3"/>
                <a:gd name="T1" fmla="*/ 0 h 5"/>
                <a:gd name="T2" fmla="*/ 0 w 3"/>
                <a:gd name="T3" fmla="*/ 2 h 5"/>
                <a:gd name="T4" fmla="*/ 0 w 3"/>
                <a:gd name="T5" fmla="*/ 4 h 5"/>
                <a:gd name="T6" fmla="*/ 2 w 3"/>
                <a:gd name="T7" fmla="*/ 5 h 5"/>
                <a:gd name="T8" fmla="*/ 2 w 3"/>
                <a:gd name="T9" fmla="*/ 5 h 5"/>
                <a:gd name="T10" fmla="*/ 3 w 3"/>
                <a:gd name="T11" fmla="*/ 4 h 5"/>
                <a:gd name="T12" fmla="*/ 3 w 3"/>
                <a:gd name="T13" fmla="*/ 2 h 5"/>
                <a:gd name="T14" fmla="*/ 3 w 3"/>
                <a:gd name="T15" fmla="*/ 2 h 5"/>
                <a:gd name="T16" fmla="*/ 2 w 3"/>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2" y="0"/>
                  </a:moveTo>
                  <a:cubicBezTo>
                    <a:pt x="1" y="0"/>
                    <a:pt x="0" y="1"/>
                    <a:pt x="0" y="2"/>
                  </a:cubicBezTo>
                  <a:cubicBezTo>
                    <a:pt x="0" y="2"/>
                    <a:pt x="0" y="3"/>
                    <a:pt x="0" y="4"/>
                  </a:cubicBezTo>
                  <a:cubicBezTo>
                    <a:pt x="0" y="4"/>
                    <a:pt x="1" y="5"/>
                    <a:pt x="2" y="5"/>
                  </a:cubicBezTo>
                  <a:cubicBezTo>
                    <a:pt x="2" y="5"/>
                    <a:pt x="2" y="5"/>
                    <a:pt x="2" y="5"/>
                  </a:cubicBezTo>
                  <a:cubicBezTo>
                    <a:pt x="2" y="5"/>
                    <a:pt x="3" y="4"/>
                    <a:pt x="3" y="4"/>
                  </a:cubicBezTo>
                  <a:cubicBezTo>
                    <a:pt x="3" y="3"/>
                    <a:pt x="3" y="2"/>
                    <a:pt x="3" y="2"/>
                  </a:cubicBezTo>
                  <a:cubicBezTo>
                    <a:pt x="3" y="2"/>
                    <a:pt x="3" y="2"/>
                    <a:pt x="3" y="2"/>
                  </a:cubicBezTo>
                  <a:cubicBezTo>
                    <a:pt x="3" y="1"/>
                    <a:pt x="3"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97" name="Freeform 253"/>
            <p:cNvSpPr>
              <a:spLocks/>
            </p:cNvSpPr>
            <p:nvPr userDrawn="1"/>
          </p:nvSpPr>
          <p:spPr bwMode="auto">
            <a:xfrm>
              <a:off x="7113588" y="1063625"/>
              <a:ext cx="20638" cy="15875"/>
            </a:xfrm>
            <a:custGeom>
              <a:avLst/>
              <a:gdLst>
                <a:gd name="T0" fmla="*/ 2 w 5"/>
                <a:gd name="T1" fmla="*/ 1 h 4"/>
                <a:gd name="T2" fmla="*/ 1 w 5"/>
                <a:gd name="T3" fmla="*/ 2 h 4"/>
                <a:gd name="T4" fmla="*/ 1 w 5"/>
                <a:gd name="T5" fmla="*/ 4 h 4"/>
                <a:gd name="T6" fmla="*/ 2 w 5"/>
                <a:gd name="T7" fmla="*/ 4 h 4"/>
                <a:gd name="T8" fmla="*/ 2 w 5"/>
                <a:gd name="T9" fmla="*/ 4 h 4"/>
                <a:gd name="T10" fmla="*/ 4 w 5"/>
                <a:gd name="T11" fmla="*/ 3 h 4"/>
                <a:gd name="T12" fmla="*/ 4 w 5"/>
                <a:gd name="T13" fmla="*/ 1 h 4"/>
                <a:gd name="T14" fmla="*/ 2 w 5"/>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2" y="1"/>
                  </a:moveTo>
                  <a:cubicBezTo>
                    <a:pt x="2" y="1"/>
                    <a:pt x="1" y="2"/>
                    <a:pt x="1" y="2"/>
                  </a:cubicBezTo>
                  <a:cubicBezTo>
                    <a:pt x="0" y="2"/>
                    <a:pt x="0" y="3"/>
                    <a:pt x="1" y="4"/>
                  </a:cubicBezTo>
                  <a:cubicBezTo>
                    <a:pt x="1" y="4"/>
                    <a:pt x="1" y="4"/>
                    <a:pt x="2" y="4"/>
                  </a:cubicBezTo>
                  <a:cubicBezTo>
                    <a:pt x="2" y="4"/>
                    <a:pt x="2" y="4"/>
                    <a:pt x="2" y="4"/>
                  </a:cubicBezTo>
                  <a:cubicBezTo>
                    <a:pt x="3" y="4"/>
                    <a:pt x="3" y="3"/>
                    <a:pt x="4" y="3"/>
                  </a:cubicBezTo>
                  <a:cubicBezTo>
                    <a:pt x="5" y="2"/>
                    <a:pt x="5" y="2"/>
                    <a:pt x="4" y="1"/>
                  </a:cubicBezTo>
                  <a:cubicBezTo>
                    <a:pt x="4" y="1"/>
                    <a:pt x="3"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98" name="Freeform 254"/>
            <p:cNvSpPr>
              <a:spLocks/>
            </p:cNvSpPr>
            <p:nvPr userDrawn="1"/>
          </p:nvSpPr>
          <p:spPr bwMode="auto">
            <a:xfrm>
              <a:off x="7091363" y="1079500"/>
              <a:ext cx="19050" cy="14288"/>
            </a:xfrm>
            <a:custGeom>
              <a:avLst/>
              <a:gdLst>
                <a:gd name="T0" fmla="*/ 2 w 5"/>
                <a:gd name="T1" fmla="*/ 1 h 4"/>
                <a:gd name="T2" fmla="*/ 1 w 5"/>
                <a:gd name="T3" fmla="*/ 1 h 4"/>
                <a:gd name="T4" fmla="*/ 0 w 5"/>
                <a:gd name="T5" fmla="*/ 3 h 4"/>
                <a:gd name="T6" fmla="*/ 1 w 5"/>
                <a:gd name="T7" fmla="*/ 4 h 4"/>
                <a:gd name="T8" fmla="*/ 2 w 5"/>
                <a:gd name="T9" fmla="*/ 4 h 4"/>
                <a:gd name="T10" fmla="*/ 4 w 5"/>
                <a:gd name="T11" fmla="*/ 3 h 4"/>
                <a:gd name="T12" fmla="*/ 4 w 5"/>
                <a:gd name="T13" fmla="*/ 1 h 4"/>
                <a:gd name="T14" fmla="*/ 2 w 5"/>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2" y="1"/>
                  </a:moveTo>
                  <a:cubicBezTo>
                    <a:pt x="2" y="1"/>
                    <a:pt x="1" y="1"/>
                    <a:pt x="1" y="1"/>
                  </a:cubicBezTo>
                  <a:cubicBezTo>
                    <a:pt x="0" y="2"/>
                    <a:pt x="0" y="2"/>
                    <a:pt x="0" y="3"/>
                  </a:cubicBezTo>
                  <a:cubicBezTo>
                    <a:pt x="0" y="4"/>
                    <a:pt x="1" y="4"/>
                    <a:pt x="1" y="4"/>
                  </a:cubicBezTo>
                  <a:cubicBezTo>
                    <a:pt x="2" y="4"/>
                    <a:pt x="2" y="4"/>
                    <a:pt x="2" y="4"/>
                  </a:cubicBezTo>
                  <a:cubicBezTo>
                    <a:pt x="2" y="4"/>
                    <a:pt x="3" y="3"/>
                    <a:pt x="4" y="3"/>
                  </a:cubicBezTo>
                  <a:cubicBezTo>
                    <a:pt x="4" y="3"/>
                    <a:pt x="5" y="2"/>
                    <a:pt x="4" y="1"/>
                  </a:cubicBezTo>
                  <a:cubicBezTo>
                    <a:pt x="4" y="1"/>
                    <a:pt x="3"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299" name="Freeform 255"/>
            <p:cNvSpPr>
              <a:spLocks/>
            </p:cNvSpPr>
            <p:nvPr userDrawn="1"/>
          </p:nvSpPr>
          <p:spPr bwMode="auto">
            <a:xfrm>
              <a:off x="7037388" y="1087438"/>
              <a:ext cx="14288" cy="11113"/>
            </a:xfrm>
            <a:custGeom>
              <a:avLst/>
              <a:gdLst>
                <a:gd name="T0" fmla="*/ 3 w 4"/>
                <a:gd name="T1" fmla="*/ 1 h 3"/>
                <a:gd name="T2" fmla="*/ 1 w 4"/>
                <a:gd name="T3" fmla="*/ 0 h 3"/>
                <a:gd name="T4" fmla="*/ 0 w 4"/>
                <a:gd name="T5" fmla="*/ 1 h 3"/>
                <a:gd name="T6" fmla="*/ 1 w 4"/>
                <a:gd name="T7" fmla="*/ 3 h 3"/>
                <a:gd name="T8" fmla="*/ 3 w 4"/>
                <a:gd name="T9" fmla="*/ 3 h 3"/>
                <a:gd name="T10" fmla="*/ 3 w 4"/>
                <a:gd name="T11" fmla="*/ 3 h 3"/>
                <a:gd name="T12" fmla="*/ 4 w 4"/>
                <a:gd name="T13" fmla="*/ 2 h 3"/>
                <a:gd name="T14" fmla="*/ 3 w 4"/>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3" y="1"/>
                  </a:moveTo>
                  <a:cubicBezTo>
                    <a:pt x="3" y="0"/>
                    <a:pt x="2" y="0"/>
                    <a:pt x="1" y="0"/>
                  </a:cubicBezTo>
                  <a:cubicBezTo>
                    <a:pt x="1" y="0"/>
                    <a:pt x="0" y="1"/>
                    <a:pt x="0" y="1"/>
                  </a:cubicBezTo>
                  <a:cubicBezTo>
                    <a:pt x="0" y="2"/>
                    <a:pt x="0" y="3"/>
                    <a:pt x="1" y="3"/>
                  </a:cubicBezTo>
                  <a:cubicBezTo>
                    <a:pt x="1" y="3"/>
                    <a:pt x="2" y="3"/>
                    <a:pt x="3" y="3"/>
                  </a:cubicBezTo>
                  <a:cubicBezTo>
                    <a:pt x="3" y="3"/>
                    <a:pt x="3" y="3"/>
                    <a:pt x="3" y="3"/>
                  </a:cubicBezTo>
                  <a:cubicBezTo>
                    <a:pt x="4" y="3"/>
                    <a:pt x="4" y="3"/>
                    <a:pt x="4" y="2"/>
                  </a:cubicBezTo>
                  <a:cubicBezTo>
                    <a:pt x="4"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300" name="Freeform 256"/>
            <p:cNvSpPr>
              <a:spLocks/>
            </p:cNvSpPr>
            <p:nvPr userDrawn="1"/>
          </p:nvSpPr>
          <p:spPr bwMode="auto">
            <a:xfrm>
              <a:off x="7064375" y="1087438"/>
              <a:ext cx="19050" cy="11113"/>
            </a:xfrm>
            <a:custGeom>
              <a:avLst/>
              <a:gdLst>
                <a:gd name="T0" fmla="*/ 3 w 5"/>
                <a:gd name="T1" fmla="*/ 1 h 3"/>
                <a:gd name="T2" fmla="*/ 1 w 5"/>
                <a:gd name="T3" fmla="*/ 1 h 3"/>
                <a:gd name="T4" fmla="*/ 0 w 5"/>
                <a:gd name="T5" fmla="*/ 2 h 3"/>
                <a:gd name="T6" fmla="*/ 1 w 5"/>
                <a:gd name="T7" fmla="*/ 3 h 3"/>
                <a:gd name="T8" fmla="*/ 1 w 5"/>
                <a:gd name="T9" fmla="*/ 3 h 3"/>
                <a:gd name="T10" fmla="*/ 3 w 5"/>
                <a:gd name="T11" fmla="*/ 3 h 3"/>
                <a:gd name="T12" fmla="*/ 4 w 5"/>
                <a:gd name="T13" fmla="*/ 2 h 3"/>
                <a:gd name="T14" fmla="*/ 3 w 5"/>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3" y="1"/>
                  </a:moveTo>
                  <a:cubicBezTo>
                    <a:pt x="2" y="1"/>
                    <a:pt x="2" y="1"/>
                    <a:pt x="1" y="1"/>
                  </a:cubicBezTo>
                  <a:cubicBezTo>
                    <a:pt x="0" y="1"/>
                    <a:pt x="0" y="1"/>
                    <a:pt x="0" y="2"/>
                  </a:cubicBezTo>
                  <a:cubicBezTo>
                    <a:pt x="0" y="3"/>
                    <a:pt x="1" y="3"/>
                    <a:pt x="1" y="3"/>
                  </a:cubicBezTo>
                  <a:cubicBezTo>
                    <a:pt x="1" y="3"/>
                    <a:pt x="1" y="3"/>
                    <a:pt x="1" y="3"/>
                  </a:cubicBezTo>
                  <a:cubicBezTo>
                    <a:pt x="2" y="3"/>
                    <a:pt x="3" y="3"/>
                    <a:pt x="3" y="3"/>
                  </a:cubicBezTo>
                  <a:cubicBezTo>
                    <a:pt x="4" y="3"/>
                    <a:pt x="5" y="2"/>
                    <a:pt x="4" y="2"/>
                  </a:cubicBezTo>
                  <a:cubicBezTo>
                    <a:pt x="4" y="1"/>
                    <a:pt x="4"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301" name="Freeform 257"/>
            <p:cNvSpPr>
              <a:spLocks/>
            </p:cNvSpPr>
            <p:nvPr userDrawn="1"/>
          </p:nvSpPr>
          <p:spPr bwMode="auto">
            <a:xfrm>
              <a:off x="7013575" y="901700"/>
              <a:ext cx="19050" cy="11113"/>
            </a:xfrm>
            <a:custGeom>
              <a:avLst/>
              <a:gdLst>
                <a:gd name="T0" fmla="*/ 5 w 5"/>
                <a:gd name="T1" fmla="*/ 1 h 3"/>
                <a:gd name="T2" fmla="*/ 3 w 5"/>
                <a:gd name="T3" fmla="*/ 0 h 3"/>
                <a:gd name="T4" fmla="*/ 1 w 5"/>
                <a:gd name="T5" fmla="*/ 1 h 3"/>
                <a:gd name="T6" fmla="*/ 1 w 5"/>
                <a:gd name="T7" fmla="*/ 2 h 3"/>
                <a:gd name="T8" fmla="*/ 2 w 5"/>
                <a:gd name="T9" fmla="*/ 3 h 3"/>
                <a:gd name="T10" fmla="*/ 2 w 5"/>
                <a:gd name="T11" fmla="*/ 3 h 3"/>
                <a:gd name="T12" fmla="*/ 4 w 5"/>
                <a:gd name="T13" fmla="*/ 2 h 3"/>
                <a:gd name="T14" fmla="*/ 5 w 5"/>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5" y="1"/>
                  </a:moveTo>
                  <a:cubicBezTo>
                    <a:pt x="5" y="0"/>
                    <a:pt x="4" y="0"/>
                    <a:pt x="3" y="0"/>
                  </a:cubicBezTo>
                  <a:cubicBezTo>
                    <a:pt x="2" y="0"/>
                    <a:pt x="2" y="0"/>
                    <a:pt x="1" y="1"/>
                  </a:cubicBezTo>
                  <a:cubicBezTo>
                    <a:pt x="1" y="1"/>
                    <a:pt x="0" y="2"/>
                    <a:pt x="1" y="2"/>
                  </a:cubicBezTo>
                  <a:cubicBezTo>
                    <a:pt x="1" y="3"/>
                    <a:pt x="1" y="3"/>
                    <a:pt x="2" y="3"/>
                  </a:cubicBezTo>
                  <a:cubicBezTo>
                    <a:pt x="2" y="3"/>
                    <a:pt x="2" y="3"/>
                    <a:pt x="2" y="3"/>
                  </a:cubicBezTo>
                  <a:cubicBezTo>
                    <a:pt x="3" y="3"/>
                    <a:pt x="4" y="3"/>
                    <a:pt x="4" y="2"/>
                  </a:cubicBezTo>
                  <a:cubicBezTo>
                    <a:pt x="5" y="2"/>
                    <a:pt x="5" y="1"/>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sp>
          <p:nvSpPr>
            <p:cNvPr id="302" name="Freeform 258"/>
            <p:cNvSpPr>
              <a:spLocks/>
            </p:cNvSpPr>
            <p:nvPr userDrawn="1"/>
          </p:nvSpPr>
          <p:spPr bwMode="auto">
            <a:xfrm>
              <a:off x="7094538" y="901700"/>
              <a:ext cx="19050" cy="15875"/>
            </a:xfrm>
            <a:custGeom>
              <a:avLst/>
              <a:gdLst>
                <a:gd name="T0" fmla="*/ 4 w 5"/>
                <a:gd name="T1" fmla="*/ 1 h 4"/>
                <a:gd name="T2" fmla="*/ 2 w 5"/>
                <a:gd name="T3" fmla="*/ 1 h 4"/>
                <a:gd name="T4" fmla="*/ 1 w 5"/>
                <a:gd name="T5" fmla="*/ 1 h 4"/>
                <a:gd name="T6" fmla="*/ 1 w 5"/>
                <a:gd name="T7" fmla="*/ 3 h 4"/>
                <a:gd name="T8" fmla="*/ 3 w 5"/>
                <a:gd name="T9" fmla="*/ 4 h 4"/>
                <a:gd name="T10" fmla="*/ 4 w 5"/>
                <a:gd name="T11" fmla="*/ 4 h 4"/>
                <a:gd name="T12" fmla="*/ 5 w 5"/>
                <a:gd name="T13" fmla="*/ 3 h 4"/>
                <a:gd name="T14" fmla="*/ 4 w 5"/>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4" y="1"/>
                  </a:moveTo>
                  <a:cubicBezTo>
                    <a:pt x="4" y="1"/>
                    <a:pt x="3" y="1"/>
                    <a:pt x="2" y="1"/>
                  </a:cubicBezTo>
                  <a:cubicBezTo>
                    <a:pt x="2" y="0"/>
                    <a:pt x="1" y="1"/>
                    <a:pt x="1" y="1"/>
                  </a:cubicBezTo>
                  <a:cubicBezTo>
                    <a:pt x="0" y="2"/>
                    <a:pt x="1" y="3"/>
                    <a:pt x="1" y="3"/>
                  </a:cubicBezTo>
                  <a:cubicBezTo>
                    <a:pt x="2" y="3"/>
                    <a:pt x="2" y="4"/>
                    <a:pt x="3" y="4"/>
                  </a:cubicBezTo>
                  <a:cubicBezTo>
                    <a:pt x="3" y="4"/>
                    <a:pt x="3" y="4"/>
                    <a:pt x="4" y="4"/>
                  </a:cubicBezTo>
                  <a:cubicBezTo>
                    <a:pt x="4" y="4"/>
                    <a:pt x="4" y="4"/>
                    <a:pt x="5" y="3"/>
                  </a:cubicBezTo>
                  <a:cubicBezTo>
                    <a:pt x="5" y="3"/>
                    <a:pt x="5" y="2"/>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a:p>
          </p:txBody>
        </p:sp>
      </p:grpSp>
      <p:grpSp>
        <p:nvGrpSpPr>
          <p:cNvPr id="303" name="Group 302"/>
          <p:cNvGrpSpPr/>
          <p:nvPr userDrawn="1"/>
        </p:nvGrpSpPr>
        <p:grpSpPr>
          <a:xfrm>
            <a:off x="3249839" y="5071866"/>
            <a:ext cx="2648606" cy="603956"/>
            <a:chOff x="63018" y="948791"/>
            <a:chExt cx="2648606" cy="603956"/>
          </a:xfrm>
        </p:grpSpPr>
        <p:sp>
          <p:nvSpPr>
            <p:cNvPr id="304" name="bk object 16"/>
            <p:cNvSpPr/>
            <p:nvPr/>
          </p:nvSpPr>
          <p:spPr>
            <a:xfrm>
              <a:off x="63018" y="948791"/>
              <a:ext cx="2648606" cy="603956"/>
            </a:xfrm>
            <a:custGeom>
              <a:avLst/>
              <a:gdLst/>
              <a:ahLst/>
              <a:cxnLst/>
              <a:rect l="l" t="t" r="r" b="b"/>
              <a:pathLst>
                <a:path w="7505065" h="1234439">
                  <a:moveTo>
                    <a:pt x="7048080" y="0"/>
                  </a:moveTo>
                  <a:lnTo>
                    <a:pt x="0" y="0"/>
                  </a:lnTo>
                  <a:lnTo>
                    <a:pt x="0" y="1233982"/>
                  </a:lnTo>
                  <a:lnTo>
                    <a:pt x="7048080" y="1233982"/>
                  </a:lnTo>
                  <a:lnTo>
                    <a:pt x="7504709" y="596976"/>
                  </a:lnTo>
                  <a:lnTo>
                    <a:pt x="7048080" y="0"/>
                  </a:lnTo>
                  <a:close/>
                </a:path>
              </a:pathLst>
            </a:custGeom>
            <a:solidFill>
              <a:srgbClr val="1D4063"/>
            </a:solidFill>
          </p:spPr>
          <p:txBody>
            <a:bodyPr wrap="square" lIns="0" tIns="0" rIns="0" bIns="0" rtlCol="0"/>
            <a:lstStyle/>
            <a:p>
              <a:endParaRPr sz="1059">
                <a:latin typeface="Calibri Light" panose="020F0302020204030204" pitchFamily="34" charset="0"/>
                <a:cs typeface="Calibri Light" panose="020F0302020204030204" pitchFamily="34" charset="0"/>
              </a:endParaRPr>
            </a:p>
          </p:txBody>
        </p:sp>
        <p:sp>
          <p:nvSpPr>
            <p:cNvPr id="305" name="bk object 20"/>
            <p:cNvSpPr/>
            <p:nvPr/>
          </p:nvSpPr>
          <p:spPr>
            <a:xfrm>
              <a:off x="106960" y="980728"/>
              <a:ext cx="536015" cy="536015"/>
            </a:xfrm>
            <a:custGeom>
              <a:avLst/>
              <a:gdLst/>
              <a:ahLst/>
              <a:cxnLst/>
              <a:rect l="l" t="t" r="r" b="b"/>
              <a:pathLst>
                <a:path w="911225" h="911225">
                  <a:moveTo>
                    <a:pt x="455612" y="0"/>
                  </a:moveTo>
                  <a:lnTo>
                    <a:pt x="381707" y="5963"/>
                  </a:lnTo>
                  <a:lnTo>
                    <a:pt x="311599" y="23227"/>
                  </a:lnTo>
                  <a:lnTo>
                    <a:pt x="246227" y="50855"/>
                  </a:lnTo>
                  <a:lnTo>
                    <a:pt x="186529" y="87907"/>
                  </a:lnTo>
                  <a:lnTo>
                    <a:pt x="133442" y="133446"/>
                  </a:lnTo>
                  <a:lnTo>
                    <a:pt x="87903" y="186534"/>
                  </a:lnTo>
                  <a:lnTo>
                    <a:pt x="50852" y="246233"/>
                  </a:lnTo>
                  <a:lnTo>
                    <a:pt x="23226" y="311604"/>
                  </a:lnTo>
                  <a:lnTo>
                    <a:pt x="5962" y="381710"/>
                  </a:lnTo>
                  <a:lnTo>
                    <a:pt x="0" y="455612"/>
                  </a:lnTo>
                  <a:lnTo>
                    <a:pt x="1510" y="492979"/>
                  </a:lnTo>
                  <a:lnTo>
                    <a:pt x="13240" y="565100"/>
                  </a:lnTo>
                  <a:lnTo>
                    <a:pt x="35802" y="632956"/>
                  </a:lnTo>
                  <a:lnTo>
                    <a:pt x="68258" y="695608"/>
                  </a:lnTo>
                  <a:lnTo>
                    <a:pt x="109670" y="752119"/>
                  </a:lnTo>
                  <a:lnTo>
                    <a:pt x="159100" y="801550"/>
                  </a:lnTo>
                  <a:lnTo>
                    <a:pt x="215610" y="842963"/>
                  </a:lnTo>
                  <a:lnTo>
                    <a:pt x="278263" y="875420"/>
                  </a:lnTo>
                  <a:lnTo>
                    <a:pt x="346120" y="897983"/>
                  </a:lnTo>
                  <a:lnTo>
                    <a:pt x="418243" y="909714"/>
                  </a:lnTo>
                  <a:lnTo>
                    <a:pt x="455612" y="911225"/>
                  </a:lnTo>
                  <a:lnTo>
                    <a:pt x="492977" y="909714"/>
                  </a:lnTo>
                  <a:lnTo>
                    <a:pt x="565095" y="897983"/>
                  </a:lnTo>
                  <a:lnTo>
                    <a:pt x="632948" y="875420"/>
                  </a:lnTo>
                  <a:lnTo>
                    <a:pt x="695599" y="842963"/>
                  </a:lnTo>
                  <a:lnTo>
                    <a:pt x="752108" y="801550"/>
                  </a:lnTo>
                  <a:lnTo>
                    <a:pt x="801538" y="752119"/>
                  </a:lnTo>
                  <a:lnTo>
                    <a:pt x="842950" y="695608"/>
                  </a:lnTo>
                  <a:lnTo>
                    <a:pt x="875407" y="632956"/>
                  </a:lnTo>
                  <a:lnTo>
                    <a:pt x="897970" y="565100"/>
                  </a:lnTo>
                  <a:lnTo>
                    <a:pt x="909701" y="492979"/>
                  </a:lnTo>
                  <a:lnTo>
                    <a:pt x="911212" y="455612"/>
                  </a:lnTo>
                  <a:lnTo>
                    <a:pt x="909701" y="418245"/>
                  </a:lnTo>
                  <a:lnTo>
                    <a:pt x="897970" y="346124"/>
                  </a:lnTo>
                  <a:lnTo>
                    <a:pt x="875407" y="278268"/>
                  </a:lnTo>
                  <a:lnTo>
                    <a:pt x="842950" y="215616"/>
                  </a:lnTo>
                  <a:lnTo>
                    <a:pt x="801538" y="159105"/>
                  </a:lnTo>
                  <a:lnTo>
                    <a:pt x="752108" y="109674"/>
                  </a:lnTo>
                  <a:lnTo>
                    <a:pt x="695599" y="68261"/>
                  </a:lnTo>
                  <a:lnTo>
                    <a:pt x="632948" y="35804"/>
                  </a:lnTo>
                  <a:lnTo>
                    <a:pt x="565095" y="13241"/>
                  </a:lnTo>
                  <a:lnTo>
                    <a:pt x="492977" y="1510"/>
                  </a:lnTo>
                  <a:lnTo>
                    <a:pt x="455612"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sz="1059">
                <a:latin typeface="Calibri Light" panose="020F0302020204030204" pitchFamily="34" charset="0"/>
                <a:cs typeface="Calibri Light" panose="020F0302020204030204" pitchFamily="34" charset="0"/>
              </a:endParaRPr>
            </a:p>
          </p:txBody>
        </p:sp>
        <p:sp>
          <p:nvSpPr>
            <p:cNvPr id="306" name="bk object 24"/>
            <p:cNvSpPr/>
            <p:nvPr/>
          </p:nvSpPr>
          <p:spPr>
            <a:xfrm>
              <a:off x="382292" y="1426422"/>
              <a:ext cx="747" cy="374"/>
            </a:xfrm>
            <a:custGeom>
              <a:avLst/>
              <a:gdLst/>
              <a:ahLst/>
              <a:cxnLst/>
              <a:rect l="l" t="t" r="r" b="b"/>
              <a:pathLst>
                <a:path w="1270" h="635">
                  <a:moveTo>
                    <a:pt x="774" y="0"/>
                  </a:moveTo>
                  <a:lnTo>
                    <a:pt x="0" y="0"/>
                  </a:lnTo>
                  <a:lnTo>
                    <a:pt x="571" y="368"/>
                  </a:lnTo>
                  <a:lnTo>
                    <a:pt x="774" y="0"/>
                  </a:lnTo>
                  <a:close/>
                </a:path>
              </a:pathLst>
            </a:custGeom>
            <a:solidFill>
              <a:srgbClr val="1D4063"/>
            </a:solidFill>
          </p:spPr>
          <p:txBody>
            <a:bodyPr wrap="square" lIns="0" tIns="0" rIns="0" bIns="0" rtlCol="0"/>
            <a:lstStyle/>
            <a:p>
              <a:endParaRPr sz="1059">
                <a:latin typeface="Calibri Light" panose="020F0302020204030204" pitchFamily="34" charset="0"/>
                <a:cs typeface="Calibri Light" panose="020F0302020204030204" pitchFamily="34" charset="0"/>
              </a:endParaRPr>
            </a:p>
          </p:txBody>
        </p:sp>
        <p:pic>
          <p:nvPicPr>
            <p:cNvPr id="307" name="Picture 306"/>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213263" y="1016110"/>
              <a:ext cx="323407" cy="465252"/>
            </a:xfrm>
            <a:prstGeom prst="rect">
              <a:avLst/>
            </a:prstGeom>
          </p:spPr>
        </p:pic>
        <p:sp>
          <p:nvSpPr>
            <p:cNvPr id="308" name="object 2"/>
            <p:cNvSpPr txBox="1">
              <a:spLocks/>
            </p:cNvSpPr>
            <p:nvPr/>
          </p:nvSpPr>
          <p:spPr>
            <a:xfrm>
              <a:off x="797945" y="1124036"/>
              <a:ext cx="1661651" cy="253467"/>
            </a:xfrm>
            <a:prstGeom prst="rect">
              <a:avLst/>
            </a:prstGeom>
          </p:spPr>
          <p:txBody>
            <a:bodyPr vert="horz" wrap="square" lIns="0" tIns="0" rIns="0" bIns="0" rtlCol="0">
              <a:spAutoFit/>
            </a:bodyPr>
            <a:lstStyle>
              <a:lvl1pPr marL="0">
                <a:defRPr sz="36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4567" indent="-7470"/>
              <a:r>
                <a:rPr lang="en-CA" sz="1647" kern="0" spc="-3" dirty="0">
                  <a:latin typeface="Calibri Light" panose="020F0302020204030204" pitchFamily="34" charset="0"/>
                  <a:cs typeface="Calibri Light" panose="020F0302020204030204" pitchFamily="34" charset="0"/>
                </a:rPr>
                <a:t>Desig</a:t>
              </a:r>
              <a:r>
                <a:rPr lang="en-CA" sz="1647" kern="0" dirty="0">
                  <a:latin typeface="Calibri Light" panose="020F0302020204030204" pitchFamily="34" charset="0"/>
                  <a:cs typeface="Calibri Light" panose="020F0302020204030204" pitchFamily="34" charset="0"/>
                </a:rPr>
                <a:t>n</a:t>
              </a:r>
              <a:r>
                <a:rPr lang="en-CA" sz="1647" kern="0" spc="3" dirty="0">
                  <a:latin typeface="Calibri Light" panose="020F0302020204030204" pitchFamily="34" charset="0"/>
                  <a:cs typeface="Calibri Light" panose="020F0302020204030204" pitchFamily="34" charset="0"/>
                </a:rPr>
                <a:t> </a:t>
              </a:r>
              <a:r>
                <a:rPr lang="en-CA" sz="1647" kern="0" dirty="0">
                  <a:latin typeface="Calibri Light" panose="020F0302020204030204" pitchFamily="34" charset="0"/>
                  <a:cs typeface="Calibri Light" panose="020F0302020204030204" pitchFamily="34" charset="0"/>
                </a:rPr>
                <a:t>with</a:t>
              </a:r>
              <a:r>
                <a:rPr lang="en-CA" sz="1647" kern="0" spc="-6" dirty="0">
                  <a:latin typeface="Calibri Light" panose="020F0302020204030204" pitchFamily="34" charset="0"/>
                  <a:cs typeface="Calibri Light" panose="020F0302020204030204" pitchFamily="34" charset="0"/>
                </a:rPr>
                <a:t> </a:t>
              </a:r>
              <a:r>
                <a:rPr lang="en-CA" sz="1647" kern="0" spc="-15" dirty="0" smtClean="0">
                  <a:latin typeface="Calibri Light" panose="020F0302020204030204" pitchFamily="34" charset="0"/>
                  <a:cs typeface="Calibri Light" panose="020F0302020204030204" pitchFamily="34" charset="0"/>
                </a:rPr>
                <a:t>use</a:t>
              </a:r>
              <a:r>
                <a:rPr lang="en-CA" sz="1647" kern="0" spc="-41" dirty="0" smtClean="0">
                  <a:latin typeface="Calibri Light" panose="020F0302020204030204" pitchFamily="34" charset="0"/>
                  <a:cs typeface="Calibri Light" panose="020F0302020204030204" pitchFamily="34" charset="0"/>
                </a:rPr>
                <a:t>r</a:t>
              </a:r>
              <a:r>
                <a:rPr lang="en-CA" sz="1647" kern="0" dirty="0" smtClean="0">
                  <a:latin typeface="Calibri Light" panose="020F0302020204030204" pitchFamily="34" charset="0"/>
                  <a:cs typeface="Calibri Light" panose="020F0302020204030204" pitchFamily="34" charset="0"/>
                </a:rPr>
                <a:t>s</a:t>
              </a:r>
              <a:endParaRPr lang="en-CA" sz="1647" kern="0" dirty="0">
                <a:latin typeface="Calibri Light" panose="020F0302020204030204" pitchFamily="34" charset="0"/>
                <a:cs typeface="Calibri Light" panose="020F0302020204030204" pitchFamily="34" charset="0"/>
              </a:endParaRPr>
            </a:p>
          </p:txBody>
        </p:sp>
      </p:grpSp>
      <p:grpSp>
        <p:nvGrpSpPr>
          <p:cNvPr id="309" name="Group 308"/>
          <p:cNvGrpSpPr/>
          <p:nvPr userDrawn="1"/>
        </p:nvGrpSpPr>
        <p:grpSpPr>
          <a:xfrm>
            <a:off x="334577" y="5115988"/>
            <a:ext cx="2692532" cy="602125"/>
            <a:chOff x="40987" y="2355320"/>
            <a:chExt cx="2692532" cy="602125"/>
          </a:xfrm>
        </p:grpSpPr>
        <p:sp>
          <p:nvSpPr>
            <p:cNvPr id="310" name="bk object 52"/>
            <p:cNvSpPr/>
            <p:nvPr/>
          </p:nvSpPr>
          <p:spPr>
            <a:xfrm>
              <a:off x="40987" y="2355320"/>
              <a:ext cx="2664294" cy="602125"/>
            </a:xfrm>
            <a:custGeom>
              <a:avLst/>
              <a:gdLst/>
              <a:ahLst/>
              <a:cxnLst/>
              <a:rect l="l" t="t" r="r" b="b"/>
              <a:pathLst>
                <a:path w="7516495" h="1234440">
                  <a:moveTo>
                    <a:pt x="7058761" y="0"/>
                  </a:moveTo>
                  <a:lnTo>
                    <a:pt x="0" y="0"/>
                  </a:lnTo>
                  <a:lnTo>
                    <a:pt x="0" y="1233957"/>
                  </a:lnTo>
                  <a:lnTo>
                    <a:pt x="7058761" y="1233957"/>
                  </a:lnTo>
                  <a:lnTo>
                    <a:pt x="7516075" y="596976"/>
                  </a:lnTo>
                  <a:lnTo>
                    <a:pt x="7058761" y="0"/>
                  </a:lnTo>
                  <a:close/>
                </a:path>
              </a:pathLst>
            </a:custGeom>
            <a:solidFill>
              <a:srgbClr val="A89031"/>
            </a:solidFill>
          </p:spPr>
          <p:txBody>
            <a:bodyPr wrap="square" lIns="0" tIns="0" rIns="0" bIns="0" rtlCol="0"/>
            <a:lstStyle/>
            <a:p>
              <a:endParaRPr sz="1059">
                <a:latin typeface="Calibri Light" panose="020F0302020204030204" pitchFamily="34" charset="0"/>
                <a:cs typeface="Calibri Light" panose="020F0302020204030204" pitchFamily="34" charset="0"/>
              </a:endParaRPr>
            </a:p>
          </p:txBody>
        </p:sp>
        <p:sp>
          <p:nvSpPr>
            <p:cNvPr id="311" name="object 2"/>
            <p:cNvSpPr txBox="1">
              <a:spLocks/>
            </p:cNvSpPr>
            <p:nvPr/>
          </p:nvSpPr>
          <p:spPr>
            <a:xfrm>
              <a:off x="763200" y="2425550"/>
              <a:ext cx="1970319" cy="461665"/>
            </a:xfrm>
            <a:prstGeom prst="rect">
              <a:avLst/>
            </a:prstGeom>
          </p:spPr>
          <p:txBody>
            <a:bodyPr vert="horz" wrap="square" lIns="0" tIns="0" rIns="0" bIns="0" rtlCol="0">
              <a:spAutoFit/>
            </a:bodyPr>
            <a:lstStyle>
              <a:lvl1pPr marL="0">
                <a:defRPr sz="36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4651" marR="2988">
                <a:lnSpc>
                  <a:spcPts val="1765"/>
                </a:lnSpc>
              </a:pPr>
              <a:r>
                <a:rPr lang="en-CA" sz="1647" dirty="0">
                  <a:latin typeface="Calibri Light" panose="020F0302020204030204" pitchFamily="34" charset="0"/>
                  <a:cs typeface="Calibri Light" panose="020F0302020204030204" pitchFamily="34" charset="0"/>
                </a:rPr>
                <a:t>Use open standards and </a:t>
              </a:r>
              <a:r>
                <a:rPr lang="en-CA" sz="1647" dirty="0" smtClean="0">
                  <a:latin typeface="Calibri Light" panose="020F0302020204030204" pitchFamily="34" charset="0"/>
                  <a:cs typeface="Calibri Light" panose="020F0302020204030204" pitchFamily="34" charset="0"/>
                </a:rPr>
                <a:t>solutions</a:t>
              </a:r>
              <a:endParaRPr lang="en-CA" sz="1647" dirty="0">
                <a:latin typeface="Calibri Light" panose="020F0302020204030204" pitchFamily="34" charset="0"/>
                <a:cs typeface="Calibri Light" panose="020F0302020204030204" pitchFamily="34" charset="0"/>
              </a:endParaRPr>
            </a:p>
          </p:txBody>
        </p:sp>
        <p:sp>
          <p:nvSpPr>
            <p:cNvPr id="312" name="object 69"/>
            <p:cNvSpPr/>
            <p:nvPr/>
          </p:nvSpPr>
          <p:spPr>
            <a:xfrm>
              <a:off x="91272" y="2370166"/>
              <a:ext cx="536015" cy="536388"/>
            </a:xfrm>
            <a:custGeom>
              <a:avLst/>
              <a:gdLst/>
              <a:ahLst/>
              <a:cxnLst/>
              <a:rect l="l" t="t" r="r" b="b"/>
              <a:pathLst>
                <a:path w="911225" h="911860">
                  <a:moveTo>
                    <a:pt x="455612" y="0"/>
                  </a:moveTo>
                  <a:lnTo>
                    <a:pt x="381710" y="5963"/>
                  </a:lnTo>
                  <a:lnTo>
                    <a:pt x="311604" y="23227"/>
                  </a:lnTo>
                  <a:lnTo>
                    <a:pt x="246233" y="50855"/>
                  </a:lnTo>
                  <a:lnTo>
                    <a:pt x="186534" y="87907"/>
                  </a:lnTo>
                  <a:lnTo>
                    <a:pt x="133446" y="133446"/>
                  </a:lnTo>
                  <a:lnTo>
                    <a:pt x="87907" y="186534"/>
                  </a:lnTo>
                  <a:lnTo>
                    <a:pt x="50855" y="246233"/>
                  </a:lnTo>
                  <a:lnTo>
                    <a:pt x="23227" y="311604"/>
                  </a:lnTo>
                  <a:lnTo>
                    <a:pt x="5963" y="381710"/>
                  </a:lnTo>
                  <a:lnTo>
                    <a:pt x="0" y="455612"/>
                  </a:lnTo>
                  <a:lnTo>
                    <a:pt x="1510" y="492981"/>
                  </a:lnTo>
                  <a:lnTo>
                    <a:pt x="13241" y="565106"/>
                  </a:lnTo>
                  <a:lnTo>
                    <a:pt x="35804" y="632965"/>
                  </a:lnTo>
                  <a:lnTo>
                    <a:pt x="68261" y="695621"/>
                  </a:lnTo>
                  <a:lnTo>
                    <a:pt x="109674" y="752135"/>
                  </a:lnTo>
                  <a:lnTo>
                    <a:pt x="159105" y="801568"/>
                  </a:lnTo>
                  <a:lnTo>
                    <a:pt x="215616" y="842984"/>
                  </a:lnTo>
                  <a:lnTo>
                    <a:pt x="278268" y="875443"/>
                  </a:lnTo>
                  <a:lnTo>
                    <a:pt x="346124" y="898008"/>
                  </a:lnTo>
                  <a:lnTo>
                    <a:pt x="418245" y="909739"/>
                  </a:lnTo>
                  <a:lnTo>
                    <a:pt x="455612" y="911250"/>
                  </a:lnTo>
                  <a:lnTo>
                    <a:pt x="492977" y="909739"/>
                  </a:lnTo>
                  <a:lnTo>
                    <a:pt x="565096" y="898008"/>
                  </a:lnTo>
                  <a:lnTo>
                    <a:pt x="632950" y="875443"/>
                  </a:lnTo>
                  <a:lnTo>
                    <a:pt x="695602" y="842984"/>
                  </a:lnTo>
                  <a:lnTo>
                    <a:pt x="752113" y="801568"/>
                  </a:lnTo>
                  <a:lnTo>
                    <a:pt x="801545" y="752135"/>
                  </a:lnTo>
                  <a:lnTo>
                    <a:pt x="842960" y="695621"/>
                  </a:lnTo>
                  <a:lnTo>
                    <a:pt x="875418" y="632965"/>
                  </a:lnTo>
                  <a:lnTo>
                    <a:pt x="897982" y="565106"/>
                  </a:lnTo>
                  <a:lnTo>
                    <a:pt x="909714" y="492981"/>
                  </a:lnTo>
                  <a:lnTo>
                    <a:pt x="911225" y="455612"/>
                  </a:lnTo>
                  <a:lnTo>
                    <a:pt x="909714" y="418245"/>
                  </a:lnTo>
                  <a:lnTo>
                    <a:pt x="897982" y="346124"/>
                  </a:lnTo>
                  <a:lnTo>
                    <a:pt x="875418" y="278268"/>
                  </a:lnTo>
                  <a:lnTo>
                    <a:pt x="842960" y="215616"/>
                  </a:lnTo>
                  <a:lnTo>
                    <a:pt x="801545" y="159105"/>
                  </a:lnTo>
                  <a:lnTo>
                    <a:pt x="752113" y="109674"/>
                  </a:lnTo>
                  <a:lnTo>
                    <a:pt x="695602" y="68261"/>
                  </a:lnTo>
                  <a:lnTo>
                    <a:pt x="632950" y="35804"/>
                  </a:lnTo>
                  <a:lnTo>
                    <a:pt x="565096" y="13241"/>
                  </a:lnTo>
                  <a:lnTo>
                    <a:pt x="492977" y="1510"/>
                  </a:lnTo>
                  <a:lnTo>
                    <a:pt x="455612"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sz="1059" baseline="-25000">
                <a:latin typeface="Calibri Light" panose="020F0302020204030204" pitchFamily="34" charset="0"/>
                <a:cs typeface="Calibri Light" panose="020F0302020204030204" pitchFamily="34" charset="0"/>
              </a:endParaRPr>
            </a:p>
          </p:txBody>
        </p:sp>
        <p:sp>
          <p:nvSpPr>
            <p:cNvPr id="313" name="object 70"/>
            <p:cNvSpPr/>
            <p:nvPr/>
          </p:nvSpPr>
          <p:spPr>
            <a:xfrm>
              <a:off x="128581" y="2569508"/>
              <a:ext cx="158750" cy="175559"/>
            </a:xfrm>
            <a:custGeom>
              <a:avLst/>
              <a:gdLst/>
              <a:ahLst/>
              <a:cxnLst/>
              <a:rect l="l" t="t" r="r" b="b"/>
              <a:pathLst>
                <a:path w="269875" h="298450">
                  <a:moveTo>
                    <a:pt x="269303" y="0"/>
                  </a:moveTo>
                  <a:lnTo>
                    <a:pt x="0" y="124866"/>
                  </a:lnTo>
                  <a:lnTo>
                    <a:pt x="0" y="173012"/>
                  </a:lnTo>
                  <a:lnTo>
                    <a:pt x="269303" y="297853"/>
                  </a:lnTo>
                  <a:lnTo>
                    <a:pt x="269303" y="238518"/>
                  </a:lnTo>
                  <a:lnTo>
                    <a:pt x="65506" y="149491"/>
                  </a:lnTo>
                  <a:lnTo>
                    <a:pt x="65506" y="148386"/>
                  </a:lnTo>
                  <a:lnTo>
                    <a:pt x="269303" y="59359"/>
                  </a:lnTo>
                  <a:lnTo>
                    <a:pt x="269303" y="0"/>
                  </a:lnTo>
                  <a:close/>
                </a:path>
              </a:pathLst>
            </a:custGeom>
            <a:solidFill>
              <a:srgbClr val="A89031"/>
            </a:solidFill>
          </p:spPr>
          <p:txBody>
            <a:bodyPr wrap="square" lIns="0" tIns="0" rIns="0" bIns="0" rtlCol="0"/>
            <a:lstStyle/>
            <a:p>
              <a:endParaRPr sz="1059" baseline="-25000">
                <a:latin typeface="Calibri Light" panose="020F0302020204030204" pitchFamily="34" charset="0"/>
                <a:cs typeface="Calibri Light" panose="020F0302020204030204" pitchFamily="34" charset="0"/>
              </a:endParaRPr>
            </a:p>
          </p:txBody>
        </p:sp>
        <p:sp>
          <p:nvSpPr>
            <p:cNvPr id="314" name="object 71"/>
            <p:cNvSpPr/>
            <p:nvPr/>
          </p:nvSpPr>
          <p:spPr>
            <a:xfrm>
              <a:off x="311027" y="2518803"/>
              <a:ext cx="103841" cy="239059"/>
            </a:xfrm>
            <a:custGeom>
              <a:avLst/>
              <a:gdLst/>
              <a:ahLst/>
              <a:cxnLst/>
              <a:rect l="l" t="t" r="r" b="b"/>
              <a:pathLst>
                <a:path w="176529" h="406400">
                  <a:moveTo>
                    <a:pt x="176339" y="0"/>
                  </a:moveTo>
                  <a:lnTo>
                    <a:pt x="119811" y="0"/>
                  </a:lnTo>
                  <a:lnTo>
                    <a:pt x="0" y="405879"/>
                  </a:lnTo>
                  <a:lnTo>
                    <a:pt x="56553" y="405879"/>
                  </a:lnTo>
                  <a:lnTo>
                    <a:pt x="176339" y="0"/>
                  </a:lnTo>
                  <a:close/>
                </a:path>
              </a:pathLst>
            </a:custGeom>
            <a:solidFill>
              <a:srgbClr val="A89031"/>
            </a:solidFill>
          </p:spPr>
          <p:txBody>
            <a:bodyPr wrap="square" lIns="0" tIns="0" rIns="0" bIns="0" rtlCol="0"/>
            <a:lstStyle/>
            <a:p>
              <a:endParaRPr sz="1059" baseline="-25000">
                <a:latin typeface="Calibri Light" panose="020F0302020204030204" pitchFamily="34" charset="0"/>
                <a:cs typeface="Calibri Light" panose="020F0302020204030204" pitchFamily="34" charset="0"/>
              </a:endParaRPr>
            </a:p>
          </p:txBody>
        </p:sp>
        <p:sp>
          <p:nvSpPr>
            <p:cNvPr id="315" name="object 72"/>
            <p:cNvSpPr/>
            <p:nvPr/>
          </p:nvSpPr>
          <p:spPr>
            <a:xfrm>
              <a:off x="433519" y="2569506"/>
              <a:ext cx="158750" cy="175559"/>
            </a:xfrm>
            <a:custGeom>
              <a:avLst/>
              <a:gdLst/>
              <a:ahLst/>
              <a:cxnLst/>
              <a:rect l="l" t="t" r="r" b="b"/>
              <a:pathLst>
                <a:path w="269875" h="298450">
                  <a:moveTo>
                    <a:pt x="0" y="0"/>
                  </a:moveTo>
                  <a:lnTo>
                    <a:pt x="0" y="59359"/>
                  </a:lnTo>
                  <a:lnTo>
                    <a:pt x="208280" y="148386"/>
                  </a:lnTo>
                  <a:lnTo>
                    <a:pt x="208280" y="149504"/>
                  </a:lnTo>
                  <a:lnTo>
                    <a:pt x="0" y="238518"/>
                  </a:lnTo>
                  <a:lnTo>
                    <a:pt x="0" y="297853"/>
                  </a:lnTo>
                  <a:lnTo>
                    <a:pt x="269303" y="174701"/>
                  </a:lnTo>
                  <a:lnTo>
                    <a:pt x="269303" y="123177"/>
                  </a:lnTo>
                  <a:lnTo>
                    <a:pt x="0" y="0"/>
                  </a:lnTo>
                  <a:close/>
                </a:path>
              </a:pathLst>
            </a:custGeom>
            <a:solidFill>
              <a:srgbClr val="A89031"/>
            </a:solidFill>
          </p:spPr>
          <p:txBody>
            <a:bodyPr wrap="square" lIns="0" tIns="0" rIns="0" bIns="0" rtlCol="0"/>
            <a:lstStyle/>
            <a:p>
              <a:endParaRPr sz="1059" baseline="-25000">
                <a:latin typeface="Calibri Light" panose="020F0302020204030204" pitchFamily="34" charset="0"/>
                <a:cs typeface="Calibri Light" panose="020F0302020204030204" pitchFamily="34" charset="0"/>
              </a:endParaRPr>
            </a:p>
          </p:txBody>
        </p:sp>
      </p:grpSp>
      <p:grpSp>
        <p:nvGrpSpPr>
          <p:cNvPr id="316" name="Group 315"/>
          <p:cNvGrpSpPr/>
          <p:nvPr userDrawn="1"/>
        </p:nvGrpSpPr>
        <p:grpSpPr>
          <a:xfrm>
            <a:off x="160842" y="4415407"/>
            <a:ext cx="2707367" cy="594685"/>
            <a:chOff x="47330" y="1653749"/>
            <a:chExt cx="2707367" cy="594685"/>
          </a:xfrm>
        </p:grpSpPr>
        <p:sp>
          <p:nvSpPr>
            <p:cNvPr id="317" name="object 55"/>
            <p:cNvSpPr/>
            <p:nvPr/>
          </p:nvSpPr>
          <p:spPr>
            <a:xfrm>
              <a:off x="47330" y="1653749"/>
              <a:ext cx="2664294" cy="594685"/>
            </a:xfrm>
            <a:custGeom>
              <a:avLst/>
              <a:gdLst/>
              <a:ahLst/>
              <a:cxnLst/>
              <a:rect l="l" t="t" r="r" b="b"/>
              <a:pathLst>
                <a:path w="7516494" h="1234439">
                  <a:moveTo>
                    <a:pt x="7058761" y="0"/>
                  </a:moveTo>
                  <a:lnTo>
                    <a:pt x="0" y="0"/>
                  </a:lnTo>
                  <a:lnTo>
                    <a:pt x="0" y="1233957"/>
                  </a:lnTo>
                  <a:lnTo>
                    <a:pt x="7058761" y="1233957"/>
                  </a:lnTo>
                  <a:lnTo>
                    <a:pt x="7516075" y="636981"/>
                  </a:lnTo>
                  <a:lnTo>
                    <a:pt x="7058761" y="0"/>
                  </a:lnTo>
                  <a:close/>
                </a:path>
              </a:pathLst>
            </a:custGeom>
            <a:solidFill>
              <a:srgbClr val="A89031"/>
            </a:solidFill>
          </p:spPr>
          <p:txBody>
            <a:bodyPr wrap="square" lIns="0" tIns="0" rIns="0" bIns="0" rtlCol="0"/>
            <a:lstStyle/>
            <a:p>
              <a:endParaRPr sz="1059">
                <a:latin typeface="Calibri Light" panose="020F0302020204030204" pitchFamily="34" charset="0"/>
                <a:cs typeface="Calibri Light" panose="020F0302020204030204" pitchFamily="34" charset="0"/>
              </a:endParaRPr>
            </a:p>
          </p:txBody>
        </p:sp>
        <p:sp>
          <p:nvSpPr>
            <p:cNvPr id="318" name="object 59"/>
            <p:cNvSpPr/>
            <p:nvPr/>
          </p:nvSpPr>
          <p:spPr>
            <a:xfrm>
              <a:off x="99155" y="1674532"/>
              <a:ext cx="536015" cy="536015"/>
            </a:xfrm>
            <a:custGeom>
              <a:avLst/>
              <a:gdLst/>
              <a:ahLst/>
              <a:cxnLst/>
              <a:rect l="l" t="t" r="r" b="b"/>
              <a:pathLst>
                <a:path w="911225" h="911225">
                  <a:moveTo>
                    <a:pt x="455612" y="0"/>
                  </a:moveTo>
                  <a:lnTo>
                    <a:pt x="381707" y="5962"/>
                  </a:lnTo>
                  <a:lnTo>
                    <a:pt x="311599" y="23226"/>
                  </a:lnTo>
                  <a:lnTo>
                    <a:pt x="246227" y="50852"/>
                  </a:lnTo>
                  <a:lnTo>
                    <a:pt x="186529" y="87903"/>
                  </a:lnTo>
                  <a:lnTo>
                    <a:pt x="133442" y="133442"/>
                  </a:lnTo>
                  <a:lnTo>
                    <a:pt x="87903" y="186529"/>
                  </a:lnTo>
                  <a:lnTo>
                    <a:pt x="50852" y="246227"/>
                  </a:lnTo>
                  <a:lnTo>
                    <a:pt x="23226" y="311599"/>
                  </a:lnTo>
                  <a:lnTo>
                    <a:pt x="5962" y="381707"/>
                  </a:lnTo>
                  <a:lnTo>
                    <a:pt x="0" y="455612"/>
                  </a:lnTo>
                  <a:lnTo>
                    <a:pt x="1510" y="492979"/>
                  </a:lnTo>
                  <a:lnTo>
                    <a:pt x="13240" y="565099"/>
                  </a:lnTo>
                  <a:lnTo>
                    <a:pt x="35802" y="632952"/>
                  </a:lnTo>
                  <a:lnTo>
                    <a:pt x="68258" y="695601"/>
                  </a:lnTo>
                  <a:lnTo>
                    <a:pt x="109670" y="752108"/>
                  </a:lnTo>
                  <a:lnTo>
                    <a:pt x="159100" y="801535"/>
                  </a:lnTo>
                  <a:lnTo>
                    <a:pt x="215610" y="842944"/>
                  </a:lnTo>
                  <a:lnTo>
                    <a:pt x="278263" y="875398"/>
                  </a:lnTo>
                  <a:lnTo>
                    <a:pt x="346120" y="897959"/>
                  </a:lnTo>
                  <a:lnTo>
                    <a:pt x="418243" y="909689"/>
                  </a:lnTo>
                  <a:lnTo>
                    <a:pt x="455612" y="911199"/>
                  </a:lnTo>
                  <a:lnTo>
                    <a:pt x="492977" y="909689"/>
                  </a:lnTo>
                  <a:lnTo>
                    <a:pt x="565095" y="897959"/>
                  </a:lnTo>
                  <a:lnTo>
                    <a:pt x="632948" y="875398"/>
                  </a:lnTo>
                  <a:lnTo>
                    <a:pt x="695599" y="842944"/>
                  </a:lnTo>
                  <a:lnTo>
                    <a:pt x="752108" y="801535"/>
                  </a:lnTo>
                  <a:lnTo>
                    <a:pt x="801538" y="752108"/>
                  </a:lnTo>
                  <a:lnTo>
                    <a:pt x="842950" y="695601"/>
                  </a:lnTo>
                  <a:lnTo>
                    <a:pt x="875407" y="632952"/>
                  </a:lnTo>
                  <a:lnTo>
                    <a:pt x="897970" y="565099"/>
                  </a:lnTo>
                  <a:lnTo>
                    <a:pt x="909701" y="492979"/>
                  </a:lnTo>
                  <a:lnTo>
                    <a:pt x="911212" y="455612"/>
                  </a:lnTo>
                  <a:lnTo>
                    <a:pt x="909701" y="418243"/>
                  </a:lnTo>
                  <a:lnTo>
                    <a:pt x="897970" y="346120"/>
                  </a:lnTo>
                  <a:lnTo>
                    <a:pt x="875407" y="278263"/>
                  </a:lnTo>
                  <a:lnTo>
                    <a:pt x="842950" y="215610"/>
                  </a:lnTo>
                  <a:lnTo>
                    <a:pt x="801538" y="159100"/>
                  </a:lnTo>
                  <a:lnTo>
                    <a:pt x="752108" y="109670"/>
                  </a:lnTo>
                  <a:lnTo>
                    <a:pt x="695599" y="68258"/>
                  </a:lnTo>
                  <a:lnTo>
                    <a:pt x="632948" y="35802"/>
                  </a:lnTo>
                  <a:lnTo>
                    <a:pt x="565095" y="13240"/>
                  </a:lnTo>
                  <a:lnTo>
                    <a:pt x="492977" y="1510"/>
                  </a:lnTo>
                  <a:lnTo>
                    <a:pt x="455612"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sz="1059">
                <a:latin typeface="Calibri Light" panose="020F0302020204030204" pitchFamily="34" charset="0"/>
                <a:cs typeface="Calibri Light" panose="020F0302020204030204" pitchFamily="34" charset="0"/>
              </a:endParaRPr>
            </a:p>
          </p:txBody>
        </p:sp>
        <p:sp>
          <p:nvSpPr>
            <p:cNvPr id="319" name="object 2"/>
            <p:cNvSpPr txBox="1">
              <a:spLocks/>
            </p:cNvSpPr>
            <p:nvPr/>
          </p:nvSpPr>
          <p:spPr>
            <a:xfrm>
              <a:off x="753623" y="1720259"/>
              <a:ext cx="2001074" cy="461665"/>
            </a:xfrm>
            <a:prstGeom prst="rect">
              <a:avLst/>
            </a:prstGeom>
          </p:spPr>
          <p:txBody>
            <a:bodyPr vert="horz" wrap="square" lIns="0" tIns="0" rIns="0" bIns="0" rtlCol="0">
              <a:spAutoFit/>
            </a:bodyPr>
            <a:lstStyle>
              <a:lvl1pPr marL="0">
                <a:defRPr sz="36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470">
                <a:lnSpc>
                  <a:spcPts val="1765"/>
                </a:lnSpc>
              </a:pPr>
              <a:r>
                <a:rPr lang="en-CA" sz="1647" spc="-12" dirty="0">
                  <a:latin typeface="Calibri Light" panose="020F0302020204030204" pitchFamily="34" charset="0"/>
                  <a:cs typeface="Calibri Light" panose="020F0302020204030204" pitchFamily="34" charset="0"/>
                </a:rPr>
                <a:t>Empower staff to deliver better </a:t>
              </a:r>
              <a:r>
                <a:rPr lang="en-CA" sz="1647" spc="-12" dirty="0" smtClean="0">
                  <a:latin typeface="Calibri Light" panose="020F0302020204030204" pitchFamily="34" charset="0"/>
                  <a:cs typeface="Calibri Light" panose="020F0302020204030204" pitchFamily="34" charset="0"/>
                </a:rPr>
                <a:t>services</a:t>
              </a:r>
              <a:endParaRPr lang="en-CA" sz="1647" spc="-12" dirty="0">
                <a:latin typeface="Calibri Light" panose="020F0302020204030204" pitchFamily="34" charset="0"/>
                <a:cs typeface="Calibri Light" panose="020F0302020204030204" pitchFamily="34" charset="0"/>
              </a:endParaRPr>
            </a:p>
          </p:txBody>
        </p:sp>
        <p:pic>
          <p:nvPicPr>
            <p:cNvPr id="320" name="Picture 319"/>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52963" y="1715020"/>
              <a:ext cx="410885" cy="399145"/>
            </a:xfrm>
            <a:prstGeom prst="rect">
              <a:avLst/>
            </a:prstGeom>
          </p:spPr>
        </p:pic>
      </p:grpSp>
      <p:grpSp>
        <p:nvGrpSpPr>
          <p:cNvPr id="321" name="Group 320"/>
          <p:cNvGrpSpPr/>
          <p:nvPr userDrawn="1"/>
        </p:nvGrpSpPr>
        <p:grpSpPr>
          <a:xfrm>
            <a:off x="3543636" y="5962610"/>
            <a:ext cx="2704428" cy="603956"/>
            <a:chOff x="63018" y="3769622"/>
            <a:chExt cx="2704428" cy="603956"/>
          </a:xfrm>
        </p:grpSpPr>
        <p:sp>
          <p:nvSpPr>
            <p:cNvPr id="322" name="object 9"/>
            <p:cNvSpPr/>
            <p:nvPr/>
          </p:nvSpPr>
          <p:spPr>
            <a:xfrm>
              <a:off x="63018" y="3769622"/>
              <a:ext cx="2704428" cy="603956"/>
            </a:xfrm>
            <a:custGeom>
              <a:avLst/>
              <a:gdLst/>
              <a:ahLst/>
              <a:cxnLst/>
              <a:rect l="l" t="t" r="r" b="b"/>
              <a:pathLst>
                <a:path w="7505065" h="1234440">
                  <a:moveTo>
                    <a:pt x="7048080" y="0"/>
                  </a:moveTo>
                  <a:lnTo>
                    <a:pt x="0" y="0"/>
                  </a:lnTo>
                  <a:lnTo>
                    <a:pt x="0" y="1233957"/>
                  </a:lnTo>
                  <a:lnTo>
                    <a:pt x="7048080" y="1233957"/>
                  </a:lnTo>
                  <a:lnTo>
                    <a:pt x="7504709" y="636981"/>
                  </a:lnTo>
                  <a:lnTo>
                    <a:pt x="7048080" y="0"/>
                  </a:lnTo>
                  <a:close/>
                </a:path>
              </a:pathLst>
            </a:custGeom>
            <a:solidFill>
              <a:srgbClr val="1D4063"/>
            </a:solidFill>
          </p:spPr>
          <p:txBody>
            <a:bodyPr wrap="square" lIns="0" tIns="0" rIns="0" bIns="0" rtlCol="0"/>
            <a:lstStyle/>
            <a:p>
              <a:endParaRPr sz="1059">
                <a:latin typeface="Calibri Light" panose="020F0302020204030204" pitchFamily="34" charset="0"/>
                <a:cs typeface="Calibri Light" panose="020F0302020204030204" pitchFamily="34" charset="0"/>
              </a:endParaRPr>
            </a:p>
          </p:txBody>
        </p:sp>
        <p:sp>
          <p:nvSpPr>
            <p:cNvPr id="323" name="object 13"/>
            <p:cNvSpPr/>
            <p:nvPr/>
          </p:nvSpPr>
          <p:spPr>
            <a:xfrm>
              <a:off x="106091" y="3801559"/>
              <a:ext cx="536015" cy="536015"/>
            </a:xfrm>
            <a:custGeom>
              <a:avLst/>
              <a:gdLst/>
              <a:ahLst/>
              <a:cxnLst/>
              <a:rect l="l" t="t" r="r" b="b"/>
              <a:pathLst>
                <a:path w="911225" h="911225">
                  <a:moveTo>
                    <a:pt x="455612" y="0"/>
                  </a:moveTo>
                  <a:lnTo>
                    <a:pt x="381707" y="5963"/>
                  </a:lnTo>
                  <a:lnTo>
                    <a:pt x="311599" y="23227"/>
                  </a:lnTo>
                  <a:lnTo>
                    <a:pt x="246227" y="50855"/>
                  </a:lnTo>
                  <a:lnTo>
                    <a:pt x="186529" y="87907"/>
                  </a:lnTo>
                  <a:lnTo>
                    <a:pt x="133442" y="133446"/>
                  </a:lnTo>
                  <a:lnTo>
                    <a:pt x="87903" y="186534"/>
                  </a:lnTo>
                  <a:lnTo>
                    <a:pt x="50852" y="246233"/>
                  </a:lnTo>
                  <a:lnTo>
                    <a:pt x="23226" y="311604"/>
                  </a:lnTo>
                  <a:lnTo>
                    <a:pt x="5962" y="381710"/>
                  </a:lnTo>
                  <a:lnTo>
                    <a:pt x="0" y="455612"/>
                  </a:lnTo>
                  <a:lnTo>
                    <a:pt x="1510" y="492979"/>
                  </a:lnTo>
                  <a:lnTo>
                    <a:pt x="13240" y="565100"/>
                  </a:lnTo>
                  <a:lnTo>
                    <a:pt x="35802" y="632956"/>
                  </a:lnTo>
                  <a:lnTo>
                    <a:pt x="68258" y="695608"/>
                  </a:lnTo>
                  <a:lnTo>
                    <a:pt x="109670" y="752119"/>
                  </a:lnTo>
                  <a:lnTo>
                    <a:pt x="159100" y="801550"/>
                  </a:lnTo>
                  <a:lnTo>
                    <a:pt x="215610" y="842963"/>
                  </a:lnTo>
                  <a:lnTo>
                    <a:pt x="278263" y="875420"/>
                  </a:lnTo>
                  <a:lnTo>
                    <a:pt x="346120" y="897983"/>
                  </a:lnTo>
                  <a:lnTo>
                    <a:pt x="418243" y="909714"/>
                  </a:lnTo>
                  <a:lnTo>
                    <a:pt x="455612" y="911225"/>
                  </a:lnTo>
                  <a:lnTo>
                    <a:pt x="492977" y="909714"/>
                  </a:lnTo>
                  <a:lnTo>
                    <a:pt x="565095" y="897983"/>
                  </a:lnTo>
                  <a:lnTo>
                    <a:pt x="632948" y="875420"/>
                  </a:lnTo>
                  <a:lnTo>
                    <a:pt x="695599" y="842963"/>
                  </a:lnTo>
                  <a:lnTo>
                    <a:pt x="752108" y="801550"/>
                  </a:lnTo>
                  <a:lnTo>
                    <a:pt x="801538" y="752119"/>
                  </a:lnTo>
                  <a:lnTo>
                    <a:pt x="842950" y="695608"/>
                  </a:lnTo>
                  <a:lnTo>
                    <a:pt x="875407" y="632956"/>
                  </a:lnTo>
                  <a:lnTo>
                    <a:pt x="897970" y="565100"/>
                  </a:lnTo>
                  <a:lnTo>
                    <a:pt x="909701" y="492979"/>
                  </a:lnTo>
                  <a:lnTo>
                    <a:pt x="911212" y="455612"/>
                  </a:lnTo>
                  <a:lnTo>
                    <a:pt x="909701" y="418245"/>
                  </a:lnTo>
                  <a:lnTo>
                    <a:pt x="897970" y="346124"/>
                  </a:lnTo>
                  <a:lnTo>
                    <a:pt x="875407" y="278268"/>
                  </a:lnTo>
                  <a:lnTo>
                    <a:pt x="842950" y="215616"/>
                  </a:lnTo>
                  <a:lnTo>
                    <a:pt x="801538" y="159105"/>
                  </a:lnTo>
                  <a:lnTo>
                    <a:pt x="752108" y="109674"/>
                  </a:lnTo>
                  <a:lnTo>
                    <a:pt x="695599" y="68261"/>
                  </a:lnTo>
                  <a:lnTo>
                    <a:pt x="632948" y="35804"/>
                  </a:lnTo>
                  <a:lnTo>
                    <a:pt x="565095" y="13241"/>
                  </a:lnTo>
                  <a:lnTo>
                    <a:pt x="492977" y="1510"/>
                  </a:lnTo>
                  <a:lnTo>
                    <a:pt x="455612"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sz="1059">
                <a:latin typeface="Calibri Light" panose="020F0302020204030204" pitchFamily="34" charset="0"/>
                <a:cs typeface="Calibri Light" panose="020F0302020204030204" pitchFamily="34" charset="0"/>
              </a:endParaRPr>
            </a:p>
          </p:txBody>
        </p:sp>
        <p:sp>
          <p:nvSpPr>
            <p:cNvPr id="324" name="object 2"/>
            <p:cNvSpPr txBox="1">
              <a:spLocks/>
            </p:cNvSpPr>
            <p:nvPr/>
          </p:nvSpPr>
          <p:spPr>
            <a:xfrm>
              <a:off x="769308" y="3944867"/>
              <a:ext cx="1690288" cy="253467"/>
            </a:xfrm>
            <a:prstGeom prst="rect">
              <a:avLst/>
            </a:prstGeom>
          </p:spPr>
          <p:txBody>
            <a:bodyPr vert="horz" wrap="square" lIns="0" tIns="0" rIns="0" bIns="0" rtlCol="0">
              <a:spAutoFit/>
            </a:bodyPr>
            <a:lstStyle>
              <a:lvl1pPr marL="0">
                <a:defRPr sz="36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4651"/>
              <a:r>
                <a:rPr lang="en-CA" sz="1647" spc="-12" dirty="0">
                  <a:latin typeface="Calibri Light" panose="020F0302020204030204" pitchFamily="34" charset="0"/>
                  <a:cs typeface="Calibri Light" panose="020F0302020204030204" pitchFamily="34" charset="0"/>
                </a:rPr>
                <a:t>Collaborate </a:t>
              </a:r>
              <a:r>
                <a:rPr lang="en-CA" sz="1647" spc="-12" dirty="0" smtClean="0">
                  <a:latin typeface="Calibri Light" panose="020F0302020204030204" pitchFamily="34" charset="0"/>
                  <a:cs typeface="Calibri Light" panose="020F0302020204030204" pitchFamily="34" charset="0"/>
                </a:rPr>
                <a:t>widely</a:t>
              </a:r>
              <a:endParaRPr lang="en-CA" sz="823" dirty="0">
                <a:latin typeface="Calibri Light" panose="020F0302020204030204" pitchFamily="34" charset="0"/>
                <a:cs typeface="Calibri Light" panose="020F0302020204030204" pitchFamily="34" charset="0"/>
              </a:endParaRPr>
            </a:p>
          </p:txBody>
        </p:sp>
        <p:pic>
          <p:nvPicPr>
            <p:cNvPr id="325" name="Picture 324"/>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62553" y="3844515"/>
              <a:ext cx="423076" cy="428432"/>
            </a:xfrm>
            <a:prstGeom prst="rect">
              <a:avLst/>
            </a:prstGeom>
          </p:spPr>
        </p:pic>
      </p:grpSp>
      <p:grpSp>
        <p:nvGrpSpPr>
          <p:cNvPr id="326" name="Group 325"/>
          <p:cNvGrpSpPr/>
          <p:nvPr userDrawn="1"/>
        </p:nvGrpSpPr>
        <p:grpSpPr>
          <a:xfrm>
            <a:off x="156985" y="6016974"/>
            <a:ext cx="2958173" cy="602125"/>
            <a:chOff x="52363" y="3064331"/>
            <a:chExt cx="2958173" cy="602125"/>
          </a:xfrm>
        </p:grpSpPr>
        <p:sp>
          <p:nvSpPr>
            <p:cNvPr id="327" name="bk object 29"/>
            <p:cNvSpPr/>
            <p:nvPr/>
          </p:nvSpPr>
          <p:spPr>
            <a:xfrm>
              <a:off x="52363" y="3064331"/>
              <a:ext cx="2715083" cy="602125"/>
            </a:xfrm>
            <a:custGeom>
              <a:avLst/>
              <a:gdLst/>
              <a:ahLst/>
              <a:cxnLst/>
              <a:rect l="l" t="t" r="r" b="b"/>
              <a:pathLst>
                <a:path w="7505065" h="1234439">
                  <a:moveTo>
                    <a:pt x="7048080" y="0"/>
                  </a:moveTo>
                  <a:lnTo>
                    <a:pt x="0" y="0"/>
                  </a:lnTo>
                  <a:lnTo>
                    <a:pt x="0" y="1233957"/>
                  </a:lnTo>
                  <a:lnTo>
                    <a:pt x="7048080" y="1233957"/>
                  </a:lnTo>
                  <a:lnTo>
                    <a:pt x="7504709" y="596950"/>
                  </a:lnTo>
                  <a:lnTo>
                    <a:pt x="7048080" y="0"/>
                  </a:lnTo>
                  <a:close/>
                </a:path>
              </a:pathLst>
            </a:custGeom>
            <a:solidFill>
              <a:srgbClr val="2FA3A1"/>
            </a:solidFill>
          </p:spPr>
          <p:txBody>
            <a:bodyPr wrap="square" lIns="0" tIns="0" rIns="0" bIns="0" rtlCol="0"/>
            <a:lstStyle/>
            <a:p>
              <a:endParaRPr sz="1059">
                <a:latin typeface="Calibri Light" panose="020F0302020204030204" pitchFamily="34" charset="0"/>
                <a:cs typeface="Calibri Light" panose="020F0302020204030204" pitchFamily="34" charset="0"/>
              </a:endParaRPr>
            </a:p>
          </p:txBody>
        </p:sp>
        <p:sp>
          <p:nvSpPr>
            <p:cNvPr id="328" name="bk object 33"/>
            <p:cNvSpPr/>
            <p:nvPr/>
          </p:nvSpPr>
          <p:spPr>
            <a:xfrm>
              <a:off x="98258" y="3079937"/>
              <a:ext cx="536015" cy="536015"/>
            </a:xfrm>
            <a:custGeom>
              <a:avLst/>
              <a:gdLst/>
              <a:ahLst/>
              <a:cxnLst/>
              <a:rect l="l" t="t" r="r" b="b"/>
              <a:pathLst>
                <a:path w="911225" h="911225">
                  <a:moveTo>
                    <a:pt x="455612" y="0"/>
                  </a:moveTo>
                  <a:lnTo>
                    <a:pt x="381707" y="5963"/>
                  </a:lnTo>
                  <a:lnTo>
                    <a:pt x="311599" y="23227"/>
                  </a:lnTo>
                  <a:lnTo>
                    <a:pt x="246227" y="50855"/>
                  </a:lnTo>
                  <a:lnTo>
                    <a:pt x="186529" y="87907"/>
                  </a:lnTo>
                  <a:lnTo>
                    <a:pt x="133442" y="133446"/>
                  </a:lnTo>
                  <a:lnTo>
                    <a:pt x="87903" y="186534"/>
                  </a:lnTo>
                  <a:lnTo>
                    <a:pt x="50852" y="246233"/>
                  </a:lnTo>
                  <a:lnTo>
                    <a:pt x="23226" y="311604"/>
                  </a:lnTo>
                  <a:lnTo>
                    <a:pt x="5962" y="381710"/>
                  </a:lnTo>
                  <a:lnTo>
                    <a:pt x="0" y="455612"/>
                  </a:lnTo>
                  <a:lnTo>
                    <a:pt x="1510" y="492979"/>
                  </a:lnTo>
                  <a:lnTo>
                    <a:pt x="13240" y="565100"/>
                  </a:lnTo>
                  <a:lnTo>
                    <a:pt x="35802" y="632956"/>
                  </a:lnTo>
                  <a:lnTo>
                    <a:pt x="68258" y="695608"/>
                  </a:lnTo>
                  <a:lnTo>
                    <a:pt x="109670" y="752119"/>
                  </a:lnTo>
                  <a:lnTo>
                    <a:pt x="159100" y="801550"/>
                  </a:lnTo>
                  <a:lnTo>
                    <a:pt x="215610" y="842963"/>
                  </a:lnTo>
                  <a:lnTo>
                    <a:pt x="278263" y="875420"/>
                  </a:lnTo>
                  <a:lnTo>
                    <a:pt x="346120" y="897983"/>
                  </a:lnTo>
                  <a:lnTo>
                    <a:pt x="418243" y="909714"/>
                  </a:lnTo>
                  <a:lnTo>
                    <a:pt x="455612" y="911225"/>
                  </a:lnTo>
                  <a:lnTo>
                    <a:pt x="492977" y="909714"/>
                  </a:lnTo>
                  <a:lnTo>
                    <a:pt x="565095" y="897983"/>
                  </a:lnTo>
                  <a:lnTo>
                    <a:pt x="632948" y="875420"/>
                  </a:lnTo>
                  <a:lnTo>
                    <a:pt x="695599" y="842963"/>
                  </a:lnTo>
                  <a:lnTo>
                    <a:pt x="752108" y="801550"/>
                  </a:lnTo>
                  <a:lnTo>
                    <a:pt x="801538" y="752119"/>
                  </a:lnTo>
                  <a:lnTo>
                    <a:pt x="842950" y="695608"/>
                  </a:lnTo>
                  <a:lnTo>
                    <a:pt x="875407" y="632956"/>
                  </a:lnTo>
                  <a:lnTo>
                    <a:pt x="897970" y="565100"/>
                  </a:lnTo>
                  <a:lnTo>
                    <a:pt x="909701" y="492979"/>
                  </a:lnTo>
                  <a:lnTo>
                    <a:pt x="911212" y="455612"/>
                  </a:lnTo>
                  <a:lnTo>
                    <a:pt x="909701" y="418245"/>
                  </a:lnTo>
                  <a:lnTo>
                    <a:pt x="897970" y="346124"/>
                  </a:lnTo>
                  <a:lnTo>
                    <a:pt x="875407" y="278268"/>
                  </a:lnTo>
                  <a:lnTo>
                    <a:pt x="842950" y="215616"/>
                  </a:lnTo>
                  <a:lnTo>
                    <a:pt x="801538" y="159105"/>
                  </a:lnTo>
                  <a:lnTo>
                    <a:pt x="752108" y="109674"/>
                  </a:lnTo>
                  <a:lnTo>
                    <a:pt x="695599" y="68261"/>
                  </a:lnTo>
                  <a:lnTo>
                    <a:pt x="632948" y="35804"/>
                  </a:lnTo>
                  <a:lnTo>
                    <a:pt x="565095" y="13241"/>
                  </a:lnTo>
                  <a:lnTo>
                    <a:pt x="492977" y="1510"/>
                  </a:lnTo>
                  <a:lnTo>
                    <a:pt x="455612"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sz="1059">
                <a:latin typeface="Calibri Light" panose="020F0302020204030204" pitchFamily="34" charset="0"/>
                <a:cs typeface="Calibri Light" panose="020F0302020204030204" pitchFamily="34" charset="0"/>
              </a:endParaRPr>
            </a:p>
          </p:txBody>
        </p:sp>
        <p:pic>
          <p:nvPicPr>
            <p:cNvPr id="329" name="Picture 328"/>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09487" y="3096813"/>
              <a:ext cx="519139" cy="519139"/>
            </a:xfrm>
            <a:prstGeom prst="rect">
              <a:avLst/>
            </a:prstGeom>
          </p:spPr>
        </p:pic>
        <p:sp>
          <p:nvSpPr>
            <p:cNvPr id="330" name="object 2"/>
            <p:cNvSpPr txBox="1">
              <a:spLocks/>
            </p:cNvSpPr>
            <p:nvPr/>
          </p:nvSpPr>
          <p:spPr>
            <a:xfrm>
              <a:off x="749417" y="3134561"/>
              <a:ext cx="2261119" cy="461665"/>
            </a:xfrm>
            <a:prstGeom prst="rect">
              <a:avLst/>
            </a:prstGeom>
          </p:spPr>
          <p:txBody>
            <a:bodyPr vert="horz" wrap="square" lIns="0" tIns="0" rIns="0" bIns="0" rtlCol="0">
              <a:spAutoFit/>
            </a:bodyPr>
            <a:lstStyle>
              <a:lvl1pPr marL="0">
                <a:defRPr sz="36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470" marR="511705" indent="7097">
                <a:lnSpc>
                  <a:spcPts val="1765"/>
                </a:lnSpc>
              </a:pPr>
              <a:r>
                <a:rPr lang="en-CA" sz="1647" dirty="0">
                  <a:latin typeface="Calibri Light" panose="020F0302020204030204" pitchFamily="34" charset="0"/>
                  <a:cs typeface="Calibri Light" panose="020F0302020204030204" pitchFamily="34" charset="0"/>
                </a:rPr>
                <a:t>Iterate and </a:t>
              </a:r>
              <a:r>
                <a:rPr lang="en-CA" sz="1647" dirty="0" smtClean="0">
                  <a:latin typeface="Calibri Light" panose="020F0302020204030204" pitchFamily="34" charset="0"/>
                  <a:cs typeface="Calibri Light" panose="020F0302020204030204" pitchFamily="34" charset="0"/>
                </a:rPr>
                <a:t>improve frequently</a:t>
              </a:r>
              <a:endParaRPr lang="en-CA" sz="823" dirty="0">
                <a:latin typeface="Calibri Light" panose="020F0302020204030204" pitchFamily="34" charset="0"/>
                <a:cs typeface="Calibri Light" panose="020F0302020204030204" pitchFamily="34" charset="0"/>
              </a:endParaRPr>
            </a:p>
          </p:txBody>
        </p:sp>
      </p:grpSp>
      <p:grpSp>
        <p:nvGrpSpPr>
          <p:cNvPr id="331" name="Group 330"/>
          <p:cNvGrpSpPr/>
          <p:nvPr userDrawn="1"/>
        </p:nvGrpSpPr>
        <p:grpSpPr>
          <a:xfrm>
            <a:off x="9347201" y="4903788"/>
            <a:ext cx="2648606" cy="608866"/>
            <a:chOff x="3322707" y="1599421"/>
            <a:chExt cx="2648606" cy="608866"/>
          </a:xfrm>
        </p:grpSpPr>
        <p:sp>
          <p:nvSpPr>
            <p:cNvPr id="332" name="bk object 37"/>
            <p:cNvSpPr/>
            <p:nvPr/>
          </p:nvSpPr>
          <p:spPr>
            <a:xfrm>
              <a:off x="3322707" y="1599421"/>
              <a:ext cx="2648606" cy="608866"/>
            </a:xfrm>
            <a:custGeom>
              <a:avLst/>
              <a:gdLst/>
              <a:ahLst/>
              <a:cxnLst/>
              <a:rect l="l" t="t" r="r" b="b"/>
              <a:pathLst>
                <a:path w="7505065" h="1234439">
                  <a:moveTo>
                    <a:pt x="7047941" y="0"/>
                  </a:moveTo>
                  <a:lnTo>
                    <a:pt x="0" y="0"/>
                  </a:lnTo>
                  <a:lnTo>
                    <a:pt x="0" y="1233957"/>
                  </a:lnTo>
                  <a:lnTo>
                    <a:pt x="7047941" y="1233957"/>
                  </a:lnTo>
                  <a:lnTo>
                    <a:pt x="7504557" y="596976"/>
                  </a:lnTo>
                  <a:lnTo>
                    <a:pt x="7047941" y="0"/>
                  </a:lnTo>
                  <a:close/>
                </a:path>
              </a:pathLst>
            </a:custGeom>
            <a:solidFill>
              <a:srgbClr val="6C9F41"/>
            </a:solidFill>
          </p:spPr>
          <p:txBody>
            <a:bodyPr wrap="square" lIns="0" tIns="0" rIns="0" bIns="0" rtlCol="0"/>
            <a:lstStyle/>
            <a:p>
              <a:endParaRPr sz="1059">
                <a:latin typeface="Calibri Light" panose="020F0302020204030204" pitchFamily="34" charset="0"/>
                <a:cs typeface="Calibri Light" panose="020F0302020204030204" pitchFamily="34" charset="0"/>
              </a:endParaRPr>
            </a:p>
          </p:txBody>
        </p:sp>
        <p:sp>
          <p:nvSpPr>
            <p:cNvPr id="333" name="bk object 41"/>
            <p:cNvSpPr/>
            <p:nvPr/>
          </p:nvSpPr>
          <p:spPr>
            <a:xfrm>
              <a:off x="3366647" y="1628800"/>
              <a:ext cx="536015" cy="536015"/>
            </a:xfrm>
            <a:custGeom>
              <a:avLst/>
              <a:gdLst/>
              <a:ahLst/>
              <a:cxnLst/>
              <a:rect l="l" t="t" r="r" b="b"/>
              <a:pathLst>
                <a:path w="911225" h="911225">
                  <a:moveTo>
                    <a:pt x="455612" y="0"/>
                  </a:moveTo>
                  <a:lnTo>
                    <a:pt x="381710" y="5962"/>
                  </a:lnTo>
                  <a:lnTo>
                    <a:pt x="311604" y="23226"/>
                  </a:lnTo>
                  <a:lnTo>
                    <a:pt x="246233" y="50852"/>
                  </a:lnTo>
                  <a:lnTo>
                    <a:pt x="186534" y="87903"/>
                  </a:lnTo>
                  <a:lnTo>
                    <a:pt x="133446" y="133442"/>
                  </a:lnTo>
                  <a:lnTo>
                    <a:pt x="87907" y="186529"/>
                  </a:lnTo>
                  <a:lnTo>
                    <a:pt x="50855" y="246227"/>
                  </a:lnTo>
                  <a:lnTo>
                    <a:pt x="23227" y="311599"/>
                  </a:lnTo>
                  <a:lnTo>
                    <a:pt x="5963" y="381707"/>
                  </a:lnTo>
                  <a:lnTo>
                    <a:pt x="0" y="455612"/>
                  </a:lnTo>
                  <a:lnTo>
                    <a:pt x="1510" y="492979"/>
                  </a:lnTo>
                  <a:lnTo>
                    <a:pt x="13241" y="565099"/>
                  </a:lnTo>
                  <a:lnTo>
                    <a:pt x="35804" y="632952"/>
                  </a:lnTo>
                  <a:lnTo>
                    <a:pt x="68261" y="695601"/>
                  </a:lnTo>
                  <a:lnTo>
                    <a:pt x="109674" y="752108"/>
                  </a:lnTo>
                  <a:lnTo>
                    <a:pt x="159105" y="801535"/>
                  </a:lnTo>
                  <a:lnTo>
                    <a:pt x="215616" y="842944"/>
                  </a:lnTo>
                  <a:lnTo>
                    <a:pt x="278268" y="875398"/>
                  </a:lnTo>
                  <a:lnTo>
                    <a:pt x="346124" y="897959"/>
                  </a:lnTo>
                  <a:lnTo>
                    <a:pt x="418245" y="909689"/>
                  </a:lnTo>
                  <a:lnTo>
                    <a:pt x="455612" y="911199"/>
                  </a:lnTo>
                  <a:lnTo>
                    <a:pt x="492977" y="909689"/>
                  </a:lnTo>
                  <a:lnTo>
                    <a:pt x="565096" y="897959"/>
                  </a:lnTo>
                  <a:lnTo>
                    <a:pt x="632950" y="875398"/>
                  </a:lnTo>
                  <a:lnTo>
                    <a:pt x="695602" y="842944"/>
                  </a:lnTo>
                  <a:lnTo>
                    <a:pt x="752113" y="801535"/>
                  </a:lnTo>
                  <a:lnTo>
                    <a:pt x="801545" y="752108"/>
                  </a:lnTo>
                  <a:lnTo>
                    <a:pt x="842960" y="695601"/>
                  </a:lnTo>
                  <a:lnTo>
                    <a:pt x="875418" y="632952"/>
                  </a:lnTo>
                  <a:lnTo>
                    <a:pt x="897982" y="565099"/>
                  </a:lnTo>
                  <a:lnTo>
                    <a:pt x="909714" y="492979"/>
                  </a:lnTo>
                  <a:lnTo>
                    <a:pt x="911225" y="455612"/>
                  </a:lnTo>
                  <a:lnTo>
                    <a:pt x="909714" y="418243"/>
                  </a:lnTo>
                  <a:lnTo>
                    <a:pt x="897982" y="346120"/>
                  </a:lnTo>
                  <a:lnTo>
                    <a:pt x="875418" y="278263"/>
                  </a:lnTo>
                  <a:lnTo>
                    <a:pt x="842960" y="215610"/>
                  </a:lnTo>
                  <a:lnTo>
                    <a:pt x="801545" y="159100"/>
                  </a:lnTo>
                  <a:lnTo>
                    <a:pt x="752113" y="109670"/>
                  </a:lnTo>
                  <a:lnTo>
                    <a:pt x="695602" y="68258"/>
                  </a:lnTo>
                  <a:lnTo>
                    <a:pt x="632950" y="35802"/>
                  </a:lnTo>
                  <a:lnTo>
                    <a:pt x="565096" y="13240"/>
                  </a:lnTo>
                  <a:lnTo>
                    <a:pt x="492977" y="1510"/>
                  </a:lnTo>
                  <a:lnTo>
                    <a:pt x="455612"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sz="1059">
                <a:latin typeface="Calibri Light" panose="020F0302020204030204" pitchFamily="34" charset="0"/>
                <a:cs typeface="Calibri Light" panose="020F0302020204030204" pitchFamily="34" charset="0"/>
              </a:endParaRPr>
            </a:p>
          </p:txBody>
        </p:sp>
        <p:sp>
          <p:nvSpPr>
            <p:cNvPr id="334" name="object 2"/>
            <p:cNvSpPr txBox="1">
              <a:spLocks/>
            </p:cNvSpPr>
            <p:nvPr/>
          </p:nvSpPr>
          <p:spPr>
            <a:xfrm>
              <a:off x="4057632" y="1638325"/>
              <a:ext cx="1913681" cy="538609"/>
            </a:xfrm>
            <a:prstGeom prst="rect">
              <a:avLst/>
            </a:prstGeom>
          </p:spPr>
          <p:txBody>
            <a:bodyPr vert="horz" wrap="square" lIns="0" tIns="0" rIns="0" bIns="0" rtlCol="0">
              <a:spAutoFit/>
            </a:bodyPr>
            <a:lstStyle>
              <a:lvl1pPr marL="0">
                <a:defRPr sz="36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470" marR="511705" indent="7097">
                <a:lnSpc>
                  <a:spcPts val="2118"/>
                </a:lnSpc>
              </a:pPr>
              <a:r>
                <a:rPr lang="en-CA" sz="1647" spc="-3" dirty="0">
                  <a:latin typeface="Calibri Light" panose="020F0302020204030204" pitchFamily="34" charset="0"/>
                  <a:cs typeface="Calibri Light" panose="020F0302020204030204" pitchFamily="34" charset="0"/>
                </a:rPr>
                <a:t>Work in the open by </a:t>
              </a:r>
              <a:r>
                <a:rPr lang="en-CA" sz="1647" spc="-3" dirty="0" smtClean="0">
                  <a:latin typeface="Calibri Light" panose="020F0302020204030204" pitchFamily="34" charset="0"/>
                  <a:cs typeface="Calibri Light" panose="020F0302020204030204" pitchFamily="34" charset="0"/>
                </a:rPr>
                <a:t>default</a:t>
              </a:r>
              <a:endParaRPr lang="en-CA" sz="1647" spc="-3" dirty="0">
                <a:latin typeface="Calibri Light" panose="020F0302020204030204" pitchFamily="34" charset="0"/>
                <a:cs typeface="Calibri Light" panose="020F0302020204030204" pitchFamily="34" charset="0"/>
              </a:endParaRPr>
            </a:p>
          </p:txBody>
        </p:sp>
        <p:pic>
          <p:nvPicPr>
            <p:cNvPr id="335" name="Picture 334"/>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3440970" y="1686521"/>
              <a:ext cx="387369" cy="420572"/>
            </a:xfrm>
            <a:prstGeom prst="rect">
              <a:avLst/>
            </a:prstGeom>
          </p:spPr>
        </p:pic>
      </p:grpSp>
      <p:grpSp>
        <p:nvGrpSpPr>
          <p:cNvPr id="347" name="Group 346"/>
          <p:cNvGrpSpPr/>
          <p:nvPr userDrawn="1"/>
        </p:nvGrpSpPr>
        <p:grpSpPr>
          <a:xfrm>
            <a:off x="164936" y="187207"/>
            <a:ext cx="2701195" cy="608866"/>
            <a:chOff x="324083" y="1704105"/>
            <a:chExt cx="2701195" cy="608866"/>
          </a:xfrm>
        </p:grpSpPr>
        <p:sp>
          <p:nvSpPr>
            <p:cNvPr id="348" name="object 65"/>
            <p:cNvSpPr/>
            <p:nvPr/>
          </p:nvSpPr>
          <p:spPr>
            <a:xfrm>
              <a:off x="324083" y="1704105"/>
              <a:ext cx="2701195" cy="608866"/>
            </a:xfrm>
            <a:custGeom>
              <a:avLst/>
              <a:gdLst/>
              <a:ahLst/>
              <a:cxnLst/>
              <a:rect l="l" t="t" r="r" b="b"/>
              <a:pathLst>
                <a:path w="7531734" h="1234439">
                  <a:moveTo>
                    <a:pt x="7072934" y="0"/>
                  </a:moveTo>
                  <a:lnTo>
                    <a:pt x="0" y="0"/>
                  </a:lnTo>
                  <a:lnTo>
                    <a:pt x="0" y="1233957"/>
                  </a:lnTo>
                  <a:lnTo>
                    <a:pt x="7072934" y="1233957"/>
                  </a:lnTo>
                  <a:lnTo>
                    <a:pt x="7531176" y="636981"/>
                  </a:lnTo>
                  <a:lnTo>
                    <a:pt x="7072934" y="0"/>
                  </a:lnTo>
                  <a:close/>
                </a:path>
              </a:pathLst>
            </a:custGeom>
            <a:solidFill>
              <a:srgbClr val="D5802A"/>
            </a:solidFill>
          </p:spPr>
          <p:txBody>
            <a:bodyPr wrap="square" lIns="0" tIns="0" rIns="0" bIns="0" rtlCol="0"/>
            <a:lstStyle/>
            <a:p>
              <a:endParaRPr sz="1059">
                <a:latin typeface="Calibri Light" panose="020F0302020204030204" pitchFamily="34" charset="0"/>
                <a:cs typeface="Calibri Light" panose="020F0302020204030204" pitchFamily="34" charset="0"/>
              </a:endParaRPr>
            </a:p>
          </p:txBody>
        </p:sp>
        <p:sp>
          <p:nvSpPr>
            <p:cNvPr id="349" name="object 69"/>
            <p:cNvSpPr/>
            <p:nvPr/>
          </p:nvSpPr>
          <p:spPr>
            <a:xfrm>
              <a:off x="367149" y="1733484"/>
              <a:ext cx="536015" cy="536388"/>
            </a:xfrm>
            <a:custGeom>
              <a:avLst/>
              <a:gdLst/>
              <a:ahLst/>
              <a:cxnLst/>
              <a:rect l="l" t="t" r="r" b="b"/>
              <a:pathLst>
                <a:path w="911225" h="911860">
                  <a:moveTo>
                    <a:pt x="455612" y="0"/>
                  </a:moveTo>
                  <a:lnTo>
                    <a:pt x="381710" y="5963"/>
                  </a:lnTo>
                  <a:lnTo>
                    <a:pt x="311604" y="23227"/>
                  </a:lnTo>
                  <a:lnTo>
                    <a:pt x="246233" y="50855"/>
                  </a:lnTo>
                  <a:lnTo>
                    <a:pt x="186534" y="87907"/>
                  </a:lnTo>
                  <a:lnTo>
                    <a:pt x="133446" y="133446"/>
                  </a:lnTo>
                  <a:lnTo>
                    <a:pt x="87907" y="186534"/>
                  </a:lnTo>
                  <a:lnTo>
                    <a:pt x="50855" y="246233"/>
                  </a:lnTo>
                  <a:lnTo>
                    <a:pt x="23227" y="311604"/>
                  </a:lnTo>
                  <a:lnTo>
                    <a:pt x="5963" y="381710"/>
                  </a:lnTo>
                  <a:lnTo>
                    <a:pt x="0" y="455612"/>
                  </a:lnTo>
                  <a:lnTo>
                    <a:pt x="1510" y="492981"/>
                  </a:lnTo>
                  <a:lnTo>
                    <a:pt x="13241" y="565106"/>
                  </a:lnTo>
                  <a:lnTo>
                    <a:pt x="35804" y="632965"/>
                  </a:lnTo>
                  <a:lnTo>
                    <a:pt x="68261" y="695621"/>
                  </a:lnTo>
                  <a:lnTo>
                    <a:pt x="109674" y="752135"/>
                  </a:lnTo>
                  <a:lnTo>
                    <a:pt x="159105" y="801568"/>
                  </a:lnTo>
                  <a:lnTo>
                    <a:pt x="215616" y="842984"/>
                  </a:lnTo>
                  <a:lnTo>
                    <a:pt x="278268" y="875443"/>
                  </a:lnTo>
                  <a:lnTo>
                    <a:pt x="346124" y="898008"/>
                  </a:lnTo>
                  <a:lnTo>
                    <a:pt x="418245" y="909739"/>
                  </a:lnTo>
                  <a:lnTo>
                    <a:pt x="455612" y="911250"/>
                  </a:lnTo>
                  <a:lnTo>
                    <a:pt x="492977" y="909739"/>
                  </a:lnTo>
                  <a:lnTo>
                    <a:pt x="565096" y="898008"/>
                  </a:lnTo>
                  <a:lnTo>
                    <a:pt x="632950" y="875443"/>
                  </a:lnTo>
                  <a:lnTo>
                    <a:pt x="695602" y="842984"/>
                  </a:lnTo>
                  <a:lnTo>
                    <a:pt x="752113" y="801568"/>
                  </a:lnTo>
                  <a:lnTo>
                    <a:pt x="801545" y="752135"/>
                  </a:lnTo>
                  <a:lnTo>
                    <a:pt x="842960" y="695621"/>
                  </a:lnTo>
                  <a:lnTo>
                    <a:pt x="875418" y="632965"/>
                  </a:lnTo>
                  <a:lnTo>
                    <a:pt x="897982" y="565106"/>
                  </a:lnTo>
                  <a:lnTo>
                    <a:pt x="909714" y="492981"/>
                  </a:lnTo>
                  <a:lnTo>
                    <a:pt x="911225" y="455612"/>
                  </a:lnTo>
                  <a:lnTo>
                    <a:pt x="909714" y="418245"/>
                  </a:lnTo>
                  <a:lnTo>
                    <a:pt x="897982" y="346124"/>
                  </a:lnTo>
                  <a:lnTo>
                    <a:pt x="875418" y="278268"/>
                  </a:lnTo>
                  <a:lnTo>
                    <a:pt x="842960" y="215616"/>
                  </a:lnTo>
                  <a:lnTo>
                    <a:pt x="801545" y="159105"/>
                  </a:lnTo>
                  <a:lnTo>
                    <a:pt x="752113" y="109674"/>
                  </a:lnTo>
                  <a:lnTo>
                    <a:pt x="695602" y="68261"/>
                  </a:lnTo>
                  <a:lnTo>
                    <a:pt x="632950" y="35804"/>
                  </a:lnTo>
                  <a:lnTo>
                    <a:pt x="565096" y="13241"/>
                  </a:lnTo>
                  <a:lnTo>
                    <a:pt x="492977" y="1510"/>
                  </a:lnTo>
                  <a:lnTo>
                    <a:pt x="455612"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sz="1059">
                <a:latin typeface="Calibri Light" panose="020F0302020204030204" pitchFamily="34" charset="0"/>
                <a:cs typeface="Calibri Light" panose="020F0302020204030204" pitchFamily="34" charset="0"/>
              </a:endParaRPr>
            </a:p>
          </p:txBody>
        </p:sp>
        <p:sp>
          <p:nvSpPr>
            <p:cNvPr id="350" name="object 2"/>
            <p:cNvSpPr txBox="1">
              <a:spLocks/>
            </p:cNvSpPr>
            <p:nvPr/>
          </p:nvSpPr>
          <p:spPr>
            <a:xfrm>
              <a:off x="1030374" y="1785218"/>
              <a:ext cx="1691696" cy="461665"/>
            </a:xfrm>
            <a:prstGeom prst="rect">
              <a:avLst/>
            </a:prstGeom>
          </p:spPr>
          <p:txBody>
            <a:bodyPr vert="horz" wrap="square" lIns="0" tIns="0" rIns="0" bIns="0" rtlCol="0">
              <a:spAutoFit/>
            </a:bodyPr>
            <a:lstStyle>
              <a:lvl1pPr marL="0">
                <a:defRPr sz="36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470">
                <a:lnSpc>
                  <a:spcPts val="1765"/>
                </a:lnSpc>
              </a:pPr>
              <a:r>
                <a:rPr lang="en-CA" sz="1647" spc="-12" dirty="0">
                  <a:latin typeface="Calibri Light" panose="020F0302020204030204" pitchFamily="34" charset="0"/>
                  <a:cs typeface="Calibri Light" panose="020F0302020204030204" pitchFamily="34" charset="0"/>
                </a:rPr>
                <a:t>Build in accessibility from the </a:t>
              </a:r>
              <a:r>
                <a:rPr lang="en-CA" sz="1647" spc="-12" dirty="0" smtClean="0">
                  <a:latin typeface="Calibri Light" panose="020F0302020204030204" pitchFamily="34" charset="0"/>
                  <a:cs typeface="Calibri Light" panose="020F0302020204030204" pitchFamily="34" charset="0"/>
                </a:rPr>
                <a:t>start</a:t>
              </a:r>
              <a:endParaRPr lang="en-CA" sz="1647" spc="-12" dirty="0">
                <a:latin typeface="Calibri Light" panose="020F0302020204030204" pitchFamily="34" charset="0"/>
                <a:cs typeface="Calibri Light" panose="020F0302020204030204" pitchFamily="34" charset="0"/>
              </a:endParaRPr>
            </a:p>
          </p:txBody>
        </p:sp>
        <p:pic>
          <p:nvPicPr>
            <p:cNvPr id="351" name="Picture 350"/>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467476" y="1829596"/>
              <a:ext cx="343001" cy="411602"/>
            </a:xfrm>
            <a:prstGeom prst="rect">
              <a:avLst/>
            </a:prstGeom>
          </p:spPr>
        </p:pic>
      </p:grpSp>
      <p:grpSp>
        <p:nvGrpSpPr>
          <p:cNvPr id="352" name="Group 351"/>
          <p:cNvGrpSpPr/>
          <p:nvPr userDrawn="1"/>
        </p:nvGrpSpPr>
        <p:grpSpPr>
          <a:xfrm>
            <a:off x="6434064" y="5802089"/>
            <a:ext cx="2645434" cy="605033"/>
            <a:chOff x="3325879" y="4836394"/>
            <a:chExt cx="2645434" cy="605033"/>
          </a:xfrm>
        </p:grpSpPr>
        <p:sp>
          <p:nvSpPr>
            <p:cNvPr id="353" name="bk object 58"/>
            <p:cNvSpPr/>
            <p:nvPr/>
          </p:nvSpPr>
          <p:spPr>
            <a:xfrm>
              <a:off x="3325879" y="4836394"/>
              <a:ext cx="2645434" cy="605033"/>
            </a:xfrm>
            <a:custGeom>
              <a:avLst/>
              <a:gdLst/>
              <a:ahLst/>
              <a:cxnLst/>
              <a:rect l="l" t="t" r="r" b="b"/>
              <a:pathLst>
                <a:path w="7531734" h="1234440">
                  <a:moveTo>
                    <a:pt x="7072934" y="0"/>
                  </a:moveTo>
                  <a:lnTo>
                    <a:pt x="0" y="0"/>
                  </a:lnTo>
                  <a:lnTo>
                    <a:pt x="0" y="1233957"/>
                  </a:lnTo>
                  <a:lnTo>
                    <a:pt x="7072934" y="1233957"/>
                  </a:lnTo>
                  <a:lnTo>
                    <a:pt x="7531176" y="596976"/>
                  </a:lnTo>
                  <a:lnTo>
                    <a:pt x="7072934" y="0"/>
                  </a:lnTo>
                  <a:close/>
                </a:path>
              </a:pathLst>
            </a:custGeom>
            <a:solidFill>
              <a:srgbClr val="D5802A"/>
            </a:solidFill>
          </p:spPr>
          <p:txBody>
            <a:bodyPr wrap="square" lIns="0" tIns="0" rIns="0" bIns="0" rtlCol="0"/>
            <a:lstStyle/>
            <a:p>
              <a:endParaRPr sz="1059">
                <a:latin typeface="Calibri Light" panose="020F0302020204030204" pitchFamily="34" charset="0"/>
                <a:cs typeface="Calibri Light" panose="020F0302020204030204" pitchFamily="34" charset="0"/>
              </a:endParaRPr>
            </a:p>
          </p:txBody>
        </p:sp>
        <p:sp>
          <p:nvSpPr>
            <p:cNvPr id="354" name="object 4"/>
            <p:cNvSpPr/>
            <p:nvPr/>
          </p:nvSpPr>
          <p:spPr>
            <a:xfrm>
              <a:off x="3369821" y="4869160"/>
              <a:ext cx="536015" cy="536015"/>
            </a:xfrm>
            <a:custGeom>
              <a:avLst/>
              <a:gdLst/>
              <a:ahLst/>
              <a:cxnLst/>
              <a:rect l="l" t="t" r="r" b="b"/>
              <a:pathLst>
                <a:path w="911225" h="911225">
                  <a:moveTo>
                    <a:pt x="455612" y="0"/>
                  </a:moveTo>
                  <a:lnTo>
                    <a:pt x="381707" y="5963"/>
                  </a:lnTo>
                  <a:lnTo>
                    <a:pt x="311599" y="23227"/>
                  </a:lnTo>
                  <a:lnTo>
                    <a:pt x="246227" y="50855"/>
                  </a:lnTo>
                  <a:lnTo>
                    <a:pt x="186529" y="87907"/>
                  </a:lnTo>
                  <a:lnTo>
                    <a:pt x="133442" y="133446"/>
                  </a:lnTo>
                  <a:lnTo>
                    <a:pt x="87903" y="186534"/>
                  </a:lnTo>
                  <a:lnTo>
                    <a:pt x="50852" y="246233"/>
                  </a:lnTo>
                  <a:lnTo>
                    <a:pt x="23226" y="311604"/>
                  </a:lnTo>
                  <a:lnTo>
                    <a:pt x="5962" y="381710"/>
                  </a:lnTo>
                  <a:lnTo>
                    <a:pt x="0" y="455612"/>
                  </a:lnTo>
                  <a:lnTo>
                    <a:pt x="1510" y="492979"/>
                  </a:lnTo>
                  <a:lnTo>
                    <a:pt x="13240" y="565100"/>
                  </a:lnTo>
                  <a:lnTo>
                    <a:pt x="35802" y="632956"/>
                  </a:lnTo>
                  <a:lnTo>
                    <a:pt x="68258" y="695608"/>
                  </a:lnTo>
                  <a:lnTo>
                    <a:pt x="109670" y="752119"/>
                  </a:lnTo>
                  <a:lnTo>
                    <a:pt x="159100" y="801550"/>
                  </a:lnTo>
                  <a:lnTo>
                    <a:pt x="215610" y="842963"/>
                  </a:lnTo>
                  <a:lnTo>
                    <a:pt x="278263" y="875420"/>
                  </a:lnTo>
                  <a:lnTo>
                    <a:pt x="346120" y="897983"/>
                  </a:lnTo>
                  <a:lnTo>
                    <a:pt x="418243" y="909714"/>
                  </a:lnTo>
                  <a:lnTo>
                    <a:pt x="455612" y="911225"/>
                  </a:lnTo>
                  <a:lnTo>
                    <a:pt x="492977" y="909714"/>
                  </a:lnTo>
                  <a:lnTo>
                    <a:pt x="565095" y="897983"/>
                  </a:lnTo>
                  <a:lnTo>
                    <a:pt x="632948" y="875420"/>
                  </a:lnTo>
                  <a:lnTo>
                    <a:pt x="695599" y="842963"/>
                  </a:lnTo>
                  <a:lnTo>
                    <a:pt x="752108" y="801550"/>
                  </a:lnTo>
                  <a:lnTo>
                    <a:pt x="801538" y="752119"/>
                  </a:lnTo>
                  <a:lnTo>
                    <a:pt x="842950" y="695608"/>
                  </a:lnTo>
                  <a:lnTo>
                    <a:pt x="875407" y="632956"/>
                  </a:lnTo>
                  <a:lnTo>
                    <a:pt x="897970" y="565100"/>
                  </a:lnTo>
                  <a:lnTo>
                    <a:pt x="909701" y="492979"/>
                  </a:lnTo>
                  <a:lnTo>
                    <a:pt x="911212" y="455612"/>
                  </a:lnTo>
                  <a:lnTo>
                    <a:pt x="909701" y="418245"/>
                  </a:lnTo>
                  <a:lnTo>
                    <a:pt x="897970" y="346124"/>
                  </a:lnTo>
                  <a:lnTo>
                    <a:pt x="875407" y="278268"/>
                  </a:lnTo>
                  <a:lnTo>
                    <a:pt x="842950" y="215616"/>
                  </a:lnTo>
                  <a:lnTo>
                    <a:pt x="801538" y="159105"/>
                  </a:lnTo>
                  <a:lnTo>
                    <a:pt x="752108" y="109674"/>
                  </a:lnTo>
                  <a:lnTo>
                    <a:pt x="695599" y="68261"/>
                  </a:lnTo>
                  <a:lnTo>
                    <a:pt x="632948" y="35804"/>
                  </a:lnTo>
                  <a:lnTo>
                    <a:pt x="565095" y="13241"/>
                  </a:lnTo>
                  <a:lnTo>
                    <a:pt x="492977" y="1510"/>
                  </a:lnTo>
                  <a:lnTo>
                    <a:pt x="455612"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sz="1059">
                <a:latin typeface="Calibri Light" panose="020F0302020204030204" pitchFamily="34" charset="0"/>
                <a:cs typeface="Calibri Light" panose="020F0302020204030204" pitchFamily="34" charset="0"/>
              </a:endParaRPr>
            </a:p>
          </p:txBody>
        </p:sp>
        <p:sp>
          <p:nvSpPr>
            <p:cNvPr id="355" name="object 2"/>
            <p:cNvSpPr txBox="1">
              <a:spLocks/>
            </p:cNvSpPr>
            <p:nvPr/>
          </p:nvSpPr>
          <p:spPr>
            <a:xfrm>
              <a:off x="4057632" y="4907981"/>
              <a:ext cx="1661653" cy="461665"/>
            </a:xfrm>
            <a:prstGeom prst="rect">
              <a:avLst/>
            </a:prstGeom>
          </p:spPr>
          <p:txBody>
            <a:bodyPr vert="horz" wrap="square" lIns="0" tIns="0" rIns="0" bIns="0" rtlCol="0">
              <a:spAutoFit/>
            </a:bodyPr>
            <a:lstStyle>
              <a:lvl1pPr marL="0">
                <a:defRPr sz="36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4651" marR="2988">
                <a:lnSpc>
                  <a:spcPts val="1765"/>
                </a:lnSpc>
              </a:pPr>
              <a:r>
                <a:rPr lang="en-CA" sz="1647" dirty="0">
                  <a:latin typeface="Calibri Light" panose="020F0302020204030204" pitchFamily="34" charset="0"/>
                  <a:cs typeface="Calibri Light" panose="020F0302020204030204" pitchFamily="34" charset="0"/>
                </a:rPr>
                <a:t>Address security and privacy </a:t>
              </a:r>
              <a:r>
                <a:rPr lang="en-CA" sz="1647" dirty="0" smtClean="0">
                  <a:latin typeface="Calibri Light" panose="020F0302020204030204" pitchFamily="34" charset="0"/>
                  <a:cs typeface="Calibri Light" panose="020F0302020204030204" pitchFamily="34" charset="0"/>
                </a:rPr>
                <a:t>risks</a:t>
              </a:r>
              <a:endParaRPr lang="en-CA" sz="1647" dirty="0">
                <a:latin typeface="Calibri Light" panose="020F0302020204030204" pitchFamily="34" charset="0"/>
                <a:cs typeface="Calibri Light" panose="020F0302020204030204" pitchFamily="34" charset="0"/>
              </a:endParaRPr>
            </a:p>
          </p:txBody>
        </p:sp>
        <p:pic>
          <p:nvPicPr>
            <p:cNvPr id="356" name="Picture 355"/>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3411624" y="4989452"/>
              <a:ext cx="451972" cy="337618"/>
            </a:xfrm>
            <a:prstGeom prst="rect">
              <a:avLst/>
            </a:prstGeom>
          </p:spPr>
        </p:pic>
      </p:grpSp>
      <p:grpSp>
        <p:nvGrpSpPr>
          <p:cNvPr id="357" name="Group 356"/>
          <p:cNvGrpSpPr/>
          <p:nvPr userDrawn="1"/>
        </p:nvGrpSpPr>
        <p:grpSpPr>
          <a:xfrm>
            <a:off x="9299046" y="5821150"/>
            <a:ext cx="2653542" cy="597327"/>
            <a:chOff x="3317772" y="2689550"/>
            <a:chExt cx="2653542" cy="597327"/>
          </a:xfrm>
        </p:grpSpPr>
        <p:sp>
          <p:nvSpPr>
            <p:cNvPr id="358" name="object 49"/>
            <p:cNvSpPr/>
            <p:nvPr/>
          </p:nvSpPr>
          <p:spPr>
            <a:xfrm>
              <a:off x="3317772" y="2689550"/>
              <a:ext cx="2653542" cy="597327"/>
            </a:xfrm>
            <a:custGeom>
              <a:avLst/>
              <a:gdLst/>
              <a:ahLst/>
              <a:cxnLst/>
              <a:rect l="l" t="t" r="r" b="b"/>
              <a:pathLst>
                <a:path w="7505065" h="1234439">
                  <a:moveTo>
                    <a:pt x="7047941" y="0"/>
                  </a:moveTo>
                  <a:lnTo>
                    <a:pt x="0" y="0"/>
                  </a:lnTo>
                  <a:lnTo>
                    <a:pt x="0" y="1233957"/>
                  </a:lnTo>
                  <a:lnTo>
                    <a:pt x="7047941" y="1233957"/>
                  </a:lnTo>
                  <a:lnTo>
                    <a:pt x="7504557" y="636981"/>
                  </a:lnTo>
                  <a:lnTo>
                    <a:pt x="7047941" y="0"/>
                  </a:lnTo>
                  <a:close/>
                </a:path>
              </a:pathLst>
            </a:custGeom>
            <a:solidFill>
              <a:srgbClr val="6C9F41"/>
            </a:solidFill>
          </p:spPr>
          <p:txBody>
            <a:bodyPr wrap="square" lIns="0" tIns="0" rIns="0" bIns="0" rtlCol="0"/>
            <a:lstStyle/>
            <a:p>
              <a:endParaRPr sz="1059">
                <a:latin typeface="Calibri Light" panose="020F0302020204030204" pitchFamily="34" charset="0"/>
                <a:cs typeface="Calibri Light" panose="020F0302020204030204" pitchFamily="34" charset="0"/>
              </a:endParaRPr>
            </a:p>
          </p:txBody>
        </p:sp>
        <p:sp>
          <p:nvSpPr>
            <p:cNvPr id="359" name="object 2"/>
            <p:cNvSpPr txBox="1">
              <a:spLocks/>
            </p:cNvSpPr>
            <p:nvPr/>
          </p:nvSpPr>
          <p:spPr>
            <a:xfrm>
              <a:off x="4057632" y="2730570"/>
              <a:ext cx="1661653" cy="506934"/>
            </a:xfrm>
            <a:prstGeom prst="rect">
              <a:avLst/>
            </a:prstGeom>
          </p:spPr>
          <p:txBody>
            <a:bodyPr vert="horz" wrap="square" lIns="0" tIns="0" rIns="0" bIns="0" rtlCol="0">
              <a:spAutoFit/>
            </a:bodyPr>
            <a:lstStyle>
              <a:lvl1pPr marL="0">
                <a:defRPr sz="36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4651"/>
              <a:r>
                <a:rPr lang="en-CA" sz="1647" dirty="0">
                  <a:latin typeface="Calibri Light" panose="020F0302020204030204" pitchFamily="34" charset="0"/>
                  <a:cs typeface="Calibri Light" panose="020F0302020204030204" pitchFamily="34" charset="0"/>
                </a:rPr>
                <a:t>Be good data </a:t>
              </a:r>
              <a:r>
                <a:rPr lang="en-CA" sz="1647" dirty="0" smtClean="0">
                  <a:latin typeface="Calibri Light" panose="020F0302020204030204" pitchFamily="34" charset="0"/>
                  <a:cs typeface="Calibri Light" panose="020F0302020204030204" pitchFamily="34" charset="0"/>
                </a:rPr>
                <a:t>stewards</a:t>
              </a:r>
            </a:p>
          </p:txBody>
        </p:sp>
        <p:sp>
          <p:nvSpPr>
            <p:cNvPr id="360" name="object 69"/>
            <p:cNvSpPr/>
            <p:nvPr/>
          </p:nvSpPr>
          <p:spPr>
            <a:xfrm>
              <a:off x="3360836" y="2708920"/>
              <a:ext cx="536015" cy="536388"/>
            </a:xfrm>
            <a:custGeom>
              <a:avLst/>
              <a:gdLst/>
              <a:ahLst/>
              <a:cxnLst/>
              <a:rect l="l" t="t" r="r" b="b"/>
              <a:pathLst>
                <a:path w="911225" h="911860">
                  <a:moveTo>
                    <a:pt x="455612" y="0"/>
                  </a:moveTo>
                  <a:lnTo>
                    <a:pt x="381710" y="5963"/>
                  </a:lnTo>
                  <a:lnTo>
                    <a:pt x="311604" y="23227"/>
                  </a:lnTo>
                  <a:lnTo>
                    <a:pt x="246233" y="50855"/>
                  </a:lnTo>
                  <a:lnTo>
                    <a:pt x="186534" y="87907"/>
                  </a:lnTo>
                  <a:lnTo>
                    <a:pt x="133446" y="133446"/>
                  </a:lnTo>
                  <a:lnTo>
                    <a:pt x="87907" y="186534"/>
                  </a:lnTo>
                  <a:lnTo>
                    <a:pt x="50855" y="246233"/>
                  </a:lnTo>
                  <a:lnTo>
                    <a:pt x="23227" y="311604"/>
                  </a:lnTo>
                  <a:lnTo>
                    <a:pt x="5963" y="381710"/>
                  </a:lnTo>
                  <a:lnTo>
                    <a:pt x="0" y="455612"/>
                  </a:lnTo>
                  <a:lnTo>
                    <a:pt x="1510" y="492981"/>
                  </a:lnTo>
                  <a:lnTo>
                    <a:pt x="13241" y="565106"/>
                  </a:lnTo>
                  <a:lnTo>
                    <a:pt x="35804" y="632965"/>
                  </a:lnTo>
                  <a:lnTo>
                    <a:pt x="68261" y="695621"/>
                  </a:lnTo>
                  <a:lnTo>
                    <a:pt x="109674" y="752135"/>
                  </a:lnTo>
                  <a:lnTo>
                    <a:pt x="159105" y="801568"/>
                  </a:lnTo>
                  <a:lnTo>
                    <a:pt x="215616" y="842984"/>
                  </a:lnTo>
                  <a:lnTo>
                    <a:pt x="278268" y="875443"/>
                  </a:lnTo>
                  <a:lnTo>
                    <a:pt x="346124" y="898008"/>
                  </a:lnTo>
                  <a:lnTo>
                    <a:pt x="418245" y="909739"/>
                  </a:lnTo>
                  <a:lnTo>
                    <a:pt x="455612" y="911250"/>
                  </a:lnTo>
                  <a:lnTo>
                    <a:pt x="492977" y="909739"/>
                  </a:lnTo>
                  <a:lnTo>
                    <a:pt x="565096" y="898008"/>
                  </a:lnTo>
                  <a:lnTo>
                    <a:pt x="632950" y="875443"/>
                  </a:lnTo>
                  <a:lnTo>
                    <a:pt x="695602" y="842984"/>
                  </a:lnTo>
                  <a:lnTo>
                    <a:pt x="752113" y="801568"/>
                  </a:lnTo>
                  <a:lnTo>
                    <a:pt x="801545" y="752135"/>
                  </a:lnTo>
                  <a:lnTo>
                    <a:pt x="842960" y="695621"/>
                  </a:lnTo>
                  <a:lnTo>
                    <a:pt x="875418" y="632965"/>
                  </a:lnTo>
                  <a:lnTo>
                    <a:pt x="897982" y="565106"/>
                  </a:lnTo>
                  <a:lnTo>
                    <a:pt x="909714" y="492981"/>
                  </a:lnTo>
                  <a:lnTo>
                    <a:pt x="911225" y="455612"/>
                  </a:lnTo>
                  <a:lnTo>
                    <a:pt x="909714" y="418245"/>
                  </a:lnTo>
                  <a:lnTo>
                    <a:pt x="897982" y="346124"/>
                  </a:lnTo>
                  <a:lnTo>
                    <a:pt x="875418" y="278268"/>
                  </a:lnTo>
                  <a:lnTo>
                    <a:pt x="842960" y="215616"/>
                  </a:lnTo>
                  <a:lnTo>
                    <a:pt x="801545" y="159105"/>
                  </a:lnTo>
                  <a:lnTo>
                    <a:pt x="752113" y="109674"/>
                  </a:lnTo>
                  <a:lnTo>
                    <a:pt x="695602" y="68261"/>
                  </a:lnTo>
                  <a:lnTo>
                    <a:pt x="632950" y="35804"/>
                  </a:lnTo>
                  <a:lnTo>
                    <a:pt x="565096" y="13241"/>
                  </a:lnTo>
                  <a:lnTo>
                    <a:pt x="492977" y="1510"/>
                  </a:lnTo>
                  <a:lnTo>
                    <a:pt x="455612"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sz="1059" baseline="-25000">
                <a:latin typeface="Calibri Light" panose="020F0302020204030204" pitchFamily="34" charset="0"/>
                <a:cs typeface="Calibri Light" panose="020F0302020204030204" pitchFamily="34" charset="0"/>
              </a:endParaRPr>
            </a:p>
          </p:txBody>
        </p:sp>
        <p:pic>
          <p:nvPicPr>
            <p:cNvPr id="361" name="Picture 360"/>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3427133" y="2746712"/>
              <a:ext cx="407153" cy="439725"/>
            </a:xfrm>
            <a:prstGeom prst="rect">
              <a:avLst/>
            </a:prstGeom>
          </p:spPr>
        </p:pic>
      </p:grpSp>
      <p:grpSp>
        <p:nvGrpSpPr>
          <p:cNvPr id="362" name="Group 361"/>
          <p:cNvGrpSpPr/>
          <p:nvPr userDrawn="1"/>
        </p:nvGrpSpPr>
        <p:grpSpPr>
          <a:xfrm>
            <a:off x="6343905" y="5041902"/>
            <a:ext cx="2647440" cy="602125"/>
            <a:chOff x="3323873" y="3871875"/>
            <a:chExt cx="2647440" cy="602125"/>
          </a:xfrm>
        </p:grpSpPr>
        <p:sp>
          <p:nvSpPr>
            <p:cNvPr id="363" name="object 43"/>
            <p:cNvSpPr/>
            <p:nvPr/>
          </p:nvSpPr>
          <p:spPr>
            <a:xfrm>
              <a:off x="3323873" y="3871875"/>
              <a:ext cx="2647440" cy="602125"/>
            </a:xfrm>
            <a:custGeom>
              <a:avLst/>
              <a:gdLst/>
              <a:ahLst/>
              <a:cxnLst/>
              <a:rect l="l" t="t" r="r" b="b"/>
              <a:pathLst>
                <a:path w="7505065" h="1234440">
                  <a:moveTo>
                    <a:pt x="7048080" y="0"/>
                  </a:moveTo>
                  <a:lnTo>
                    <a:pt x="0" y="0"/>
                  </a:lnTo>
                  <a:lnTo>
                    <a:pt x="0" y="1233932"/>
                  </a:lnTo>
                  <a:lnTo>
                    <a:pt x="7048080" y="1233932"/>
                  </a:lnTo>
                  <a:lnTo>
                    <a:pt x="7504709" y="636981"/>
                  </a:lnTo>
                  <a:lnTo>
                    <a:pt x="7048080" y="0"/>
                  </a:lnTo>
                  <a:close/>
                </a:path>
              </a:pathLst>
            </a:custGeom>
            <a:solidFill>
              <a:srgbClr val="2CA3A1"/>
            </a:solidFill>
          </p:spPr>
          <p:txBody>
            <a:bodyPr wrap="square" lIns="0" tIns="0" rIns="0" bIns="0" rtlCol="0"/>
            <a:lstStyle/>
            <a:p>
              <a:endParaRPr sz="1059">
                <a:latin typeface="Calibri Light" panose="020F0302020204030204" pitchFamily="34" charset="0"/>
                <a:cs typeface="Calibri Light" panose="020F0302020204030204" pitchFamily="34" charset="0"/>
              </a:endParaRPr>
            </a:p>
          </p:txBody>
        </p:sp>
        <p:sp>
          <p:nvSpPr>
            <p:cNvPr id="364" name="object 2"/>
            <p:cNvSpPr txBox="1">
              <a:spLocks/>
            </p:cNvSpPr>
            <p:nvPr/>
          </p:nvSpPr>
          <p:spPr>
            <a:xfrm>
              <a:off x="4030164" y="3945961"/>
              <a:ext cx="1689121" cy="461665"/>
            </a:xfrm>
            <a:prstGeom prst="rect">
              <a:avLst/>
            </a:prstGeom>
          </p:spPr>
          <p:txBody>
            <a:bodyPr vert="horz" wrap="square" lIns="0" tIns="0" rIns="0" bIns="0" rtlCol="0">
              <a:spAutoFit/>
            </a:bodyPr>
            <a:lstStyle>
              <a:lvl1pPr marL="0">
                <a:defRPr sz="36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4651">
                <a:lnSpc>
                  <a:spcPts val="1765"/>
                </a:lnSpc>
              </a:pPr>
              <a:r>
                <a:rPr lang="en-CA" sz="1647" dirty="0">
                  <a:latin typeface="Calibri Light" panose="020F0302020204030204" pitchFamily="34" charset="0"/>
                  <a:cs typeface="Calibri Light" panose="020F0302020204030204" pitchFamily="34" charset="0"/>
                </a:rPr>
                <a:t>Design ethical </a:t>
              </a:r>
              <a:r>
                <a:rPr lang="en-CA" sz="1647" dirty="0" smtClean="0">
                  <a:latin typeface="Calibri Light" panose="020F0302020204030204" pitchFamily="34" charset="0"/>
                  <a:cs typeface="Calibri Light" panose="020F0302020204030204" pitchFamily="34" charset="0"/>
                </a:rPr>
                <a:t>services</a:t>
              </a:r>
              <a:endParaRPr lang="en-CA" sz="1647" dirty="0">
                <a:latin typeface="Calibri Light" panose="020F0302020204030204" pitchFamily="34" charset="0"/>
                <a:cs typeface="Calibri Light" panose="020F0302020204030204" pitchFamily="34" charset="0"/>
              </a:endParaRPr>
            </a:p>
          </p:txBody>
        </p:sp>
        <p:grpSp>
          <p:nvGrpSpPr>
            <p:cNvPr id="365" name="Group 364"/>
            <p:cNvGrpSpPr/>
            <p:nvPr/>
          </p:nvGrpSpPr>
          <p:grpSpPr>
            <a:xfrm>
              <a:off x="3375696" y="3899862"/>
              <a:ext cx="536015" cy="536388"/>
              <a:chOff x="3227848" y="3684700"/>
              <a:chExt cx="536015" cy="536388"/>
            </a:xfrm>
          </p:grpSpPr>
          <p:sp>
            <p:nvSpPr>
              <p:cNvPr id="366" name="object 69"/>
              <p:cNvSpPr/>
              <p:nvPr/>
            </p:nvSpPr>
            <p:spPr>
              <a:xfrm>
                <a:off x="3227848" y="3684700"/>
                <a:ext cx="536015" cy="536388"/>
              </a:xfrm>
              <a:custGeom>
                <a:avLst/>
                <a:gdLst/>
                <a:ahLst/>
                <a:cxnLst/>
                <a:rect l="l" t="t" r="r" b="b"/>
                <a:pathLst>
                  <a:path w="911225" h="911860">
                    <a:moveTo>
                      <a:pt x="455612" y="0"/>
                    </a:moveTo>
                    <a:lnTo>
                      <a:pt x="381710" y="5963"/>
                    </a:lnTo>
                    <a:lnTo>
                      <a:pt x="311604" y="23227"/>
                    </a:lnTo>
                    <a:lnTo>
                      <a:pt x="246233" y="50855"/>
                    </a:lnTo>
                    <a:lnTo>
                      <a:pt x="186534" y="87907"/>
                    </a:lnTo>
                    <a:lnTo>
                      <a:pt x="133446" y="133446"/>
                    </a:lnTo>
                    <a:lnTo>
                      <a:pt x="87907" y="186534"/>
                    </a:lnTo>
                    <a:lnTo>
                      <a:pt x="50855" y="246233"/>
                    </a:lnTo>
                    <a:lnTo>
                      <a:pt x="23227" y="311604"/>
                    </a:lnTo>
                    <a:lnTo>
                      <a:pt x="5963" y="381710"/>
                    </a:lnTo>
                    <a:lnTo>
                      <a:pt x="0" y="455612"/>
                    </a:lnTo>
                    <a:lnTo>
                      <a:pt x="1510" y="492981"/>
                    </a:lnTo>
                    <a:lnTo>
                      <a:pt x="13241" y="565106"/>
                    </a:lnTo>
                    <a:lnTo>
                      <a:pt x="35804" y="632965"/>
                    </a:lnTo>
                    <a:lnTo>
                      <a:pt x="68261" y="695621"/>
                    </a:lnTo>
                    <a:lnTo>
                      <a:pt x="109674" y="752135"/>
                    </a:lnTo>
                    <a:lnTo>
                      <a:pt x="159105" y="801568"/>
                    </a:lnTo>
                    <a:lnTo>
                      <a:pt x="215616" y="842984"/>
                    </a:lnTo>
                    <a:lnTo>
                      <a:pt x="278268" y="875443"/>
                    </a:lnTo>
                    <a:lnTo>
                      <a:pt x="346124" y="898008"/>
                    </a:lnTo>
                    <a:lnTo>
                      <a:pt x="418245" y="909739"/>
                    </a:lnTo>
                    <a:lnTo>
                      <a:pt x="455612" y="911250"/>
                    </a:lnTo>
                    <a:lnTo>
                      <a:pt x="492977" y="909739"/>
                    </a:lnTo>
                    <a:lnTo>
                      <a:pt x="565096" y="898008"/>
                    </a:lnTo>
                    <a:lnTo>
                      <a:pt x="632950" y="875443"/>
                    </a:lnTo>
                    <a:lnTo>
                      <a:pt x="695602" y="842984"/>
                    </a:lnTo>
                    <a:lnTo>
                      <a:pt x="752113" y="801568"/>
                    </a:lnTo>
                    <a:lnTo>
                      <a:pt x="801545" y="752135"/>
                    </a:lnTo>
                    <a:lnTo>
                      <a:pt x="842960" y="695621"/>
                    </a:lnTo>
                    <a:lnTo>
                      <a:pt x="875418" y="632965"/>
                    </a:lnTo>
                    <a:lnTo>
                      <a:pt x="897982" y="565106"/>
                    </a:lnTo>
                    <a:lnTo>
                      <a:pt x="909714" y="492981"/>
                    </a:lnTo>
                    <a:lnTo>
                      <a:pt x="911225" y="455612"/>
                    </a:lnTo>
                    <a:lnTo>
                      <a:pt x="909714" y="418245"/>
                    </a:lnTo>
                    <a:lnTo>
                      <a:pt x="897982" y="346124"/>
                    </a:lnTo>
                    <a:lnTo>
                      <a:pt x="875418" y="278268"/>
                    </a:lnTo>
                    <a:lnTo>
                      <a:pt x="842960" y="215616"/>
                    </a:lnTo>
                    <a:lnTo>
                      <a:pt x="801545" y="159105"/>
                    </a:lnTo>
                    <a:lnTo>
                      <a:pt x="752113" y="109674"/>
                    </a:lnTo>
                    <a:lnTo>
                      <a:pt x="695602" y="68261"/>
                    </a:lnTo>
                    <a:lnTo>
                      <a:pt x="632950" y="35804"/>
                    </a:lnTo>
                    <a:lnTo>
                      <a:pt x="565096" y="13241"/>
                    </a:lnTo>
                    <a:lnTo>
                      <a:pt x="492977" y="1510"/>
                    </a:lnTo>
                    <a:lnTo>
                      <a:pt x="455612"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sz="1059" baseline="-25000">
                  <a:latin typeface="Calibri Light" panose="020F0302020204030204" pitchFamily="34" charset="0"/>
                  <a:cs typeface="Calibri Light" panose="020F0302020204030204" pitchFamily="34" charset="0"/>
                </a:endParaRPr>
              </a:p>
            </p:txBody>
          </p:sp>
          <p:pic>
            <p:nvPicPr>
              <p:cNvPr id="367" name="Picture 366"/>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3301824" y="3756241"/>
                <a:ext cx="388062" cy="393306"/>
              </a:xfrm>
              <a:prstGeom prst="rect">
                <a:avLst/>
              </a:prstGeom>
            </p:spPr>
          </p:pic>
        </p:grpSp>
      </p:grpSp>
      <p:sp>
        <p:nvSpPr>
          <p:cNvPr id="346" name="Content Placeholder 2"/>
          <p:cNvSpPr txBox="1">
            <a:spLocks/>
          </p:cNvSpPr>
          <p:nvPr userDrawn="1">
            <p:custDataLst>
              <p:tags r:id="rId1"/>
            </p:custDataLst>
          </p:nvPr>
        </p:nvSpPr>
        <p:spPr>
          <a:xfrm>
            <a:off x="-186753" y="2609766"/>
            <a:ext cx="2323184" cy="381000"/>
          </a:xfrm>
          <a:prstGeom prst="rect">
            <a:avLst/>
          </a:prstGeom>
        </p:spPr>
        <p:txBody>
          <a:bodyPr vert="horz" lIns="91440" tIns="45720" rIns="91440" bIns="45720" rtlCol="0">
            <a:noAutofit/>
          </a:bodyPr>
          <a:lstStyle>
            <a:lvl1pPr marL="457200" indent="-457200" algn="l" defTabSz="914400" rtl="0" eaLnBrk="1" latinLnBrk="0" hangingPunct="1">
              <a:spcBef>
                <a:spcPct val="20000"/>
              </a:spcBef>
              <a:buClr>
                <a:schemeClr val="accent1"/>
              </a:buClr>
              <a:buFont typeface="Wingdings" pitchFamily="2" charset="2"/>
              <a:buChar char="§"/>
              <a:defRPr sz="2800" kern="1200">
                <a:solidFill>
                  <a:schemeClr val="tx1">
                    <a:lumMod val="65000"/>
                    <a:lumOff val="3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lumMod val="65000"/>
                    <a:lumOff val="3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lumMod val="65000"/>
                    <a:lumOff val="3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lumMod val="65000"/>
                    <a:lumOff val="3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lumMod val="65000"/>
                    <a:lumOff val="3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CA" sz="1400" b="1" dirty="0">
                <a:latin typeface="+mn-lt"/>
              </a:rPr>
              <a:t>Souci du service à la clientèle et </a:t>
            </a:r>
            <a:r>
              <a:rPr lang="fr-CA" sz="1400" b="1" dirty="0" smtClean="0">
                <a:latin typeface="+mn-lt"/>
              </a:rPr>
              <a:t>concentration sur l’utilisateur </a:t>
            </a:r>
            <a:endParaRPr lang="fr-CA" sz="1400" b="1" dirty="0">
              <a:latin typeface="+mn-lt"/>
            </a:endParaRPr>
          </a:p>
        </p:txBody>
      </p:sp>
      <p:grpSp>
        <p:nvGrpSpPr>
          <p:cNvPr id="368" name="Group 367"/>
          <p:cNvGrpSpPr/>
          <p:nvPr userDrawn="1">
            <p:custDataLst>
              <p:tags r:id="rId2"/>
            </p:custDataLst>
          </p:nvPr>
        </p:nvGrpSpPr>
        <p:grpSpPr>
          <a:xfrm>
            <a:off x="327139" y="1209427"/>
            <a:ext cx="1295400" cy="1295400"/>
            <a:chOff x="1236452" y="2005663"/>
            <a:chExt cx="1295400" cy="1295400"/>
          </a:xfrm>
        </p:grpSpPr>
        <p:sp>
          <p:nvSpPr>
            <p:cNvPr id="369" name="Oval 368"/>
            <p:cNvSpPr/>
            <p:nvPr>
              <p:custDataLst>
                <p:tags r:id="rId25"/>
              </p:custDataLst>
            </p:nvPr>
          </p:nvSpPr>
          <p:spPr>
            <a:xfrm>
              <a:off x="1236452" y="2005663"/>
              <a:ext cx="1295400" cy="1295400"/>
            </a:xfrm>
            <a:prstGeom prst="ellipse">
              <a:avLst/>
            </a:prstGeom>
            <a:solidFill>
              <a:srgbClr val="005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0" name="Group 369"/>
            <p:cNvGrpSpPr>
              <a:grpSpLocks noChangeAspect="1"/>
            </p:cNvGrpSpPr>
            <p:nvPr/>
          </p:nvGrpSpPr>
          <p:grpSpPr bwMode="auto">
            <a:xfrm>
              <a:off x="1522566" y="2245760"/>
              <a:ext cx="663175" cy="783147"/>
              <a:chOff x="1711" y="1449"/>
              <a:chExt cx="199" cy="235"/>
            </a:xfrm>
          </p:grpSpPr>
          <p:sp>
            <p:nvSpPr>
              <p:cNvPr id="371" name="AutoShape 16"/>
              <p:cNvSpPr>
                <a:spLocks noChangeAspect="1" noChangeArrowheads="1" noTextEdit="1"/>
              </p:cNvSpPr>
              <p:nvPr/>
            </p:nvSpPr>
            <p:spPr bwMode="auto">
              <a:xfrm>
                <a:off x="1732" y="1478"/>
                <a:ext cx="178"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sp>
            <p:nvSpPr>
              <p:cNvPr id="372" name="Oval 371"/>
              <p:cNvSpPr>
                <a:spLocks noChangeArrowheads="1"/>
              </p:cNvSpPr>
              <p:nvPr>
                <p:custDataLst>
                  <p:tags r:id="rId26"/>
                </p:custDataLst>
              </p:nvPr>
            </p:nvSpPr>
            <p:spPr bwMode="auto">
              <a:xfrm>
                <a:off x="1748" y="1449"/>
                <a:ext cx="114" cy="1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sp>
            <p:nvSpPr>
              <p:cNvPr id="373" name="Freeform 372"/>
              <p:cNvSpPr>
                <a:spLocks/>
              </p:cNvSpPr>
              <p:nvPr>
                <p:custDataLst>
                  <p:tags r:id="rId27"/>
                </p:custDataLst>
              </p:nvPr>
            </p:nvSpPr>
            <p:spPr bwMode="auto">
              <a:xfrm>
                <a:off x="1711" y="1570"/>
                <a:ext cx="185" cy="88"/>
              </a:xfrm>
              <a:custGeom>
                <a:avLst/>
                <a:gdLst>
                  <a:gd name="T0" fmla="*/ 38 w 75"/>
                  <a:gd name="T1" fmla="*/ 1 h 36"/>
                  <a:gd name="T2" fmla="*/ 2 w 75"/>
                  <a:gd name="T3" fmla="*/ 36 h 36"/>
                  <a:gd name="T4" fmla="*/ 74 w 75"/>
                  <a:gd name="T5" fmla="*/ 36 h 36"/>
                  <a:gd name="T6" fmla="*/ 38 w 75"/>
                  <a:gd name="T7" fmla="*/ 1 h 36"/>
                </a:gdLst>
                <a:ahLst/>
                <a:cxnLst>
                  <a:cxn ang="0">
                    <a:pos x="T0" y="T1"/>
                  </a:cxn>
                  <a:cxn ang="0">
                    <a:pos x="T2" y="T3"/>
                  </a:cxn>
                  <a:cxn ang="0">
                    <a:pos x="T4" y="T5"/>
                  </a:cxn>
                  <a:cxn ang="0">
                    <a:pos x="T6" y="T7"/>
                  </a:cxn>
                </a:cxnLst>
                <a:rect l="0" t="0" r="r" b="b"/>
                <a:pathLst>
                  <a:path w="75" h="36">
                    <a:moveTo>
                      <a:pt x="38" y="1"/>
                    </a:moveTo>
                    <a:cubicBezTo>
                      <a:pt x="0" y="0"/>
                      <a:pt x="2" y="36"/>
                      <a:pt x="2" y="36"/>
                    </a:cubicBezTo>
                    <a:cubicBezTo>
                      <a:pt x="74" y="36"/>
                      <a:pt x="74" y="36"/>
                      <a:pt x="74" y="36"/>
                    </a:cubicBezTo>
                    <a:cubicBezTo>
                      <a:pt x="74" y="36"/>
                      <a:pt x="75" y="1"/>
                      <a:pt x="38"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grpSp>
      </p:grpSp>
      <p:sp>
        <p:nvSpPr>
          <p:cNvPr id="374" name="TextBox 373"/>
          <p:cNvSpPr txBox="1"/>
          <p:nvPr userDrawn="1">
            <p:custDataLst>
              <p:tags r:id="rId3"/>
            </p:custDataLst>
          </p:nvPr>
        </p:nvSpPr>
        <p:spPr>
          <a:xfrm>
            <a:off x="905923" y="1804414"/>
            <a:ext cx="726602" cy="646331"/>
          </a:xfrm>
          <a:prstGeom prst="rect">
            <a:avLst/>
          </a:prstGeom>
          <a:noFill/>
        </p:spPr>
        <p:txBody>
          <a:bodyPr wrap="square" rtlCol="0">
            <a:spAutoFit/>
          </a:bodyPr>
          <a:lstStyle/>
          <a:p>
            <a:r>
              <a:rPr lang="fr-CA" sz="3600" b="1" dirty="0">
                <a:ln>
                  <a:solidFill>
                    <a:schemeClr val="accent1">
                      <a:lumMod val="50000"/>
                    </a:schemeClr>
                  </a:solidFill>
                </a:ln>
                <a:solidFill>
                  <a:schemeClr val="bg1"/>
                </a:solidFill>
              </a:rPr>
              <a:t>1</a:t>
            </a:r>
            <a:r>
              <a:rPr lang="fr-CA" sz="3600" b="1" baseline="30000" dirty="0">
                <a:ln>
                  <a:solidFill>
                    <a:schemeClr val="accent1">
                      <a:lumMod val="50000"/>
                    </a:schemeClr>
                  </a:solidFill>
                </a:ln>
                <a:solidFill>
                  <a:schemeClr val="bg1"/>
                </a:solidFill>
              </a:rPr>
              <a:t>er</a:t>
            </a:r>
            <a:r>
              <a:rPr lang="fr-CA" sz="3600" b="1" dirty="0">
                <a:ln>
                  <a:solidFill>
                    <a:schemeClr val="accent1">
                      <a:lumMod val="50000"/>
                    </a:schemeClr>
                  </a:solidFill>
                </a:ln>
                <a:solidFill>
                  <a:schemeClr val="bg1"/>
                </a:solidFill>
              </a:rPr>
              <a:t> </a:t>
            </a:r>
          </a:p>
        </p:txBody>
      </p:sp>
      <p:sp>
        <p:nvSpPr>
          <p:cNvPr id="375" name="Content Placeholder 2"/>
          <p:cNvSpPr txBox="1">
            <a:spLocks/>
          </p:cNvSpPr>
          <p:nvPr userDrawn="1">
            <p:custDataLst>
              <p:tags r:id="rId4"/>
            </p:custDataLst>
          </p:nvPr>
        </p:nvSpPr>
        <p:spPr>
          <a:xfrm>
            <a:off x="-2382994" y="4246143"/>
            <a:ext cx="1914525" cy="381000"/>
          </a:xfrm>
          <a:prstGeom prst="rect">
            <a:avLst/>
          </a:prstGeom>
        </p:spPr>
        <p:txBody>
          <a:bodyPr vert="horz" lIns="91440" tIns="45720" rIns="91440" bIns="45720" rtlCol="0">
            <a:noAutofit/>
          </a:bodyPr>
          <a:lstStyle>
            <a:lvl1pPr marL="457200" indent="-457200" algn="l" defTabSz="914400" rtl="0" eaLnBrk="1" latinLnBrk="0" hangingPunct="1">
              <a:spcBef>
                <a:spcPct val="20000"/>
              </a:spcBef>
              <a:buClr>
                <a:schemeClr val="accent1"/>
              </a:buClr>
              <a:buFont typeface="Wingdings" pitchFamily="2" charset="2"/>
              <a:buChar char="§"/>
              <a:defRPr sz="2800" kern="1200">
                <a:solidFill>
                  <a:schemeClr val="tx1">
                    <a:lumMod val="65000"/>
                    <a:lumOff val="3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lumMod val="65000"/>
                    <a:lumOff val="3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lumMod val="65000"/>
                    <a:lumOff val="3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lumMod val="65000"/>
                    <a:lumOff val="3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lumMod val="65000"/>
                    <a:lumOff val="3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CA" sz="1400" b="1" dirty="0">
                <a:latin typeface="+mn-lt"/>
              </a:rPr>
              <a:t>Prestation numérique d’abord </a:t>
            </a:r>
          </a:p>
        </p:txBody>
      </p:sp>
      <p:grpSp>
        <p:nvGrpSpPr>
          <p:cNvPr id="376" name="Group 375"/>
          <p:cNvGrpSpPr/>
          <p:nvPr userDrawn="1">
            <p:custDataLst>
              <p:tags r:id="rId5"/>
            </p:custDataLst>
          </p:nvPr>
        </p:nvGrpSpPr>
        <p:grpSpPr>
          <a:xfrm>
            <a:off x="-2127206" y="2867026"/>
            <a:ext cx="1295400" cy="1295400"/>
            <a:chOff x="6563135" y="2026885"/>
            <a:chExt cx="1295400" cy="1295400"/>
          </a:xfrm>
        </p:grpSpPr>
        <p:sp>
          <p:nvSpPr>
            <p:cNvPr id="377" name="Oval 376"/>
            <p:cNvSpPr/>
            <p:nvPr>
              <p:custDataLst>
                <p:tags r:id="rId23"/>
              </p:custDataLst>
            </p:nvPr>
          </p:nvSpPr>
          <p:spPr>
            <a:xfrm>
              <a:off x="6563135" y="2026885"/>
              <a:ext cx="1295400" cy="1295400"/>
            </a:xfrm>
            <a:prstGeom prst="ellipse">
              <a:avLst/>
            </a:prstGeom>
            <a:solidFill>
              <a:srgbClr val="37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78" name="Freeform 377"/>
            <p:cNvSpPr>
              <a:spLocks noEditPoints="1"/>
            </p:cNvSpPr>
            <p:nvPr>
              <p:custDataLst>
                <p:tags r:id="rId24"/>
              </p:custDataLst>
            </p:nvPr>
          </p:nvSpPr>
          <p:spPr bwMode="auto">
            <a:xfrm>
              <a:off x="7261050" y="2262387"/>
              <a:ext cx="353115" cy="679874"/>
            </a:xfrm>
            <a:custGeom>
              <a:avLst/>
              <a:gdLst>
                <a:gd name="T0" fmla="*/ 182 w 363"/>
                <a:gd name="T1" fmla="*/ 604 h 625"/>
                <a:gd name="T2" fmla="*/ 161 w 363"/>
                <a:gd name="T3" fmla="*/ 583 h 625"/>
                <a:gd name="T4" fmla="*/ 182 w 363"/>
                <a:gd name="T5" fmla="*/ 561 h 625"/>
                <a:gd name="T6" fmla="*/ 203 w 363"/>
                <a:gd name="T7" fmla="*/ 583 h 625"/>
                <a:gd name="T8" fmla="*/ 182 w 363"/>
                <a:gd name="T9" fmla="*/ 604 h 625"/>
                <a:gd name="T10" fmla="*/ 30 w 363"/>
                <a:gd name="T11" fmla="*/ 547 h 625"/>
                <a:gd name="T12" fmla="*/ 30 w 363"/>
                <a:gd name="T13" fmla="*/ 67 h 625"/>
                <a:gd name="T14" fmla="*/ 334 w 363"/>
                <a:gd name="T15" fmla="*/ 67 h 625"/>
                <a:gd name="T16" fmla="*/ 334 w 363"/>
                <a:gd name="T17" fmla="*/ 547 h 625"/>
                <a:gd name="T18" fmla="*/ 30 w 363"/>
                <a:gd name="T19" fmla="*/ 547 h 625"/>
                <a:gd name="T20" fmla="*/ 137 w 363"/>
                <a:gd name="T21" fmla="*/ 41 h 625"/>
                <a:gd name="T22" fmla="*/ 132 w 363"/>
                <a:gd name="T23" fmla="*/ 36 h 625"/>
                <a:gd name="T24" fmla="*/ 137 w 363"/>
                <a:gd name="T25" fmla="*/ 31 h 625"/>
                <a:gd name="T26" fmla="*/ 226 w 363"/>
                <a:gd name="T27" fmla="*/ 31 h 625"/>
                <a:gd name="T28" fmla="*/ 231 w 363"/>
                <a:gd name="T29" fmla="*/ 36 h 625"/>
                <a:gd name="T30" fmla="*/ 226 w 363"/>
                <a:gd name="T31" fmla="*/ 41 h 625"/>
                <a:gd name="T32" fmla="*/ 137 w 363"/>
                <a:gd name="T33" fmla="*/ 41 h 625"/>
                <a:gd name="T34" fmla="*/ 321 w 363"/>
                <a:gd name="T35" fmla="*/ 0 h 625"/>
                <a:gd name="T36" fmla="*/ 43 w 363"/>
                <a:gd name="T37" fmla="*/ 0 h 625"/>
                <a:gd name="T38" fmla="*/ 0 w 363"/>
                <a:gd name="T39" fmla="*/ 42 h 625"/>
                <a:gd name="T40" fmla="*/ 0 w 363"/>
                <a:gd name="T41" fmla="*/ 583 h 625"/>
                <a:gd name="T42" fmla="*/ 43 w 363"/>
                <a:gd name="T43" fmla="*/ 625 h 625"/>
                <a:gd name="T44" fmla="*/ 321 w 363"/>
                <a:gd name="T45" fmla="*/ 625 h 625"/>
                <a:gd name="T46" fmla="*/ 363 w 363"/>
                <a:gd name="T47" fmla="*/ 583 h 625"/>
                <a:gd name="T48" fmla="*/ 363 w 363"/>
                <a:gd name="T49" fmla="*/ 42 h 625"/>
                <a:gd name="T50" fmla="*/ 321 w 363"/>
                <a:gd name="T51"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3" h="625">
                  <a:moveTo>
                    <a:pt x="182" y="604"/>
                  </a:moveTo>
                  <a:cubicBezTo>
                    <a:pt x="170" y="604"/>
                    <a:pt x="161" y="594"/>
                    <a:pt x="161" y="583"/>
                  </a:cubicBezTo>
                  <a:cubicBezTo>
                    <a:pt x="161" y="571"/>
                    <a:pt x="170" y="561"/>
                    <a:pt x="182" y="561"/>
                  </a:cubicBezTo>
                  <a:cubicBezTo>
                    <a:pt x="193" y="561"/>
                    <a:pt x="203" y="571"/>
                    <a:pt x="203" y="583"/>
                  </a:cubicBezTo>
                  <a:cubicBezTo>
                    <a:pt x="203" y="594"/>
                    <a:pt x="193" y="604"/>
                    <a:pt x="182" y="604"/>
                  </a:cubicBezTo>
                  <a:moveTo>
                    <a:pt x="30" y="547"/>
                  </a:moveTo>
                  <a:cubicBezTo>
                    <a:pt x="30" y="67"/>
                    <a:pt x="30" y="67"/>
                    <a:pt x="30" y="67"/>
                  </a:cubicBezTo>
                  <a:cubicBezTo>
                    <a:pt x="334" y="67"/>
                    <a:pt x="334" y="67"/>
                    <a:pt x="334" y="67"/>
                  </a:cubicBezTo>
                  <a:cubicBezTo>
                    <a:pt x="334" y="547"/>
                    <a:pt x="334" y="547"/>
                    <a:pt x="334" y="547"/>
                  </a:cubicBezTo>
                  <a:cubicBezTo>
                    <a:pt x="30" y="547"/>
                    <a:pt x="30" y="547"/>
                    <a:pt x="30" y="547"/>
                  </a:cubicBezTo>
                  <a:moveTo>
                    <a:pt x="137" y="41"/>
                  </a:moveTo>
                  <a:cubicBezTo>
                    <a:pt x="134" y="41"/>
                    <a:pt x="132" y="38"/>
                    <a:pt x="132" y="36"/>
                  </a:cubicBezTo>
                  <a:cubicBezTo>
                    <a:pt x="132" y="33"/>
                    <a:pt x="134" y="31"/>
                    <a:pt x="137" y="31"/>
                  </a:cubicBezTo>
                  <a:cubicBezTo>
                    <a:pt x="226" y="31"/>
                    <a:pt x="226" y="31"/>
                    <a:pt x="226" y="31"/>
                  </a:cubicBezTo>
                  <a:cubicBezTo>
                    <a:pt x="229" y="31"/>
                    <a:pt x="231" y="33"/>
                    <a:pt x="231" y="36"/>
                  </a:cubicBezTo>
                  <a:cubicBezTo>
                    <a:pt x="231" y="38"/>
                    <a:pt x="229" y="41"/>
                    <a:pt x="226" y="41"/>
                  </a:cubicBezTo>
                  <a:cubicBezTo>
                    <a:pt x="137" y="41"/>
                    <a:pt x="137" y="41"/>
                    <a:pt x="137" y="41"/>
                  </a:cubicBezTo>
                  <a:moveTo>
                    <a:pt x="321" y="0"/>
                  </a:moveTo>
                  <a:cubicBezTo>
                    <a:pt x="43" y="0"/>
                    <a:pt x="43" y="0"/>
                    <a:pt x="43" y="0"/>
                  </a:cubicBezTo>
                  <a:cubicBezTo>
                    <a:pt x="19" y="0"/>
                    <a:pt x="0" y="19"/>
                    <a:pt x="0" y="42"/>
                  </a:cubicBezTo>
                  <a:cubicBezTo>
                    <a:pt x="0" y="583"/>
                    <a:pt x="0" y="583"/>
                    <a:pt x="0" y="583"/>
                  </a:cubicBezTo>
                  <a:cubicBezTo>
                    <a:pt x="0" y="606"/>
                    <a:pt x="19" y="625"/>
                    <a:pt x="43" y="625"/>
                  </a:cubicBezTo>
                  <a:cubicBezTo>
                    <a:pt x="321" y="625"/>
                    <a:pt x="321" y="625"/>
                    <a:pt x="321" y="625"/>
                  </a:cubicBezTo>
                  <a:cubicBezTo>
                    <a:pt x="344" y="625"/>
                    <a:pt x="363" y="606"/>
                    <a:pt x="363" y="583"/>
                  </a:cubicBezTo>
                  <a:cubicBezTo>
                    <a:pt x="363" y="42"/>
                    <a:pt x="363" y="42"/>
                    <a:pt x="363" y="42"/>
                  </a:cubicBezTo>
                  <a:cubicBezTo>
                    <a:pt x="363" y="19"/>
                    <a:pt x="344" y="0"/>
                    <a:pt x="321" y="0"/>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sz="2000"/>
            </a:p>
          </p:txBody>
        </p:sp>
      </p:grpSp>
      <p:sp>
        <p:nvSpPr>
          <p:cNvPr id="379" name="Freeform 378"/>
          <p:cNvSpPr>
            <a:spLocks noEditPoints="1"/>
          </p:cNvSpPr>
          <p:nvPr userDrawn="1">
            <p:custDataLst>
              <p:tags r:id="rId6"/>
            </p:custDataLst>
          </p:nvPr>
        </p:nvSpPr>
        <p:spPr bwMode="auto">
          <a:xfrm>
            <a:off x="-1959411" y="3453210"/>
            <a:ext cx="571500" cy="412909"/>
          </a:xfrm>
          <a:custGeom>
            <a:avLst/>
            <a:gdLst>
              <a:gd name="T0" fmla="*/ 1067 w 1200"/>
              <a:gd name="T1" fmla="*/ 617 h 867"/>
              <a:gd name="T2" fmla="*/ 228 w 1200"/>
              <a:gd name="T3" fmla="*/ 95 h 867"/>
              <a:gd name="T4" fmla="*/ 1200 w 1200"/>
              <a:gd name="T5" fmla="*/ 867 h 867"/>
              <a:gd name="T6" fmla="*/ 730 w 1200"/>
              <a:gd name="T7" fmla="*/ 826 h 867"/>
              <a:gd name="T8" fmla="*/ 587 w 1200"/>
              <a:gd name="T9" fmla="*/ 645 h 867"/>
              <a:gd name="T10" fmla="*/ 1067 w 1200"/>
              <a:gd name="T11" fmla="*/ 645 h 867"/>
              <a:gd name="T12" fmla="*/ 932 w 1200"/>
              <a:gd name="T13" fmla="*/ 700 h 867"/>
              <a:gd name="T14" fmla="*/ 965 w 1200"/>
              <a:gd name="T15" fmla="*/ 717 h 867"/>
              <a:gd name="T16" fmla="*/ 901 w 1200"/>
              <a:gd name="T17" fmla="*/ 743 h 867"/>
              <a:gd name="T18" fmla="*/ 863 w 1200"/>
              <a:gd name="T19" fmla="*/ 676 h 867"/>
              <a:gd name="T20" fmla="*/ 863 w 1200"/>
              <a:gd name="T21" fmla="*/ 676 h 867"/>
              <a:gd name="T22" fmla="*/ 882 w 1200"/>
              <a:gd name="T23" fmla="*/ 717 h 867"/>
              <a:gd name="T24" fmla="*/ 841 w 1200"/>
              <a:gd name="T25" fmla="*/ 700 h 867"/>
              <a:gd name="T26" fmla="*/ 758 w 1200"/>
              <a:gd name="T27" fmla="*/ 743 h 867"/>
              <a:gd name="T28" fmla="*/ 718 w 1200"/>
              <a:gd name="T29" fmla="*/ 676 h 867"/>
              <a:gd name="T30" fmla="*/ 718 w 1200"/>
              <a:gd name="T31" fmla="*/ 676 h 867"/>
              <a:gd name="T32" fmla="*/ 647 w 1200"/>
              <a:gd name="T33" fmla="*/ 700 h 867"/>
              <a:gd name="T34" fmla="*/ 613 w 1200"/>
              <a:gd name="T35" fmla="*/ 717 h 867"/>
              <a:gd name="T36" fmla="*/ 628 w 1200"/>
              <a:gd name="T37" fmla="*/ 676 h 867"/>
              <a:gd name="T38" fmla="*/ 594 w 1200"/>
              <a:gd name="T39" fmla="*/ 743 h 867"/>
              <a:gd name="T40" fmla="*/ 594 w 1200"/>
              <a:gd name="T41" fmla="*/ 743 h 867"/>
              <a:gd name="T42" fmla="*/ 504 w 1200"/>
              <a:gd name="T43" fmla="*/ 700 h 867"/>
              <a:gd name="T44" fmla="*/ 473 w 1200"/>
              <a:gd name="T45" fmla="*/ 717 h 867"/>
              <a:gd name="T46" fmla="*/ 483 w 1200"/>
              <a:gd name="T47" fmla="*/ 676 h 867"/>
              <a:gd name="T48" fmla="*/ 449 w 1200"/>
              <a:gd name="T49" fmla="*/ 743 h 867"/>
              <a:gd name="T50" fmla="*/ 449 w 1200"/>
              <a:gd name="T51" fmla="*/ 743 h 867"/>
              <a:gd name="T52" fmla="*/ 359 w 1200"/>
              <a:gd name="T53" fmla="*/ 700 h 867"/>
              <a:gd name="T54" fmla="*/ 328 w 1200"/>
              <a:gd name="T55" fmla="*/ 717 h 867"/>
              <a:gd name="T56" fmla="*/ 340 w 1200"/>
              <a:gd name="T57" fmla="*/ 676 h 867"/>
              <a:gd name="T58" fmla="*/ 309 w 1200"/>
              <a:gd name="T59" fmla="*/ 743 h 867"/>
              <a:gd name="T60" fmla="*/ 309 w 1200"/>
              <a:gd name="T61" fmla="*/ 743 h 867"/>
              <a:gd name="T62" fmla="*/ 216 w 1200"/>
              <a:gd name="T63" fmla="*/ 700 h 867"/>
              <a:gd name="T64" fmla="*/ 238 w 1200"/>
              <a:gd name="T65" fmla="*/ 743 h 867"/>
              <a:gd name="T66" fmla="*/ 145 w 1200"/>
              <a:gd name="T67" fmla="*/ 781 h 867"/>
              <a:gd name="T68" fmla="*/ 261 w 1200"/>
              <a:gd name="T69" fmla="*/ 781 h 867"/>
              <a:gd name="T70" fmla="*/ 261 w 1200"/>
              <a:gd name="T71" fmla="*/ 781 h 867"/>
              <a:gd name="T72" fmla="*/ 333 w 1200"/>
              <a:gd name="T73" fmla="*/ 755 h 867"/>
              <a:gd name="T74" fmla="*/ 352 w 1200"/>
              <a:gd name="T75" fmla="*/ 755 h 867"/>
              <a:gd name="T76" fmla="*/ 475 w 1200"/>
              <a:gd name="T77" fmla="*/ 781 h 867"/>
              <a:gd name="T78" fmla="*/ 475 w 1200"/>
              <a:gd name="T79" fmla="*/ 781 h 867"/>
              <a:gd name="T80" fmla="*/ 685 w 1200"/>
              <a:gd name="T81" fmla="*/ 755 h 867"/>
              <a:gd name="T82" fmla="*/ 737 w 1200"/>
              <a:gd name="T83" fmla="*/ 743 h 867"/>
              <a:gd name="T84" fmla="*/ 711 w 1200"/>
              <a:gd name="T85" fmla="*/ 781 h 867"/>
              <a:gd name="T86" fmla="*/ 834 w 1200"/>
              <a:gd name="T87" fmla="*/ 781 h 867"/>
              <a:gd name="T88" fmla="*/ 834 w 1200"/>
              <a:gd name="T89" fmla="*/ 781 h 867"/>
              <a:gd name="T90" fmla="*/ 906 w 1200"/>
              <a:gd name="T91" fmla="*/ 755 h 867"/>
              <a:gd name="T92" fmla="*/ 925 w 1200"/>
              <a:gd name="T93" fmla="*/ 755 h 867"/>
              <a:gd name="T94" fmla="*/ 989 w 1200"/>
              <a:gd name="T95" fmla="*/ 781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0" h="867">
                <a:moveTo>
                  <a:pt x="1067" y="0"/>
                </a:moveTo>
                <a:lnTo>
                  <a:pt x="135" y="0"/>
                </a:lnTo>
                <a:lnTo>
                  <a:pt x="135" y="617"/>
                </a:lnTo>
                <a:lnTo>
                  <a:pt x="1067" y="617"/>
                </a:lnTo>
                <a:lnTo>
                  <a:pt x="1067" y="0"/>
                </a:lnTo>
                <a:close/>
                <a:moveTo>
                  <a:pt x="972" y="521"/>
                </a:moveTo>
                <a:lnTo>
                  <a:pt x="228" y="521"/>
                </a:lnTo>
                <a:lnTo>
                  <a:pt x="228" y="95"/>
                </a:lnTo>
                <a:lnTo>
                  <a:pt x="972" y="95"/>
                </a:lnTo>
                <a:lnTo>
                  <a:pt x="972" y="521"/>
                </a:lnTo>
                <a:close/>
                <a:moveTo>
                  <a:pt x="1200" y="826"/>
                </a:moveTo>
                <a:lnTo>
                  <a:pt x="1200" y="867"/>
                </a:lnTo>
                <a:lnTo>
                  <a:pt x="0" y="867"/>
                </a:lnTo>
                <a:lnTo>
                  <a:pt x="0" y="826"/>
                </a:lnTo>
                <a:lnTo>
                  <a:pt x="475" y="826"/>
                </a:lnTo>
                <a:lnTo>
                  <a:pt x="730" y="826"/>
                </a:lnTo>
                <a:lnTo>
                  <a:pt x="1200" y="826"/>
                </a:lnTo>
                <a:close/>
                <a:moveTo>
                  <a:pt x="1067" y="645"/>
                </a:moveTo>
                <a:lnTo>
                  <a:pt x="613" y="645"/>
                </a:lnTo>
                <a:lnTo>
                  <a:pt x="587" y="645"/>
                </a:lnTo>
                <a:lnTo>
                  <a:pt x="135" y="645"/>
                </a:lnTo>
                <a:lnTo>
                  <a:pt x="7" y="815"/>
                </a:lnTo>
                <a:lnTo>
                  <a:pt x="1193" y="815"/>
                </a:lnTo>
                <a:lnTo>
                  <a:pt x="1067" y="645"/>
                </a:lnTo>
                <a:close/>
                <a:moveTo>
                  <a:pt x="932" y="676"/>
                </a:moveTo>
                <a:lnTo>
                  <a:pt x="984" y="676"/>
                </a:lnTo>
                <a:lnTo>
                  <a:pt x="984" y="700"/>
                </a:lnTo>
                <a:lnTo>
                  <a:pt x="932" y="700"/>
                </a:lnTo>
                <a:lnTo>
                  <a:pt x="932" y="676"/>
                </a:lnTo>
                <a:close/>
                <a:moveTo>
                  <a:pt x="1015" y="743"/>
                </a:moveTo>
                <a:lnTo>
                  <a:pt x="965" y="743"/>
                </a:lnTo>
                <a:lnTo>
                  <a:pt x="965" y="717"/>
                </a:lnTo>
                <a:lnTo>
                  <a:pt x="1015" y="717"/>
                </a:lnTo>
                <a:lnTo>
                  <a:pt x="1015" y="743"/>
                </a:lnTo>
                <a:close/>
                <a:moveTo>
                  <a:pt x="951" y="743"/>
                </a:moveTo>
                <a:lnTo>
                  <a:pt x="901" y="743"/>
                </a:lnTo>
                <a:lnTo>
                  <a:pt x="901" y="717"/>
                </a:lnTo>
                <a:lnTo>
                  <a:pt x="951" y="717"/>
                </a:lnTo>
                <a:lnTo>
                  <a:pt x="951" y="743"/>
                </a:lnTo>
                <a:close/>
                <a:moveTo>
                  <a:pt x="863" y="676"/>
                </a:moveTo>
                <a:lnTo>
                  <a:pt x="913" y="676"/>
                </a:lnTo>
                <a:lnTo>
                  <a:pt x="913" y="700"/>
                </a:lnTo>
                <a:lnTo>
                  <a:pt x="863" y="700"/>
                </a:lnTo>
                <a:lnTo>
                  <a:pt x="863" y="676"/>
                </a:lnTo>
                <a:close/>
                <a:moveTo>
                  <a:pt x="882" y="743"/>
                </a:moveTo>
                <a:lnTo>
                  <a:pt x="830" y="743"/>
                </a:lnTo>
                <a:lnTo>
                  <a:pt x="830" y="717"/>
                </a:lnTo>
                <a:lnTo>
                  <a:pt x="882" y="717"/>
                </a:lnTo>
                <a:lnTo>
                  <a:pt x="882" y="743"/>
                </a:lnTo>
                <a:close/>
                <a:moveTo>
                  <a:pt x="792" y="676"/>
                </a:moveTo>
                <a:lnTo>
                  <a:pt x="841" y="676"/>
                </a:lnTo>
                <a:lnTo>
                  <a:pt x="841" y="700"/>
                </a:lnTo>
                <a:lnTo>
                  <a:pt x="792" y="700"/>
                </a:lnTo>
                <a:lnTo>
                  <a:pt x="792" y="676"/>
                </a:lnTo>
                <a:close/>
                <a:moveTo>
                  <a:pt x="811" y="743"/>
                </a:moveTo>
                <a:lnTo>
                  <a:pt x="758" y="743"/>
                </a:lnTo>
                <a:lnTo>
                  <a:pt x="758" y="717"/>
                </a:lnTo>
                <a:lnTo>
                  <a:pt x="811" y="717"/>
                </a:lnTo>
                <a:lnTo>
                  <a:pt x="811" y="743"/>
                </a:lnTo>
                <a:close/>
                <a:moveTo>
                  <a:pt x="718" y="676"/>
                </a:moveTo>
                <a:lnTo>
                  <a:pt x="768" y="676"/>
                </a:lnTo>
                <a:lnTo>
                  <a:pt x="768" y="700"/>
                </a:lnTo>
                <a:lnTo>
                  <a:pt x="718" y="700"/>
                </a:lnTo>
                <a:lnTo>
                  <a:pt x="718" y="676"/>
                </a:lnTo>
                <a:close/>
                <a:moveTo>
                  <a:pt x="647" y="676"/>
                </a:moveTo>
                <a:lnTo>
                  <a:pt x="696" y="676"/>
                </a:lnTo>
                <a:lnTo>
                  <a:pt x="696" y="700"/>
                </a:lnTo>
                <a:lnTo>
                  <a:pt x="647" y="700"/>
                </a:lnTo>
                <a:lnTo>
                  <a:pt x="647" y="676"/>
                </a:lnTo>
                <a:close/>
                <a:moveTo>
                  <a:pt x="666" y="743"/>
                </a:moveTo>
                <a:lnTo>
                  <a:pt x="613" y="743"/>
                </a:lnTo>
                <a:lnTo>
                  <a:pt x="613" y="717"/>
                </a:lnTo>
                <a:lnTo>
                  <a:pt x="666" y="717"/>
                </a:lnTo>
                <a:lnTo>
                  <a:pt x="666" y="743"/>
                </a:lnTo>
                <a:close/>
                <a:moveTo>
                  <a:pt x="575" y="676"/>
                </a:moveTo>
                <a:lnTo>
                  <a:pt x="628" y="676"/>
                </a:lnTo>
                <a:lnTo>
                  <a:pt x="628" y="700"/>
                </a:lnTo>
                <a:lnTo>
                  <a:pt x="575" y="700"/>
                </a:lnTo>
                <a:lnTo>
                  <a:pt x="575" y="676"/>
                </a:lnTo>
                <a:close/>
                <a:moveTo>
                  <a:pt x="594" y="743"/>
                </a:moveTo>
                <a:lnTo>
                  <a:pt x="544" y="743"/>
                </a:lnTo>
                <a:lnTo>
                  <a:pt x="544" y="717"/>
                </a:lnTo>
                <a:lnTo>
                  <a:pt x="594" y="717"/>
                </a:lnTo>
                <a:lnTo>
                  <a:pt x="594" y="743"/>
                </a:lnTo>
                <a:close/>
                <a:moveTo>
                  <a:pt x="504" y="676"/>
                </a:moveTo>
                <a:lnTo>
                  <a:pt x="556" y="676"/>
                </a:lnTo>
                <a:lnTo>
                  <a:pt x="556" y="700"/>
                </a:lnTo>
                <a:lnTo>
                  <a:pt x="504" y="700"/>
                </a:lnTo>
                <a:lnTo>
                  <a:pt x="504" y="676"/>
                </a:lnTo>
                <a:close/>
                <a:moveTo>
                  <a:pt x="523" y="743"/>
                </a:moveTo>
                <a:lnTo>
                  <a:pt x="473" y="743"/>
                </a:lnTo>
                <a:lnTo>
                  <a:pt x="473" y="717"/>
                </a:lnTo>
                <a:lnTo>
                  <a:pt x="523" y="717"/>
                </a:lnTo>
                <a:lnTo>
                  <a:pt x="523" y="743"/>
                </a:lnTo>
                <a:close/>
                <a:moveTo>
                  <a:pt x="430" y="676"/>
                </a:moveTo>
                <a:lnTo>
                  <a:pt x="483" y="676"/>
                </a:lnTo>
                <a:lnTo>
                  <a:pt x="483" y="700"/>
                </a:lnTo>
                <a:lnTo>
                  <a:pt x="430" y="700"/>
                </a:lnTo>
                <a:lnTo>
                  <a:pt x="430" y="676"/>
                </a:lnTo>
                <a:close/>
                <a:moveTo>
                  <a:pt x="449" y="743"/>
                </a:moveTo>
                <a:lnTo>
                  <a:pt x="399" y="743"/>
                </a:lnTo>
                <a:lnTo>
                  <a:pt x="399" y="717"/>
                </a:lnTo>
                <a:lnTo>
                  <a:pt x="449" y="717"/>
                </a:lnTo>
                <a:lnTo>
                  <a:pt x="449" y="743"/>
                </a:lnTo>
                <a:close/>
                <a:moveTo>
                  <a:pt x="359" y="676"/>
                </a:moveTo>
                <a:lnTo>
                  <a:pt x="411" y="676"/>
                </a:lnTo>
                <a:lnTo>
                  <a:pt x="411" y="700"/>
                </a:lnTo>
                <a:lnTo>
                  <a:pt x="359" y="700"/>
                </a:lnTo>
                <a:lnTo>
                  <a:pt x="359" y="676"/>
                </a:lnTo>
                <a:close/>
                <a:moveTo>
                  <a:pt x="378" y="743"/>
                </a:moveTo>
                <a:lnTo>
                  <a:pt x="328" y="743"/>
                </a:lnTo>
                <a:lnTo>
                  <a:pt x="328" y="717"/>
                </a:lnTo>
                <a:lnTo>
                  <a:pt x="378" y="717"/>
                </a:lnTo>
                <a:lnTo>
                  <a:pt x="378" y="743"/>
                </a:lnTo>
                <a:close/>
                <a:moveTo>
                  <a:pt x="290" y="676"/>
                </a:moveTo>
                <a:lnTo>
                  <a:pt x="340" y="676"/>
                </a:lnTo>
                <a:lnTo>
                  <a:pt x="340" y="700"/>
                </a:lnTo>
                <a:lnTo>
                  <a:pt x="290" y="700"/>
                </a:lnTo>
                <a:lnTo>
                  <a:pt x="290" y="676"/>
                </a:lnTo>
                <a:close/>
                <a:moveTo>
                  <a:pt x="309" y="743"/>
                </a:moveTo>
                <a:lnTo>
                  <a:pt x="257" y="743"/>
                </a:lnTo>
                <a:lnTo>
                  <a:pt x="257" y="717"/>
                </a:lnTo>
                <a:lnTo>
                  <a:pt x="309" y="717"/>
                </a:lnTo>
                <a:lnTo>
                  <a:pt x="309" y="743"/>
                </a:lnTo>
                <a:close/>
                <a:moveTo>
                  <a:pt x="216" y="676"/>
                </a:moveTo>
                <a:lnTo>
                  <a:pt x="269" y="676"/>
                </a:lnTo>
                <a:lnTo>
                  <a:pt x="269" y="700"/>
                </a:lnTo>
                <a:lnTo>
                  <a:pt x="216" y="700"/>
                </a:lnTo>
                <a:lnTo>
                  <a:pt x="216" y="676"/>
                </a:lnTo>
                <a:close/>
                <a:moveTo>
                  <a:pt x="185" y="717"/>
                </a:moveTo>
                <a:lnTo>
                  <a:pt x="238" y="717"/>
                </a:lnTo>
                <a:lnTo>
                  <a:pt x="238" y="743"/>
                </a:lnTo>
                <a:lnTo>
                  <a:pt x="185" y="743"/>
                </a:lnTo>
                <a:lnTo>
                  <a:pt x="185" y="717"/>
                </a:lnTo>
                <a:close/>
                <a:moveTo>
                  <a:pt x="195" y="781"/>
                </a:moveTo>
                <a:lnTo>
                  <a:pt x="145" y="781"/>
                </a:lnTo>
                <a:lnTo>
                  <a:pt x="145" y="755"/>
                </a:lnTo>
                <a:lnTo>
                  <a:pt x="195" y="755"/>
                </a:lnTo>
                <a:lnTo>
                  <a:pt x="195" y="781"/>
                </a:lnTo>
                <a:close/>
                <a:moveTo>
                  <a:pt x="261" y="781"/>
                </a:moveTo>
                <a:lnTo>
                  <a:pt x="209" y="781"/>
                </a:lnTo>
                <a:lnTo>
                  <a:pt x="209" y="755"/>
                </a:lnTo>
                <a:lnTo>
                  <a:pt x="261" y="755"/>
                </a:lnTo>
                <a:lnTo>
                  <a:pt x="261" y="781"/>
                </a:lnTo>
                <a:close/>
                <a:moveTo>
                  <a:pt x="333" y="781"/>
                </a:moveTo>
                <a:lnTo>
                  <a:pt x="280" y="781"/>
                </a:lnTo>
                <a:lnTo>
                  <a:pt x="280" y="755"/>
                </a:lnTo>
                <a:lnTo>
                  <a:pt x="333" y="755"/>
                </a:lnTo>
                <a:lnTo>
                  <a:pt x="333" y="781"/>
                </a:lnTo>
                <a:close/>
                <a:moveTo>
                  <a:pt x="402" y="781"/>
                </a:moveTo>
                <a:lnTo>
                  <a:pt x="352" y="781"/>
                </a:lnTo>
                <a:lnTo>
                  <a:pt x="352" y="755"/>
                </a:lnTo>
                <a:lnTo>
                  <a:pt x="402" y="755"/>
                </a:lnTo>
                <a:lnTo>
                  <a:pt x="402" y="781"/>
                </a:lnTo>
                <a:lnTo>
                  <a:pt x="402" y="781"/>
                </a:lnTo>
                <a:close/>
                <a:moveTo>
                  <a:pt x="475" y="781"/>
                </a:moveTo>
                <a:lnTo>
                  <a:pt x="423" y="781"/>
                </a:lnTo>
                <a:lnTo>
                  <a:pt x="423" y="755"/>
                </a:lnTo>
                <a:lnTo>
                  <a:pt x="475" y="755"/>
                </a:lnTo>
                <a:lnTo>
                  <a:pt x="475" y="781"/>
                </a:lnTo>
                <a:close/>
                <a:moveTo>
                  <a:pt x="685" y="781"/>
                </a:moveTo>
                <a:lnTo>
                  <a:pt x="497" y="781"/>
                </a:lnTo>
                <a:lnTo>
                  <a:pt x="497" y="755"/>
                </a:lnTo>
                <a:lnTo>
                  <a:pt x="685" y="755"/>
                </a:lnTo>
                <a:lnTo>
                  <a:pt x="685" y="781"/>
                </a:lnTo>
                <a:close/>
                <a:moveTo>
                  <a:pt x="685" y="717"/>
                </a:moveTo>
                <a:lnTo>
                  <a:pt x="737" y="717"/>
                </a:lnTo>
                <a:lnTo>
                  <a:pt x="737" y="743"/>
                </a:lnTo>
                <a:lnTo>
                  <a:pt x="685" y="743"/>
                </a:lnTo>
                <a:lnTo>
                  <a:pt x="685" y="717"/>
                </a:lnTo>
                <a:close/>
                <a:moveTo>
                  <a:pt x="761" y="781"/>
                </a:moveTo>
                <a:lnTo>
                  <a:pt x="711" y="781"/>
                </a:lnTo>
                <a:lnTo>
                  <a:pt x="711" y="755"/>
                </a:lnTo>
                <a:lnTo>
                  <a:pt x="761" y="755"/>
                </a:lnTo>
                <a:lnTo>
                  <a:pt x="761" y="781"/>
                </a:lnTo>
                <a:close/>
                <a:moveTo>
                  <a:pt x="834" y="781"/>
                </a:moveTo>
                <a:lnTo>
                  <a:pt x="782" y="781"/>
                </a:lnTo>
                <a:lnTo>
                  <a:pt x="782" y="755"/>
                </a:lnTo>
                <a:lnTo>
                  <a:pt x="834" y="755"/>
                </a:lnTo>
                <a:lnTo>
                  <a:pt x="834" y="781"/>
                </a:lnTo>
                <a:close/>
                <a:moveTo>
                  <a:pt x="906" y="781"/>
                </a:moveTo>
                <a:lnTo>
                  <a:pt x="856" y="781"/>
                </a:lnTo>
                <a:lnTo>
                  <a:pt x="856" y="755"/>
                </a:lnTo>
                <a:lnTo>
                  <a:pt x="906" y="755"/>
                </a:lnTo>
                <a:lnTo>
                  <a:pt x="906" y="781"/>
                </a:lnTo>
                <a:close/>
                <a:moveTo>
                  <a:pt x="977" y="781"/>
                </a:moveTo>
                <a:lnTo>
                  <a:pt x="925" y="781"/>
                </a:lnTo>
                <a:lnTo>
                  <a:pt x="925" y="755"/>
                </a:lnTo>
                <a:lnTo>
                  <a:pt x="977" y="755"/>
                </a:lnTo>
                <a:lnTo>
                  <a:pt x="977" y="781"/>
                </a:lnTo>
                <a:close/>
                <a:moveTo>
                  <a:pt x="1041" y="781"/>
                </a:moveTo>
                <a:lnTo>
                  <a:pt x="989" y="781"/>
                </a:lnTo>
                <a:lnTo>
                  <a:pt x="989" y="755"/>
                </a:lnTo>
                <a:lnTo>
                  <a:pt x="1041" y="755"/>
                </a:lnTo>
                <a:lnTo>
                  <a:pt x="1041" y="781"/>
                </a:lnTo>
                <a:close/>
              </a:path>
            </a:pathLst>
          </a:custGeom>
          <a:solidFill>
            <a:srgbClr val="999999"/>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sz="2000"/>
          </a:p>
        </p:txBody>
      </p:sp>
      <p:sp>
        <p:nvSpPr>
          <p:cNvPr id="380" name="Content Placeholder 2"/>
          <p:cNvSpPr txBox="1">
            <a:spLocks/>
          </p:cNvSpPr>
          <p:nvPr userDrawn="1">
            <p:custDataLst>
              <p:tags r:id="rId7"/>
            </p:custDataLst>
          </p:nvPr>
        </p:nvSpPr>
        <p:spPr>
          <a:xfrm>
            <a:off x="-2019080" y="1522577"/>
            <a:ext cx="1914525" cy="381000"/>
          </a:xfrm>
          <a:prstGeom prst="rect">
            <a:avLst/>
          </a:prstGeom>
        </p:spPr>
        <p:txBody>
          <a:bodyPr vert="horz" lIns="91440" tIns="45720" rIns="91440" bIns="45720" rtlCol="0">
            <a:noAutofit/>
          </a:bodyPr>
          <a:lstStyle>
            <a:lvl1pPr marL="457200" indent="-457200" algn="l" defTabSz="914400" rtl="0" eaLnBrk="1" latinLnBrk="0" hangingPunct="1">
              <a:spcBef>
                <a:spcPct val="20000"/>
              </a:spcBef>
              <a:buClr>
                <a:schemeClr val="accent1"/>
              </a:buClr>
              <a:buFont typeface="Wingdings" pitchFamily="2" charset="2"/>
              <a:buChar char="§"/>
              <a:defRPr sz="2800" kern="1200">
                <a:solidFill>
                  <a:schemeClr val="tx1">
                    <a:lumMod val="65000"/>
                    <a:lumOff val="3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lumMod val="65000"/>
                    <a:lumOff val="3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lumMod val="65000"/>
                    <a:lumOff val="3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lumMod val="65000"/>
                    <a:lumOff val="3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lumMod val="65000"/>
                    <a:lumOff val="3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CA" sz="1400" b="1" dirty="0">
                <a:latin typeface="+mn-lt"/>
              </a:rPr>
              <a:t>Ouverture, collaboration et accessibilité </a:t>
            </a:r>
          </a:p>
        </p:txBody>
      </p:sp>
      <p:grpSp>
        <p:nvGrpSpPr>
          <p:cNvPr id="381" name="Group 380"/>
          <p:cNvGrpSpPr/>
          <p:nvPr userDrawn="1">
            <p:custDataLst>
              <p:tags r:id="rId8"/>
            </p:custDataLst>
          </p:nvPr>
        </p:nvGrpSpPr>
        <p:grpSpPr>
          <a:xfrm>
            <a:off x="-1714280" y="122238"/>
            <a:ext cx="1295400" cy="1295400"/>
            <a:chOff x="3919537" y="2019952"/>
            <a:chExt cx="1295400" cy="1295400"/>
          </a:xfrm>
        </p:grpSpPr>
        <p:sp>
          <p:nvSpPr>
            <p:cNvPr id="382" name="Oval 381"/>
            <p:cNvSpPr/>
            <p:nvPr>
              <p:custDataLst>
                <p:tags r:id="rId22"/>
              </p:custDataLst>
            </p:nvPr>
          </p:nvSpPr>
          <p:spPr>
            <a:xfrm>
              <a:off x="3919537" y="2019952"/>
              <a:ext cx="1295400" cy="1295400"/>
            </a:xfrm>
            <a:prstGeom prst="ellipse">
              <a:avLst/>
            </a:prstGeom>
            <a:solidFill>
              <a:srgbClr val="309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83" name="Freeform 382"/>
            <p:cNvSpPr>
              <a:spLocks noEditPoints="1"/>
            </p:cNvSpPr>
            <p:nvPr/>
          </p:nvSpPr>
          <p:spPr bwMode="auto">
            <a:xfrm>
              <a:off x="4131361" y="2327278"/>
              <a:ext cx="874680" cy="688974"/>
            </a:xfrm>
            <a:custGeom>
              <a:avLst/>
              <a:gdLst>
                <a:gd name="T0" fmla="*/ 331 w 331"/>
                <a:gd name="T1" fmla="*/ 142 h 260"/>
                <a:gd name="T2" fmla="*/ 279 w 331"/>
                <a:gd name="T3" fmla="*/ 66 h 260"/>
                <a:gd name="T4" fmla="*/ 271 w 331"/>
                <a:gd name="T5" fmla="*/ 141 h 260"/>
                <a:gd name="T6" fmla="*/ 187 w 331"/>
                <a:gd name="T7" fmla="*/ 204 h 260"/>
                <a:gd name="T8" fmla="*/ 114 w 331"/>
                <a:gd name="T9" fmla="*/ 212 h 260"/>
                <a:gd name="T10" fmla="*/ 233 w 331"/>
                <a:gd name="T11" fmla="*/ 233 h 260"/>
                <a:gd name="T12" fmla="*/ 301 w 331"/>
                <a:gd name="T13" fmla="*/ 260 h 260"/>
                <a:gd name="T14" fmla="*/ 307 w 331"/>
                <a:gd name="T15" fmla="*/ 254 h 260"/>
                <a:gd name="T16" fmla="*/ 307 w 331"/>
                <a:gd name="T17" fmla="*/ 252 h 260"/>
                <a:gd name="T18" fmla="*/ 306 w 331"/>
                <a:gd name="T19" fmla="*/ 250 h 260"/>
                <a:gd name="T20" fmla="*/ 305 w 331"/>
                <a:gd name="T21" fmla="*/ 248 h 260"/>
                <a:gd name="T22" fmla="*/ 303 w 331"/>
                <a:gd name="T23" fmla="*/ 246 h 260"/>
                <a:gd name="T24" fmla="*/ 294 w 331"/>
                <a:gd name="T25" fmla="*/ 236 h 260"/>
                <a:gd name="T26" fmla="*/ 285 w 331"/>
                <a:gd name="T27" fmla="*/ 224 h 260"/>
                <a:gd name="T28" fmla="*/ 318 w 331"/>
                <a:gd name="T29" fmla="*/ 183 h 260"/>
                <a:gd name="T30" fmla="*/ 0 w 331"/>
                <a:gd name="T31" fmla="*/ 94 h 260"/>
                <a:gd name="T32" fmla="*/ 49 w 331"/>
                <a:gd name="T33" fmla="*/ 168 h 260"/>
                <a:gd name="T34" fmla="*/ 41 w 331"/>
                <a:gd name="T35" fmla="*/ 184 h 260"/>
                <a:gd name="T36" fmla="*/ 32 w 331"/>
                <a:gd name="T37" fmla="*/ 194 h 260"/>
                <a:gd name="T38" fmla="*/ 27 w 331"/>
                <a:gd name="T39" fmla="*/ 200 h 260"/>
                <a:gd name="T40" fmla="*/ 25 w 331"/>
                <a:gd name="T41" fmla="*/ 202 h 260"/>
                <a:gd name="T42" fmla="*/ 24 w 331"/>
                <a:gd name="T43" fmla="*/ 204 h 260"/>
                <a:gd name="T44" fmla="*/ 24 w 331"/>
                <a:gd name="T45" fmla="*/ 206 h 260"/>
                <a:gd name="T46" fmla="*/ 26 w 331"/>
                <a:gd name="T47" fmla="*/ 211 h 260"/>
                <a:gd name="T48" fmla="*/ 30 w 331"/>
                <a:gd name="T49" fmla="*/ 213 h 260"/>
                <a:gd name="T50" fmla="*/ 98 w 331"/>
                <a:gd name="T51" fmla="*/ 186 h 260"/>
                <a:gd name="T52" fmla="*/ 195 w 331"/>
                <a:gd name="T53" fmla="*/ 176 h 260"/>
                <a:gd name="T54" fmla="*/ 260 w 331"/>
                <a:gd name="T55" fmla="*/ 94 h 260"/>
                <a:gd name="T56" fmla="*/ 195 w 331"/>
                <a:gd name="T57" fmla="*/ 13 h 260"/>
                <a:gd name="T58" fmla="*/ 65 w 331"/>
                <a:gd name="T59" fmla="*/ 13 h 260"/>
                <a:gd name="T60" fmla="*/ 222 w 331"/>
                <a:gd name="T61" fmla="*/ 59 h 260"/>
                <a:gd name="T62" fmla="*/ 222 w 331"/>
                <a:gd name="T63" fmla="*/ 130 h 260"/>
                <a:gd name="T64" fmla="*/ 130 w 331"/>
                <a:gd name="T65" fmla="*/ 165 h 260"/>
                <a:gd name="T66" fmla="*/ 92 w 331"/>
                <a:gd name="T67" fmla="*/ 161 h 260"/>
                <a:gd name="T68" fmla="*/ 72 w 331"/>
                <a:gd name="T69" fmla="*/ 174 h 260"/>
                <a:gd name="T70" fmla="*/ 61 w 331"/>
                <a:gd name="T71" fmla="*/ 148 h 260"/>
                <a:gd name="T72" fmla="*/ 24 w 331"/>
                <a:gd name="T73" fmla="*/ 94 h 260"/>
                <a:gd name="T74" fmla="*/ 77 w 331"/>
                <a:gd name="T75" fmla="*/ 33 h 260"/>
                <a:gd name="T76" fmla="*/ 183 w 331"/>
                <a:gd name="T77" fmla="*/ 3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1" h="260">
                  <a:moveTo>
                    <a:pt x="318" y="183"/>
                  </a:moveTo>
                  <a:cubicBezTo>
                    <a:pt x="326" y="170"/>
                    <a:pt x="331" y="156"/>
                    <a:pt x="331" y="142"/>
                  </a:cubicBezTo>
                  <a:cubicBezTo>
                    <a:pt x="331" y="127"/>
                    <a:pt x="326" y="112"/>
                    <a:pt x="317" y="99"/>
                  </a:cubicBezTo>
                  <a:cubicBezTo>
                    <a:pt x="308" y="86"/>
                    <a:pt x="295" y="75"/>
                    <a:pt x="279" y="66"/>
                  </a:cubicBezTo>
                  <a:cubicBezTo>
                    <a:pt x="282" y="76"/>
                    <a:pt x="284" y="85"/>
                    <a:pt x="284" y="94"/>
                  </a:cubicBezTo>
                  <a:cubicBezTo>
                    <a:pt x="284" y="111"/>
                    <a:pt x="279" y="127"/>
                    <a:pt x="271" y="141"/>
                  </a:cubicBezTo>
                  <a:cubicBezTo>
                    <a:pt x="263" y="156"/>
                    <a:pt x="251" y="169"/>
                    <a:pt x="236" y="180"/>
                  </a:cubicBezTo>
                  <a:cubicBezTo>
                    <a:pt x="221" y="191"/>
                    <a:pt x="205" y="199"/>
                    <a:pt x="187" y="204"/>
                  </a:cubicBezTo>
                  <a:cubicBezTo>
                    <a:pt x="169" y="210"/>
                    <a:pt x="150" y="213"/>
                    <a:pt x="130" y="213"/>
                  </a:cubicBezTo>
                  <a:cubicBezTo>
                    <a:pt x="126" y="213"/>
                    <a:pt x="121" y="212"/>
                    <a:pt x="114" y="212"/>
                  </a:cubicBezTo>
                  <a:cubicBezTo>
                    <a:pt x="138" y="228"/>
                    <a:pt x="168" y="236"/>
                    <a:pt x="201" y="236"/>
                  </a:cubicBezTo>
                  <a:cubicBezTo>
                    <a:pt x="211" y="236"/>
                    <a:pt x="222" y="235"/>
                    <a:pt x="233" y="233"/>
                  </a:cubicBezTo>
                  <a:cubicBezTo>
                    <a:pt x="249" y="244"/>
                    <a:pt x="266" y="252"/>
                    <a:pt x="285" y="257"/>
                  </a:cubicBezTo>
                  <a:cubicBezTo>
                    <a:pt x="289" y="258"/>
                    <a:pt x="294" y="259"/>
                    <a:pt x="301" y="260"/>
                  </a:cubicBezTo>
                  <a:cubicBezTo>
                    <a:pt x="305" y="259"/>
                    <a:pt x="305" y="259"/>
                    <a:pt x="305" y="259"/>
                  </a:cubicBezTo>
                  <a:cubicBezTo>
                    <a:pt x="307" y="254"/>
                    <a:pt x="307" y="254"/>
                    <a:pt x="307" y="254"/>
                  </a:cubicBezTo>
                  <a:cubicBezTo>
                    <a:pt x="307" y="253"/>
                    <a:pt x="307" y="253"/>
                    <a:pt x="307" y="253"/>
                  </a:cubicBezTo>
                  <a:cubicBezTo>
                    <a:pt x="307" y="252"/>
                    <a:pt x="307" y="252"/>
                    <a:pt x="307" y="252"/>
                  </a:cubicBezTo>
                  <a:cubicBezTo>
                    <a:pt x="307" y="251"/>
                    <a:pt x="307" y="251"/>
                    <a:pt x="307" y="251"/>
                  </a:cubicBezTo>
                  <a:cubicBezTo>
                    <a:pt x="306" y="250"/>
                    <a:pt x="306" y="250"/>
                    <a:pt x="306" y="250"/>
                  </a:cubicBezTo>
                  <a:cubicBezTo>
                    <a:pt x="306" y="249"/>
                    <a:pt x="306" y="249"/>
                    <a:pt x="306" y="249"/>
                  </a:cubicBezTo>
                  <a:cubicBezTo>
                    <a:pt x="305" y="248"/>
                    <a:pt x="305" y="248"/>
                    <a:pt x="305" y="248"/>
                  </a:cubicBezTo>
                  <a:cubicBezTo>
                    <a:pt x="304" y="247"/>
                    <a:pt x="304" y="247"/>
                    <a:pt x="304" y="247"/>
                  </a:cubicBezTo>
                  <a:cubicBezTo>
                    <a:pt x="303" y="246"/>
                    <a:pt x="303" y="246"/>
                    <a:pt x="303" y="246"/>
                  </a:cubicBezTo>
                  <a:cubicBezTo>
                    <a:pt x="299" y="242"/>
                    <a:pt x="299" y="242"/>
                    <a:pt x="299" y="242"/>
                  </a:cubicBezTo>
                  <a:cubicBezTo>
                    <a:pt x="294" y="236"/>
                    <a:pt x="294" y="236"/>
                    <a:pt x="294" y="236"/>
                  </a:cubicBezTo>
                  <a:cubicBezTo>
                    <a:pt x="290" y="231"/>
                    <a:pt x="290" y="231"/>
                    <a:pt x="290" y="231"/>
                  </a:cubicBezTo>
                  <a:cubicBezTo>
                    <a:pt x="285" y="224"/>
                    <a:pt x="285" y="224"/>
                    <a:pt x="285" y="224"/>
                  </a:cubicBezTo>
                  <a:cubicBezTo>
                    <a:pt x="284" y="221"/>
                    <a:pt x="283" y="219"/>
                    <a:pt x="282" y="216"/>
                  </a:cubicBezTo>
                  <a:cubicBezTo>
                    <a:pt x="297" y="207"/>
                    <a:pt x="309" y="196"/>
                    <a:pt x="318" y="183"/>
                  </a:cubicBezTo>
                  <a:close/>
                  <a:moveTo>
                    <a:pt x="17" y="47"/>
                  </a:moveTo>
                  <a:cubicBezTo>
                    <a:pt x="6" y="62"/>
                    <a:pt x="0" y="77"/>
                    <a:pt x="0" y="94"/>
                  </a:cubicBezTo>
                  <a:cubicBezTo>
                    <a:pt x="0" y="109"/>
                    <a:pt x="4" y="123"/>
                    <a:pt x="13" y="136"/>
                  </a:cubicBezTo>
                  <a:cubicBezTo>
                    <a:pt x="22" y="149"/>
                    <a:pt x="34" y="160"/>
                    <a:pt x="49" y="168"/>
                  </a:cubicBezTo>
                  <a:cubicBezTo>
                    <a:pt x="48" y="171"/>
                    <a:pt x="47" y="174"/>
                    <a:pt x="45" y="177"/>
                  </a:cubicBezTo>
                  <a:cubicBezTo>
                    <a:pt x="41" y="184"/>
                    <a:pt x="41" y="184"/>
                    <a:pt x="41" y="184"/>
                  </a:cubicBezTo>
                  <a:cubicBezTo>
                    <a:pt x="37" y="189"/>
                    <a:pt x="37" y="189"/>
                    <a:pt x="37" y="189"/>
                  </a:cubicBezTo>
                  <a:cubicBezTo>
                    <a:pt x="32" y="194"/>
                    <a:pt x="32" y="194"/>
                    <a:pt x="32" y="194"/>
                  </a:cubicBezTo>
                  <a:cubicBezTo>
                    <a:pt x="28" y="199"/>
                    <a:pt x="28" y="199"/>
                    <a:pt x="28" y="199"/>
                  </a:cubicBezTo>
                  <a:cubicBezTo>
                    <a:pt x="27" y="200"/>
                    <a:pt x="27" y="200"/>
                    <a:pt x="27" y="200"/>
                  </a:cubicBezTo>
                  <a:cubicBezTo>
                    <a:pt x="26" y="201"/>
                    <a:pt x="26" y="201"/>
                    <a:pt x="26" y="201"/>
                  </a:cubicBezTo>
                  <a:cubicBezTo>
                    <a:pt x="25" y="202"/>
                    <a:pt x="25" y="202"/>
                    <a:pt x="25" y="202"/>
                  </a:cubicBezTo>
                  <a:cubicBezTo>
                    <a:pt x="25" y="203"/>
                    <a:pt x="25" y="203"/>
                    <a:pt x="25" y="203"/>
                  </a:cubicBezTo>
                  <a:cubicBezTo>
                    <a:pt x="24" y="204"/>
                    <a:pt x="24" y="204"/>
                    <a:pt x="24" y="204"/>
                  </a:cubicBezTo>
                  <a:cubicBezTo>
                    <a:pt x="24" y="205"/>
                    <a:pt x="24" y="205"/>
                    <a:pt x="24" y="205"/>
                  </a:cubicBezTo>
                  <a:cubicBezTo>
                    <a:pt x="24" y="206"/>
                    <a:pt x="24" y="206"/>
                    <a:pt x="24" y="206"/>
                  </a:cubicBezTo>
                  <a:cubicBezTo>
                    <a:pt x="24" y="207"/>
                    <a:pt x="24" y="207"/>
                    <a:pt x="24" y="207"/>
                  </a:cubicBezTo>
                  <a:cubicBezTo>
                    <a:pt x="26" y="211"/>
                    <a:pt x="26" y="211"/>
                    <a:pt x="26" y="211"/>
                  </a:cubicBezTo>
                  <a:cubicBezTo>
                    <a:pt x="30" y="213"/>
                    <a:pt x="30" y="213"/>
                    <a:pt x="30" y="213"/>
                  </a:cubicBezTo>
                  <a:cubicBezTo>
                    <a:pt x="30" y="213"/>
                    <a:pt x="30" y="213"/>
                    <a:pt x="30" y="213"/>
                  </a:cubicBezTo>
                  <a:cubicBezTo>
                    <a:pt x="36" y="212"/>
                    <a:pt x="42" y="211"/>
                    <a:pt x="46" y="210"/>
                  </a:cubicBezTo>
                  <a:cubicBezTo>
                    <a:pt x="65" y="205"/>
                    <a:pt x="82" y="197"/>
                    <a:pt x="98" y="186"/>
                  </a:cubicBezTo>
                  <a:cubicBezTo>
                    <a:pt x="109" y="188"/>
                    <a:pt x="119" y="189"/>
                    <a:pt x="130" y="189"/>
                  </a:cubicBezTo>
                  <a:cubicBezTo>
                    <a:pt x="153" y="189"/>
                    <a:pt x="175" y="185"/>
                    <a:pt x="195" y="176"/>
                  </a:cubicBezTo>
                  <a:cubicBezTo>
                    <a:pt x="215" y="168"/>
                    <a:pt x="231" y="156"/>
                    <a:pt x="243" y="142"/>
                  </a:cubicBezTo>
                  <a:cubicBezTo>
                    <a:pt x="254" y="127"/>
                    <a:pt x="260" y="112"/>
                    <a:pt x="260" y="94"/>
                  </a:cubicBezTo>
                  <a:cubicBezTo>
                    <a:pt x="260" y="77"/>
                    <a:pt x="254" y="62"/>
                    <a:pt x="243" y="47"/>
                  </a:cubicBezTo>
                  <a:cubicBezTo>
                    <a:pt x="231" y="32"/>
                    <a:pt x="215" y="21"/>
                    <a:pt x="195" y="13"/>
                  </a:cubicBezTo>
                  <a:cubicBezTo>
                    <a:pt x="175" y="4"/>
                    <a:pt x="153" y="0"/>
                    <a:pt x="130" y="0"/>
                  </a:cubicBezTo>
                  <a:cubicBezTo>
                    <a:pt x="106" y="0"/>
                    <a:pt x="85" y="4"/>
                    <a:pt x="65" y="13"/>
                  </a:cubicBezTo>
                  <a:cubicBezTo>
                    <a:pt x="45" y="21"/>
                    <a:pt x="29" y="32"/>
                    <a:pt x="17" y="47"/>
                  </a:cubicBezTo>
                  <a:close/>
                  <a:moveTo>
                    <a:pt x="222" y="59"/>
                  </a:moveTo>
                  <a:cubicBezTo>
                    <a:pt x="231" y="70"/>
                    <a:pt x="236" y="82"/>
                    <a:pt x="236" y="94"/>
                  </a:cubicBezTo>
                  <a:cubicBezTo>
                    <a:pt x="236" y="107"/>
                    <a:pt x="231" y="119"/>
                    <a:pt x="222" y="130"/>
                  </a:cubicBezTo>
                  <a:cubicBezTo>
                    <a:pt x="212" y="141"/>
                    <a:pt x="199" y="149"/>
                    <a:pt x="183" y="156"/>
                  </a:cubicBezTo>
                  <a:cubicBezTo>
                    <a:pt x="166" y="162"/>
                    <a:pt x="149" y="165"/>
                    <a:pt x="130" y="165"/>
                  </a:cubicBezTo>
                  <a:cubicBezTo>
                    <a:pt x="121" y="165"/>
                    <a:pt x="111" y="164"/>
                    <a:pt x="102" y="163"/>
                  </a:cubicBezTo>
                  <a:cubicBezTo>
                    <a:pt x="92" y="161"/>
                    <a:pt x="92" y="161"/>
                    <a:pt x="92" y="161"/>
                  </a:cubicBezTo>
                  <a:cubicBezTo>
                    <a:pt x="84" y="167"/>
                    <a:pt x="84" y="167"/>
                    <a:pt x="84" y="167"/>
                  </a:cubicBezTo>
                  <a:cubicBezTo>
                    <a:pt x="80" y="169"/>
                    <a:pt x="77" y="171"/>
                    <a:pt x="72" y="174"/>
                  </a:cubicBezTo>
                  <a:cubicBezTo>
                    <a:pt x="79" y="158"/>
                    <a:pt x="79" y="158"/>
                    <a:pt x="79" y="158"/>
                  </a:cubicBezTo>
                  <a:cubicBezTo>
                    <a:pt x="61" y="148"/>
                    <a:pt x="61" y="148"/>
                    <a:pt x="61" y="148"/>
                  </a:cubicBezTo>
                  <a:cubicBezTo>
                    <a:pt x="49" y="141"/>
                    <a:pt x="40" y="133"/>
                    <a:pt x="33" y="124"/>
                  </a:cubicBezTo>
                  <a:cubicBezTo>
                    <a:pt x="27" y="114"/>
                    <a:pt x="24" y="105"/>
                    <a:pt x="24" y="94"/>
                  </a:cubicBezTo>
                  <a:cubicBezTo>
                    <a:pt x="24" y="82"/>
                    <a:pt x="29" y="70"/>
                    <a:pt x="38" y="59"/>
                  </a:cubicBezTo>
                  <a:cubicBezTo>
                    <a:pt x="48" y="48"/>
                    <a:pt x="61" y="40"/>
                    <a:pt x="77" y="33"/>
                  </a:cubicBezTo>
                  <a:cubicBezTo>
                    <a:pt x="94" y="27"/>
                    <a:pt x="111" y="24"/>
                    <a:pt x="130" y="24"/>
                  </a:cubicBezTo>
                  <a:cubicBezTo>
                    <a:pt x="149" y="24"/>
                    <a:pt x="166" y="27"/>
                    <a:pt x="183" y="33"/>
                  </a:cubicBezTo>
                  <a:cubicBezTo>
                    <a:pt x="199" y="40"/>
                    <a:pt x="212" y="48"/>
                    <a:pt x="222" y="5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sz="2000"/>
            </a:p>
          </p:txBody>
        </p:sp>
      </p:grpSp>
      <p:sp>
        <p:nvSpPr>
          <p:cNvPr id="388" name="Content Placeholder 2"/>
          <p:cNvSpPr txBox="1">
            <a:spLocks/>
          </p:cNvSpPr>
          <p:nvPr userDrawn="1">
            <p:custDataLst>
              <p:tags r:id="rId9"/>
            </p:custDataLst>
          </p:nvPr>
        </p:nvSpPr>
        <p:spPr>
          <a:xfrm>
            <a:off x="-3573723" y="820903"/>
            <a:ext cx="1914525" cy="381000"/>
          </a:xfrm>
          <a:prstGeom prst="rect">
            <a:avLst/>
          </a:prstGeom>
        </p:spPr>
        <p:txBody>
          <a:bodyPr vert="horz" lIns="91440" tIns="45720" rIns="91440" bIns="45720" rtlCol="0">
            <a:noAutofit/>
          </a:bodyPr>
          <a:lstStyle>
            <a:lvl1pPr marL="457200" indent="-457200" algn="l" defTabSz="914400" rtl="0" eaLnBrk="1" latinLnBrk="0" hangingPunct="1">
              <a:spcBef>
                <a:spcPct val="20000"/>
              </a:spcBef>
              <a:buClr>
                <a:schemeClr val="accent1"/>
              </a:buClr>
              <a:buFont typeface="Wingdings" pitchFamily="2" charset="2"/>
              <a:buChar char="§"/>
              <a:defRPr sz="2800" kern="1200">
                <a:solidFill>
                  <a:schemeClr val="tx1">
                    <a:lumMod val="65000"/>
                    <a:lumOff val="3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lumMod val="65000"/>
                    <a:lumOff val="3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lumMod val="65000"/>
                    <a:lumOff val="3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lumMod val="65000"/>
                    <a:lumOff val="3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lumMod val="65000"/>
                    <a:lumOff val="3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CA" sz="1400" b="1" dirty="0">
                <a:latin typeface="+mn-lt"/>
              </a:rPr>
              <a:t>Bonne gouvernance numérique</a:t>
            </a:r>
          </a:p>
        </p:txBody>
      </p:sp>
      <p:sp>
        <p:nvSpPr>
          <p:cNvPr id="389" name="Oval 388"/>
          <p:cNvSpPr/>
          <p:nvPr userDrawn="1">
            <p:custDataLst>
              <p:tags r:id="rId10"/>
            </p:custDataLst>
          </p:nvPr>
        </p:nvSpPr>
        <p:spPr>
          <a:xfrm>
            <a:off x="-3310618" y="-579436"/>
            <a:ext cx="1295400" cy="1295400"/>
          </a:xfrm>
          <a:prstGeom prst="ellipse">
            <a:avLst/>
          </a:prstGeom>
          <a:solidFill>
            <a:srgbClr val="37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90" name="Freeform 389"/>
          <p:cNvSpPr>
            <a:spLocks noEditPoints="1"/>
          </p:cNvSpPr>
          <p:nvPr userDrawn="1">
            <p:custDataLst>
              <p:tags r:id="rId11"/>
            </p:custDataLst>
          </p:nvPr>
        </p:nvSpPr>
        <p:spPr bwMode="auto">
          <a:xfrm>
            <a:off x="-2952044" y="-193805"/>
            <a:ext cx="571500" cy="524138"/>
          </a:xfrm>
          <a:custGeom>
            <a:avLst/>
            <a:gdLst>
              <a:gd name="T0" fmla="*/ 572 w 613"/>
              <a:gd name="T1" fmla="*/ 25 h 562"/>
              <a:gd name="T2" fmla="*/ 530 w 613"/>
              <a:gd name="T3" fmla="*/ 1 h 562"/>
              <a:gd name="T4" fmla="*/ 481 w 613"/>
              <a:gd name="T5" fmla="*/ 37 h 562"/>
              <a:gd name="T6" fmla="*/ 440 w 613"/>
              <a:gd name="T7" fmla="*/ 5 h 562"/>
              <a:gd name="T8" fmla="*/ 409 w 613"/>
              <a:gd name="T9" fmla="*/ 25 h 562"/>
              <a:gd name="T10" fmla="*/ 368 w 613"/>
              <a:gd name="T11" fmla="*/ 95 h 562"/>
              <a:gd name="T12" fmla="*/ 425 w 613"/>
              <a:gd name="T13" fmla="*/ 167 h 562"/>
              <a:gd name="T14" fmla="*/ 450 w 613"/>
              <a:gd name="T15" fmla="*/ 236 h 562"/>
              <a:gd name="T16" fmla="*/ 491 w 613"/>
              <a:gd name="T17" fmla="*/ 199 h 562"/>
              <a:gd name="T18" fmla="*/ 531 w 613"/>
              <a:gd name="T19" fmla="*/ 236 h 562"/>
              <a:gd name="T20" fmla="*/ 556 w 613"/>
              <a:gd name="T21" fmla="*/ 167 h 562"/>
              <a:gd name="T22" fmla="*/ 613 w 613"/>
              <a:gd name="T23" fmla="*/ 95 h 562"/>
              <a:gd name="T24" fmla="*/ 556 w 613"/>
              <a:gd name="T25" fmla="*/ 396 h 562"/>
              <a:gd name="T26" fmla="*/ 531 w 613"/>
              <a:gd name="T27" fmla="*/ 327 h 562"/>
              <a:gd name="T28" fmla="*/ 491 w 613"/>
              <a:gd name="T29" fmla="*/ 363 h 562"/>
              <a:gd name="T30" fmla="*/ 450 w 613"/>
              <a:gd name="T31" fmla="*/ 327 h 562"/>
              <a:gd name="T32" fmla="*/ 410 w 613"/>
              <a:gd name="T33" fmla="*/ 349 h 562"/>
              <a:gd name="T34" fmla="*/ 416 w 613"/>
              <a:gd name="T35" fmla="*/ 412 h 562"/>
              <a:gd name="T36" fmla="*/ 416 w 613"/>
              <a:gd name="T37" fmla="*/ 477 h 562"/>
              <a:gd name="T38" fmla="*/ 410 w 613"/>
              <a:gd name="T39" fmla="*/ 540 h 562"/>
              <a:gd name="T40" fmla="*/ 481 w 613"/>
              <a:gd name="T41" fmla="*/ 526 h 562"/>
              <a:gd name="T42" fmla="*/ 517 w 613"/>
              <a:gd name="T43" fmla="*/ 547 h 562"/>
              <a:gd name="T44" fmla="*/ 572 w 613"/>
              <a:gd name="T45" fmla="*/ 537 h 562"/>
              <a:gd name="T46" fmla="*/ 613 w 613"/>
              <a:gd name="T47" fmla="*/ 467 h 562"/>
              <a:gd name="T48" fmla="*/ 407 w 613"/>
              <a:gd name="T49" fmla="*/ 246 h 562"/>
              <a:gd name="T50" fmla="*/ 342 w 613"/>
              <a:gd name="T51" fmla="*/ 209 h 562"/>
              <a:gd name="T52" fmla="*/ 372 w 613"/>
              <a:gd name="T53" fmla="*/ 167 h 562"/>
              <a:gd name="T54" fmla="*/ 313 w 613"/>
              <a:gd name="T55" fmla="*/ 115 h 562"/>
              <a:gd name="T56" fmla="*/ 244 w 613"/>
              <a:gd name="T57" fmla="*/ 85 h 562"/>
              <a:gd name="T58" fmla="*/ 175 w 613"/>
              <a:gd name="T59" fmla="*/ 77 h 562"/>
              <a:gd name="T60" fmla="*/ 134 w 613"/>
              <a:gd name="T61" fmla="*/ 144 h 562"/>
              <a:gd name="T62" fmla="*/ 65 w 613"/>
              <a:gd name="T63" fmla="*/ 132 h 562"/>
              <a:gd name="T64" fmla="*/ 39 w 613"/>
              <a:gd name="T65" fmla="*/ 173 h 562"/>
              <a:gd name="T66" fmla="*/ 8 w 613"/>
              <a:gd name="T67" fmla="*/ 242 h 562"/>
              <a:gd name="T68" fmla="*/ 0 w 613"/>
              <a:gd name="T69" fmla="*/ 310 h 562"/>
              <a:gd name="T70" fmla="*/ 57 w 613"/>
              <a:gd name="T71" fmla="*/ 327 h 562"/>
              <a:gd name="T72" fmla="*/ 40 w 613"/>
              <a:gd name="T73" fmla="*/ 390 h 562"/>
              <a:gd name="T74" fmla="*/ 90 w 613"/>
              <a:gd name="T75" fmla="*/ 449 h 562"/>
              <a:gd name="T76" fmla="*/ 158 w 613"/>
              <a:gd name="T77" fmla="*/ 429 h 562"/>
              <a:gd name="T78" fmla="*/ 175 w 613"/>
              <a:gd name="T79" fmla="*/ 485 h 562"/>
              <a:gd name="T80" fmla="*/ 251 w 613"/>
              <a:gd name="T81" fmla="*/ 428 h 562"/>
              <a:gd name="T82" fmla="*/ 319 w 613"/>
              <a:gd name="T83" fmla="*/ 449 h 562"/>
              <a:gd name="T84" fmla="*/ 373 w 613"/>
              <a:gd name="T85" fmla="*/ 396 h 562"/>
              <a:gd name="T86" fmla="*/ 352 w 613"/>
              <a:gd name="T87" fmla="*/ 328 h 562"/>
              <a:gd name="T88" fmla="*/ 409 w 613"/>
              <a:gd name="T89" fmla="*/ 311 h 562"/>
              <a:gd name="T90" fmla="*/ 520 w 613"/>
              <a:gd name="T91" fmla="*/ 147 h 562"/>
              <a:gd name="T92" fmla="*/ 450 w 613"/>
              <a:gd name="T93" fmla="*/ 118 h 562"/>
              <a:gd name="T94" fmla="*/ 519 w 613"/>
              <a:gd name="T95" fmla="*/ 89 h 562"/>
              <a:gd name="T96" fmla="*/ 520 w 613"/>
              <a:gd name="T97" fmla="*/ 473 h 562"/>
              <a:gd name="T98" fmla="*/ 450 w 613"/>
              <a:gd name="T99" fmla="*/ 445 h 562"/>
              <a:gd name="T100" fmla="*/ 519 w 613"/>
              <a:gd name="T101" fmla="*/ 416 h 562"/>
              <a:gd name="T102" fmla="*/ 205 w 613"/>
              <a:gd name="T103" fmla="*/ 363 h 562"/>
              <a:gd name="T104" fmla="*/ 147 w 613"/>
              <a:gd name="T105" fmla="*/ 223 h 562"/>
              <a:gd name="T106" fmla="*/ 286 w 613"/>
              <a:gd name="T107" fmla="*/ 281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3" h="562">
                <a:moveTo>
                  <a:pt x="566" y="86"/>
                </a:moveTo>
                <a:cubicBezTo>
                  <a:pt x="563" y="79"/>
                  <a:pt x="560" y="74"/>
                  <a:pt x="556" y="69"/>
                </a:cubicBezTo>
                <a:cubicBezTo>
                  <a:pt x="567" y="45"/>
                  <a:pt x="572" y="30"/>
                  <a:pt x="572" y="25"/>
                </a:cubicBezTo>
                <a:cubicBezTo>
                  <a:pt x="571" y="23"/>
                  <a:pt x="571" y="23"/>
                  <a:pt x="571" y="23"/>
                </a:cubicBezTo>
                <a:cubicBezTo>
                  <a:pt x="546" y="8"/>
                  <a:pt x="532" y="0"/>
                  <a:pt x="531" y="0"/>
                </a:cubicBezTo>
                <a:cubicBezTo>
                  <a:pt x="530" y="1"/>
                  <a:pt x="530" y="1"/>
                  <a:pt x="530" y="1"/>
                </a:cubicBezTo>
                <a:cubicBezTo>
                  <a:pt x="521" y="10"/>
                  <a:pt x="511" y="22"/>
                  <a:pt x="500" y="37"/>
                </a:cubicBezTo>
                <a:cubicBezTo>
                  <a:pt x="491" y="36"/>
                  <a:pt x="491" y="36"/>
                  <a:pt x="491" y="36"/>
                </a:cubicBezTo>
                <a:cubicBezTo>
                  <a:pt x="481" y="37"/>
                  <a:pt x="481" y="37"/>
                  <a:pt x="481" y="37"/>
                </a:cubicBezTo>
                <a:cubicBezTo>
                  <a:pt x="478" y="32"/>
                  <a:pt x="473" y="25"/>
                  <a:pt x="464" y="15"/>
                </a:cubicBezTo>
                <a:cubicBezTo>
                  <a:pt x="456" y="5"/>
                  <a:pt x="451" y="0"/>
                  <a:pt x="450" y="0"/>
                </a:cubicBezTo>
                <a:cubicBezTo>
                  <a:pt x="449" y="0"/>
                  <a:pt x="446" y="2"/>
                  <a:pt x="440" y="5"/>
                </a:cubicBezTo>
                <a:cubicBezTo>
                  <a:pt x="434" y="9"/>
                  <a:pt x="428" y="12"/>
                  <a:pt x="421" y="16"/>
                </a:cubicBezTo>
                <a:cubicBezTo>
                  <a:pt x="415" y="20"/>
                  <a:pt x="411" y="22"/>
                  <a:pt x="410" y="23"/>
                </a:cubicBezTo>
                <a:cubicBezTo>
                  <a:pt x="409" y="25"/>
                  <a:pt x="409" y="25"/>
                  <a:pt x="409" y="25"/>
                </a:cubicBezTo>
                <a:cubicBezTo>
                  <a:pt x="409" y="30"/>
                  <a:pt x="414" y="45"/>
                  <a:pt x="425" y="69"/>
                </a:cubicBezTo>
                <a:cubicBezTo>
                  <a:pt x="422" y="74"/>
                  <a:pt x="418" y="79"/>
                  <a:pt x="416" y="86"/>
                </a:cubicBezTo>
                <a:cubicBezTo>
                  <a:pt x="384" y="89"/>
                  <a:pt x="368" y="92"/>
                  <a:pt x="368" y="95"/>
                </a:cubicBezTo>
                <a:cubicBezTo>
                  <a:pt x="368" y="140"/>
                  <a:pt x="368" y="140"/>
                  <a:pt x="368" y="140"/>
                </a:cubicBezTo>
                <a:cubicBezTo>
                  <a:pt x="368" y="143"/>
                  <a:pt x="384" y="147"/>
                  <a:pt x="416" y="150"/>
                </a:cubicBezTo>
                <a:cubicBezTo>
                  <a:pt x="418" y="156"/>
                  <a:pt x="421" y="161"/>
                  <a:pt x="425" y="167"/>
                </a:cubicBezTo>
                <a:cubicBezTo>
                  <a:pt x="414" y="191"/>
                  <a:pt x="409" y="205"/>
                  <a:pt x="409" y="211"/>
                </a:cubicBezTo>
                <a:cubicBezTo>
                  <a:pt x="410" y="213"/>
                  <a:pt x="410" y="213"/>
                  <a:pt x="410" y="213"/>
                </a:cubicBezTo>
                <a:cubicBezTo>
                  <a:pt x="436" y="228"/>
                  <a:pt x="449" y="236"/>
                  <a:pt x="450" y="236"/>
                </a:cubicBezTo>
                <a:cubicBezTo>
                  <a:pt x="451" y="236"/>
                  <a:pt x="456" y="230"/>
                  <a:pt x="464" y="221"/>
                </a:cubicBezTo>
                <a:cubicBezTo>
                  <a:pt x="473" y="211"/>
                  <a:pt x="478" y="203"/>
                  <a:pt x="481" y="199"/>
                </a:cubicBezTo>
                <a:cubicBezTo>
                  <a:pt x="491" y="199"/>
                  <a:pt x="491" y="199"/>
                  <a:pt x="491" y="199"/>
                </a:cubicBezTo>
                <a:cubicBezTo>
                  <a:pt x="500" y="199"/>
                  <a:pt x="500" y="199"/>
                  <a:pt x="500" y="199"/>
                </a:cubicBezTo>
                <a:cubicBezTo>
                  <a:pt x="503" y="203"/>
                  <a:pt x="509" y="211"/>
                  <a:pt x="517" y="221"/>
                </a:cubicBezTo>
                <a:cubicBezTo>
                  <a:pt x="525" y="230"/>
                  <a:pt x="530" y="236"/>
                  <a:pt x="531" y="236"/>
                </a:cubicBezTo>
                <a:cubicBezTo>
                  <a:pt x="532" y="236"/>
                  <a:pt x="545" y="228"/>
                  <a:pt x="571" y="213"/>
                </a:cubicBezTo>
                <a:cubicBezTo>
                  <a:pt x="572" y="211"/>
                  <a:pt x="572" y="211"/>
                  <a:pt x="572" y="211"/>
                </a:cubicBezTo>
                <a:cubicBezTo>
                  <a:pt x="572" y="205"/>
                  <a:pt x="567" y="191"/>
                  <a:pt x="556" y="167"/>
                </a:cubicBezTo>
                <a:cubicBezTo>
                  <a:pt x="560" y="161"/>
                  <a:pt x="563" y="156"/>
                  <a:pt x="566" y="150"/>
                </a:cubicBezTo>
                <a:cubicBezTo>
                  <a:pt x="597" y="147"/>
                  <a:pt x="613" y="143"/>
                  <a:pt x="613" y="140"/>
                </a:cubicBezTo>
                <a:cubicBezTo>
                  <a:pt x="613" y="95"/>
                  <a:pt x="613" y="95"/>
                  <a:pt x="613" y="95"/>
                </a:cubicBezTo>
                <a:cubicBezTo>
                  <a:pt x="613" y="92"/>
                  <a:pt x="597" y="89"/>
                  <a:pt x="566" y="86"/>
                </a:cubicBezTo>
                <a:close/>
                <a:moveTo>
                  <a:pt x="566" y="412"/>
                </a:moveTo>
                <a:cubicBezTo>
                  <a:pt x="563" y="406"/>
                  <a:pt x="560" y="401"/>
                  <a:pt x="556" y="396"/>
                </a:cubicBezTo>
                <a:cubicBezTo>
                  <a:pt x="567" y="372"/>
                  <a:pt x="572" y="357"/>
                  <a:pt x="572" y="352"/>
                </a:cubicBezTo>
                <a:cubicBezTo>
                  <a:pt x="571" y="349"/>
                  <a:pt x="571" y="349"/>
                  <a:pt x="571" y="349"/>
                </a:cubicBezTo>
                <a:cubicBezTo>
                  <a:pt x="546" y="335"/>
                  <a:pt x="532" y="327"/>
                  <a:pt x="531" y="327"/>
                </a:cubicBezTo>
                <a:cubicBezTo>
                  <a:pt x="530" y="328"/>
                  <a:pt x="530" y="328"/>
                  <a:pt x="530" y="328"/>
                </a:cubicBezTo>
                <a:cubicBezTo>
                  <a:pt x="521" y="336"/>
                  <a:pt x="511" y="348"/>
                  <a:pt x="500" y="363"/>
                </a:cubicBezTo>
                <a:cubicBezTo>
                  <a:pt x="491" y="363"/>
                  <a:pt x="491" y="363"/>
                  <a:pt x="491" y="363"/>
                </a:cubicBezTo>
                <a:cubicBezTo>
                  <a:pt x="481" y="363"/>
                  <a:pt x="481" y="363"/>
                  <a:pt x="481" y="363"/>
                </a:cubicBezTo>
                <a:cubicBezTo>
                  <a:pt x="478" y="359"/>
                  <a:pt x="473" y="352"/>
                  <a:pt x="464" y="342"/>
                </a:cubicBezTo>
                <a:cubicBezTo>
                  <a:pt x="456" y="332"/>
                  <a:pt x="451" y="327"/>
                  <a:pt x="450" y="327"/>
                </a:cubicBezTo>
                <a:cubicBezTo>
                  <a:pt x="449" y="327"/>
                  <a:pt x="446" y="329"/>
                  <a:pt x="440" y="332"/>
                </a:cubicBezTo>
                <a:cubicBezTo>
                  <a:pt x="434" y="336"/>
                  <a:pt x="428" y="339"/>
                  <a:pt x="421" y="343"/>
                </a:cubicBezTo>
                <a:cubicBezTo>
                  <a:pt x="415" y="347"/>
                  <a:pt x="411" y="349"/>
                  <a:pt x="410" y="349"/>
                </a:cubicBezTo>
                <a:cubicBezTo>
                  <a:pt x="409" y="352"/>
                  <a:pt x="409" y="352"/>
                  <a:pt x="409" y="352"/>
                </a:cubicBezTo>
                <a:cubicBezTo>
                  <a:pt x="409" y="357"/>
                  <a:pt x="414" y="372"/>
                  <a:pt x="425" y="396"/>
                </a:cubicBezTo>
                <a:cubicBezTo>
                  <a:pt x="422" y="401"/>
                  <a:pt x="418" y="406"/>
                  <a:pt x="416" y="412"/>
                </a:cubicBezTo>
                <a:cubicBezTo>
                  <a:pt x="384" y="415"/>
                  <a:pt x="368" y="419"/>
                  <a:pt x="368" y="422"/>
                </a:cubicBezTo>
                <a:cubicBezTo>
                  <a:pt x="368" y="467"/>
                  <a:pt x="368" y="467"/>
                  <a:pt x="368" y="467"/>
                </a:cubicBezTo>
                <a:cubicBezTo>
                  <a:pt x="368" y="470"/>
                  <a:pt x="384" y="474"/>
                  <a:pt x="416" y="477"/>
                </a:cubicBezTo>
                <a:cubicBezTo>
                  <a:pt x="418" y="482"/>
                  <a:pt x="421" y="488"/>
                  <a:pt x="425" y="493"/>
                </a:cubicBezTo>
                <a:cubicBezTo>
                  <a:pt x="414" y="517"/>
                  <a:pt x="409" y="532"/>
                  <a:pt x="409" y="537"/>
                </a:cubicBezTo>
                <a:cubicBezTo>
                  <a:pt x="410" y="540"/>
                  <a:pt x="410" y="540"/>
                  <a:pt x="410" y="540"/>
                </a:cubicBezTo>
                <a:cubicBezTo>
                  <a:pt x="436" y="555"/>
                  <a:pt x="449" y="562"/>
                  <a:pt x="450" y="562"/>
                </a:cubicBezTo>
                <a:cubicBezTo>
                  <a:pt x="451" y="562"/>
                  <a:pt x="456" y="557"/>
                  <a:pt x="464" y="547"/>
                </a:cubicBezTo>
                <a:cubicBezTo>
                  <a:pt x="473" y="537"/>
                  <a:pt x="478" y="530"/>
                  <a:pt x="481" y="526"/>
                </a:cubicBezTo>
                <a:cubicBezTo>
                  <a:pt x="491" y="526"/>
                  <a:pt x="491" y="526"/>
                  <a:pt x="491" y="526"/>
                </a:cubicBezTo>
                <a:cubicBezTo>
                  <a:pt x="500" y="526"/>
                  <a:pt x="500" y="526"/>
                  <a:pt x="500" y="526"/>
                </a:cubicBezTo>
                <a:cubicBezTo>
                  <a:pt x="503" y="530"/>
                  <a:pt x="509" y="537"/>
                  <a:pt x="517" y="547"/>
                </a:cubicBezTo>
                <a:cubicBezTo>
                  <a:pt x="525" y="557"/>
                  <a:pt x="530" y="562"/>
                  <a:pt x="531" y="562"/>
                </a:cubicBezTo>
                <a:cubicBezTo>
                  <a:pt x="532" y="562"/>
                  <a:pt x="545" y="555"/>
                  <a:pt x="571" y="540"/>
                </a:cubicBezTo>
                <a:cubicBezTo>
                  <a:pt x="572" y="537"/>
                  <a:pt x="572" y="537"/>
                  <a:pt x="572" y="537"/>
                </a:cubicBezTo>
                <a:cubicBezTo>
                  <a:pt x="572" y="532"/>
                  <a:pt x="567" y="517"/>
                  <a:pt x="556" y="493"/>
                </a:cubicBezTo>
                <a:cubicBezTo>
                  <a:pt x="560" y="488"/>
                  <a:pt x="563" y="482"/>
                  <a:pt x="566" y="477"/>
                </a:cubicBezTo>
                <a:cubicBezTo>
                  <a:pt x="597" y="474"/>
                  <a:pt x="613" y="470"/>
                  <a:pt x="613" y="467"/>
                </a:cubicBezTo>
                <a:cubicBezTo>
                  <a:pt x="613" y="422"/>
                  <a:pt x="613" y="422"/>
                  <a:pt x="613" y="422"/>
                </a:cubicBezTo>
                <a:cubicBezTo>
                  <a:pt x="613" y="419"/>
                  <a:pt x="597" y="415"/>
                  <a:pt x="566" y="412"/>
                </a:cubicBezTo>
                <a:close/>
                <a:moveTo>
                  <a:pt x="407" y="246"/>
                </a:moveTo>
                <a:cubicBezTo>
                  <a:pt x="401" y="243"/>
                  <a:pt x="401" y="243"/>
                  <a:pt x="401" y="243"/>
                </a:cubicBezTo>
                <a:cubicBezTo>
                  <a:pt x="353" y="235"/>
                  <a:pt x="353" y="235"/>
                  <a:pt x="353" y="235"/>
                </a:cubicBezTo>
                <a:cubicBezTo>
                  <a:pt x="350" y="228"/>
                  <a:pt x="347" y="219"/>
                  <a:pt x="342" y="209"/>
                </a:cubicBezTo>
                <a:cubicBezTo>
                  <a:pt x="345" y="204"/>
                  <a:pt x="350" y="198"/>
                  <a:pt x="356" y="190"/>
                </a:cubicBezTo>
                <a:cubicBezTo>
                  <a:pt x="363" y="182"/>
                  <a:pt x="367" y="176"/>
                  <a:pt x="370" y="173"/>
                </a:cubicBezTo>
                <a:cubicBezTo>
                  <a:pt x="372" y="167"/>
                  <a:pt x="372" y="167"/>
                  <a:pt x="372" y="167"/>
                </a:cubicBezTo>
                <a:cubicBezTo>
                  <a:pt x="372" y="161"/>
                  <a:pt x="357" y="144"/>
                  <a:pt x="326" y="116"/>
                </a:cubicBezTo>
                <a:cubicBezTo>
                  <a:pt x="319" y="113"/>
                  <a:pt x="319" y="113"/>
                  <a:pt x="319" y="113"/>
                </a:cubicBezTo>
                <a:cubicBezTo>
                  <a:pt x="313" y="115"/>
                  <a:pt x="313" y="115"/>
                  <a:pt x="313" y="115"/>
                </a:cubicBezTo>
                <a:cubicBezTo>
                  <a:pt x="275" y="144"/>
                  <a:pt x="275" y="144"/>
                  <a:pt x="275" y="144"/>
                </a:cubicBezTo>
                <a:cubicBezTo>
                  <a:pt x="267" y="139"/>
                  <a:pt x="259" y="136"/>
                  <a:pt x="251" y="134"/>
                </a:cubicBezTo>
                <a:cubicBezTo>
                  <a:pt x="244" y="85"/>
                  <a:pt x="244" y="85"/>
                  <a:pt x="244" y="85"/>
                </a:cubicBezTo>
                <a:cubicBezTo>
                  <a:pt x="241" y="79"/>
                  <a:pt x="241" y="79"/>
                  <a:pt x="241" y="79"/>
                </a:cubicBezTo>
                <a:cubicBezTo>
                  <a:pt x="234" y="77"/>
                  <a:pt x="234" y="77"/>
                  <a:pt x="234" y="77"/>
                </a:cubicBezTo>
                <a:cubicBezTo>
                  <a:pt x="175" y="77"/>
                  <a:pt x="175" y="77"/>
                  <a:pt x="175" y="77"/>
                </a:cubicBezTo>
                <a:cubicBezTo>
                  <a:pt x="170" y="77"/>
                  <a:pt x="167" y="79"/>
                  <a:pt x="165" y="85"/>
                </a:cubicBezTo>
                <a:cubicBezTo>
                  <a:pt x="163" y="94"/>
                  <a:pt x="160" y="111"/>
                  <a:pt x="158" y="134"/>
                </a:cubicBezTo>
                <a:cubicBezTo>
                  <a:pt x="149" y="137"/>
                  <a:pt x="141" y="140"/>
                  <a:pt x="134" y="144"/>
                </a:cubicBezTo>
                <a:cubicBezTo>
                  <a:pt x="97" y="115"/>
                  <a:pt x="97" y="115"/>
                  <a:pt x="97" y="115"/>
                </a:cubicBezTo>
                <a:cubicBezTo>
                  <a:pt x="90" y="113"/>
                  <a:pt x="90" y="113"/>
                  <a:pt x="90" y="113"/>
                </a:cubicBezTo>
                <a:cubicBezTo>
                  <a:pt x="86" y="113"/>
                  <a:pt x="78" y="119"/>
                  <a:pt x="65" y="132"/>
                </a:cubicBezTo>
                <a:cubicBezTo>
                  <a:pt x="52" y="144"/>
                  <a:pt x="43" y="154"/>
                  <a:pt x="39" y="160"/>
                </a:cubicBezTo>
                <a:cubicBezTo>
                  <a:pt x="37" y="167"/>
                  <a:pt x="37" y="167"/>
                  <a:pt x="37" y="167"/>
                </a:cubicBezTo>
                <a:cubicBezTo>
                  <a:pt x="39" y="173"/>
                  <a:pt x="39" y="173"/>
                  <a:pt x="39" y="173"/>
                </a:cubicBezTo>
                <a:cubicBezTo>
                  <a:pt x="51" y="187"/>
                  <a:pt x="60" y="199"/>
                  <a:pt x="68" y="210"/>
                </a:cubicBezTo>
                <a:cubicBezTo>
                  <a:pt x="63" y="218"/>
                  <a:pt x="60" y="226"/>
                  <a:pt x="57" y="234"/>
                </a:cubicBezTo>
                <a:cubicBezTo>
                  <a:pt x="8" y="242"/>
                  <a:pt x="8" y="242"/>
                  <a:pt x="8" y="242"/>
                </a:cubicBezTo>
                <a:cubicBezTo>
                  <a:pt x="3" y="245"/>
                  <a:pt x="3" y="245"/>
                  <a:pt x="3" y="245"/>
                </a:cubicBezTo>
                <a:cubicBezTo>
                  <a:pt x="0" y="251"/>
                  <a:pt x="0" y="251"/>
                  <a:pt x="0" y="251"/>
                </a:cubicBezTo>
                <a:cubicBezTo>
                  <a:pt x="0" y="310"/>
                  <a:pt x="0" y="310"/>
                  <a:pt x="0" y="310"/>
                </a:cubicBezTo>
                <a:cubicBezTo>
                  <a:pt x="3" y="316"/>
                  <a:pt x="3" y="316"/>
                  <a:pt x="3" y="316"/>
                </a:cubicBezTo>
                <a:cubicBezTo>
                  <a:pt x="8" y="319"/>
                  <a:pt x="8" y="319"/>
                  <a:pt x="8" y="319"/>
                </a:cubicBezTo>
                <a:cubicBezTo>
                  <a:pt x="57" y="327"/>
                  <a:pt x="57" y="327"/>
                  <a:pt x="57" y="327"/>
                </a:cubicBezTo>
                <a:cubicBezTo>
                  <a:pt x="59" y="335"/>
                  <a:pt x="63" y="344"/>
                  <a:pt x="68" y="353"/>
                </a:cubicBezTo>
                <a:cubicBezTo>
                  <a:pt x="64" y="358"/>
                  <a:pt x="59" y="364"/>
                  <a:pt x="53" y="373"/>
                </a:cubicBezTo>
                <a:cubicBezTo>
                  <a:pt x="46" y="381"/>
                  <a:pt x="42" y="387"/>
                  <a:pt x="40" y="390"/>
                </a:cubicBezTo>
                <a:cubicBezTo>
                  <a:pt x="37" y="396"/>
                  <a:pt x="37" y="396"/>
                  <a:pt x="37" y="396"/>
                </a:cubicBezTo>
                <a:cubicBezTo>
                  <a:pt x="37" y="401"/>
                  <a:pt x="53" y="418"/>
                  <a:pt x="83" y="447"/>
                </a:cubicBezTo>
                <a:cubicBezTo>
                  <a:pt x="90" y="449"/>
                  <a:pt x="90" y="449"/>
                  <a:pt x="90" y="449"/>
                </a:cubicBezTo>
                <a:cubicBezTo>
                  <a:pt x="97" y="447"/>
                  <a:pt x="97" y="447"/>
                  <a:pt x="97" y="447"/>
                </a:cubicBezTo>
                <a:cubicBezTo>
                  <a:pt x="134" y="419"/>
                  <a:pt x="134" y="419"/>
                  <a:pt x="134" y="419"/>
                </a:cubicBezTo>
                <a:cubicBezTo>
                  <a:pt x="143" y="423"/>
                  <a:pt x="151" y="426"/>
                  <a:pt x="158" y="429"/>
                </a:cubicBezTo>
                <a:cubicBezTo>
                  <a:pt x="165" y="477"/>
                  <a:pt x="165" y="477"/>
                  <a:pt x="165" y="477"/>
                </a:cubicBezTo>
                <a:cubicBezTo>
                  <a:pt x="169" y="483"/>
                  <a:pt x="169" y="483"/>
                  <a:pt x="169" y="483"/>
                </a:cubicBezTo>
                <a:cubicBezTo>
                  <a:pt x="175" y="485"/>
                  <a:pt x="175" y="485"/>
                  <a:pt x="175" y="485"/>
                </a:cubicBezTo>
                <a:cubicBezTo>
                  <a:pt x="234" y="485"/>
                  <a:pt x="234" y="485"/>
                  <a:pt x="234" y="485"/>
                </a:cubicBezTo>
                <a:cubicBezTo>
                  <a:pt x="239" y="485"/>
                  <a:pt x="242" y="483"/>
                  <a:pt x="244" y="478"/>
                </a:cubicBezTo>
                <a:cubicBezTo>
                  <a:pt x="247" y="468"/>
                  <a:pt x="249" y="451"/>
                  <a:pt x="251" y="428"/>
                </a:cubicBezTo>
                <a:cubicBezTo>
                  <a:pt x="260" y="426"/>
                  <a:pt x="268" y="422"/>
                  <a:pt x="276" y="418"/>
                </a:cubicBezTo>
                <a:cubicBezTo>
                  <a:pt x="313" y="447"/>
                  <a:pt x="313" y="447"/>
                  <a:pt x="313" y="447"/>
                </a:cubicBezTo>
                <a:cubicBezTo>
                  <a:pt x="319" y="449"/>
                  <a:pt x="319" y="449"/>
                  <a:pt x="319" y="449"/>
                </a:cubicBezTo>
                <a:cubicBezTo>
                  <a:pt x="323" y="449"/>
                  <a:pt x="332" y="443"/>
                  <a:pt x="344" y="430"/>
                </a:cubicBezTo>
                <a:cubicBezTo>
                  <a:pt x="357" y="418"/>
                  <a:pt x="366" y="408"/>
                  <a:pt x="371" y="402"/>
                </a:cubicBezTo>
                <a:cubicBezTo>
                  <a:pt x="373" y="396"/>
                  <a:pt x="373" y="396"/>
                  <a:pt x="373" y="396"/>
                </a:cubicBezTo>
                <a:cubicBezTo>
                  <a:pt x="371" y="389"/>
                  <a:pt x="371" y="389"/>
                  <a:pt x="371" y="389"/>
                </a:cubicBezTo>
                <a:cubicBezTo>
                  <a:pt x="359" y="375"/>
                  <a:pt x="349" y="363"/>
                  <a:pt x="342" y="353"/>
                </a:cubicBezTo>
                <a:cubicBezTo>
                  <a:pt x="346" y="344"/>
                  <a:pt x="350" y="336"/>
                  <a:pt x="352" y="328"/>
                </a:cubicBezTo>
                <a:cubicBezTo>
                  <a:pt x="402" y="321"/>
                  <a:pt x="402" y="321"/>
                  <a:pt x="402" y="321"/>
                </a:cubicBezTo>
                <a:cubicBezTo>
                  <a:pt x="407" y="317"/>
                  <a:pt x="407" y="317"/>
                  <a:pt x="407" y="317"/>
                </a:cubicBezTo>
                <a:cubicBezTo>
                  <a:pt x="409" y="311"/>
                  <a:pt x="409" y="311"/>
                  <a:pt x="409" y="311"/>
                </a:cubicBezTo>
                <a:cubicBezTo>
                  <a:pt x="409" y="252"/>
                  <a:pt x="409" y="252"/>
                  <a:pt x="409" y="252"/>
                </a:cubicBezTo>
                <a:lnTo>
                  <a:pt x="407" y="246"/>
                </a:lnTo>
                <a:close/>
                <a:moveTo>
                  <a:pt x="520" y="147"/>
                </a:moveTo>
                <a:cubicBezTo>
                  <a:pt x="512" y="155"/>
                  <a:pt x="502" y="159"/>
                  <a:pt x="491" y="159"/>
                </a:cubicBezTo>
                <a:cubicBezTo>
                  <a:pt x="479" y="159"/>
                  <a:pt x="470" y="155"/>
                  <a:pt x="462" y="147"/>
                </a:cubicBezTo>
                <a:cubicBezTo>
                  <a:pt x="454" y="139"/>
                  <a:pt x="450" y="129"/>
                  <a:pt x="450" y="118"/>
                </a:cubicBezTo>
                <a:cubicBezTo>
                  <a:pt x="450" y="107"/>
                  <a:pt x="454" y="97"/>
                  <a:pt x="462" y="89"/>
                </a:cubicBezTo>
                <a:cubicBezTo>
                  <a:pt x="470" y="81"/>
                  <a:pt x="480" y="77"/>
                  <a:pt x="491" y="77"/>
                </a:cubicBezTo>
                <a:cubicBezTo>
                  <a:pt x="502" y="77"/>
                  <a:pt x="511" y="81"/>
                  <a:pt x="519" y="89"/>
                </a:cubicBezTo>
                <a:cubicBezTo>
                  <a:pt x="527" y="97"/>
                  <a:pt x="531" y="107"/>
                  <a:pt x="531" y="118"/>
                </a:cubicBezTo>
                <a:cubicBezTo>
                  <a:pt x="531" y="129"/>
                  <a:pt x="527" y="139"/>
                  <a:pt x="520" y="147"/>
                </a:cubicBezTo>
                <a:close/>
                <a:moveTo>
                  <a:pt x="520" y="473"/>
                </a:moveTo>
                <a:cubicBezTo>
                  <a:pt x="512" y="481"/>
                  <a:pt x="502" y="485"/>
                  <a:pt x="491" y="485"/>
                </a:cubicBezTo>
                <a:cubicBezTo>
                  <a:pt x="479" y="485"/>
                  <a:pt x="470" y="481"/>
                  <a:pt x="462" y="473"/>
                </a:cubicBezTo>
                <a:cubicBezTo>
                  <a:pt x="454" y="465"/>
                  <a:pt x="450" y="456"/>
                  <a:pt x="450" y="445"/>
                </a:cubicBezTo>
                <a:cubicBezTo>
                  <a:pt x="450" y="433"/>
                  <a:pt x="454" y="424"/>
                  <a:pt x="462" y="416"/>
                </a:cubicBezTo>
                <a:cubicBezTo>
                  <a:pt x="470" y="408"/>
                  <a:pt x="480" y="404"/>
                  <a:pt x="491" y="404"/>
                </a:cubicBezTo>
                <a:cubicBezTo>
                  <a:pt x="502" y="404"/>
                  <a:pt x="511" y="408"/>
                  <a:pt x="519" y="416"/>
                </a:cubicBezTo>
                <a:cubicBezTo>
                  <a:pt x="527" y="424"/>
                  <a:pt x="531" y="433"/>
                  <a:pt x="531" y="445"/>
                </a:cubicBezTo>
                <a:cubicBezTo>
                  <a:pt x="531" y="456"/>
                  <a:pt x="527" y="465"/>
                  <a:pt x="520" y="473"/>
                </a:cubicBezTo>
                <a:close/>
                <a:moveTo>
                  <a:pt x="205" y="363"/>
                </a:moveTo>
                <a:cubicBezTo>
                  <a:pt x="182" y="363"/>
                  <a:pt x="163" y="355"/>
                  <a:pt x="147" y="339"/>
                </a:cubicBezTo>
                <a:cubicBezTo>
                  <a:pt x="131" y="323"/>
                  <a:pt x="123" y="304"/>
                  <a:pt x="123" y="281"/>
                </a:cubicBezTo>
                <a:cubicBezTo>
                  <a:pt x="123" y="259"/>
                  <a:pt x="131" y="239"/>
                  <a:pt x="147" y="223"/>
                </a:cubicBezTo>
                <a:cubicBezTo>
                  <a:pt x="163" y="207"/>
                  <a:pt x="182" y="199"/>
                  <a:pt x="205" y="199"/>
                </a:cubicBezTo>
                <a:cubicBezTo>
                  <a:pt x="227" y="199"/>
                  <a:pt x="247" y="207"/>
                  <a:pt x="262" y="223"/>
                </a:cubicBezTo>
                <a:cubicBezTo>
                  <a:pt x="278" y="239"/>
                  <a:pt x="286" y="259"/>
                  <a:pt x="286" y="281"/>
                </a:cubicBezTo>
                <a:cubicBezTo>
                  <a:pt x="286" y="304"/>
                  <a:pt x="278" y="323"/>
                  <a:pt x="262" y="339"/>
                </a:cubicBezTo>
                <a:cubicBezTo>
                  <a:pt x="247" y="355"/>
                  <a:pt x="227" y="363"/>
                  <a:pt x="205" y="36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sz="2000"/>
          </a:p>
        </p:txBody>
      </p:sp>
      <p:sp>
        <p:nvSpPr>
          <p:cNvPr id="391" name="Content Placeholder 2"/>
          <p:cNvSpPr txBox="1">
            <a:spLocks/>
          </p:cNvSpPr>
          <p:nvPr userDrawn="1">
            <p:custDataLst>
              <p:tags r:id="rId12"/>
            </p:custDataLst>
          </p:nvPr>
        </p:nvSpPr>
        <p:spPr>
          <a:xfrm>
            <a:off x="3032266" y="-1373"/>
            <a:ext cx="1914525" cy="381000"/>
          </a:xfrm>
          <a:prstGeom prst="rect">
            <a:avLst/>
          </a:prstGeom>
        </p:spPr>
        <p:txBody>
          <a:bodyPr vert="horz" lIns="91440" tIns="45720" rIns="91440" bIns="45720" rtlCol="0">
            <a:noAutofit/>
          </a:bodyPr>
          <a:lstStyle>
            <a:lvl1pPr marL="457200" indent="-457200" algn="l" defTabSz="914400" rtl="0" eaLnBrk="1" latinLnBrk="0" hangingPunct="1">
              <a:spcBef>
                <a:spcPct val="20000"/>
              </a:spcBef>
              <a:buClr>
                <a:schemeClr val="accent1"/>
              </a:buClr>
              <a:buFont typeface="Wingdings" pitchFamily="2" charset="2"/>
              <a:buChar char="§"/>
              <a:defRPr sz="2800" kern="1200">
                <a:solidFill>
                  <a:schemeClr val="tx1">
                    <a:lumMod val="65000"/>
                    <a:lumOff val="3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lumMod val="65000"/>
                    <a:lumOff val="3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lumMod val="65000"/>
                    <a:lumOff val="3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lumMod val="65000"/>
                    <a:lumOff val="3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lumMod val="65000"/>
                    <a:lumOff val="3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CA" sz="1400" b="1" dirty="0">
                <a:latin typeface="+mn-lt"/>
              </a:rPr>
              <a:t>Une fonction publique numérique </a:t>
            </a:r>
          </a:p>
        </p:txBody>
      </p:sp>
      <p:sp>
        <p:nvSpPr>
          <p:cNvPr id="392" name="Oval 391"/>
          <p:cNvSpPr/>
          <p:nvPr userDrawn="1">
            <p:custDataLst>
              <p:tags r:id="rId13"/>
            </p:custDataLst>
          </p:nvPr>
        </p:nvSpPr>
        <p:spPr>
          <a:xfrm>
            <a:off x="3337066" y="-1401712"/>
            <a:ext cx="1295400" cy="1295400"/>
          </a:xfrm>
          <a:prstGeom prst="ellipse">
            <a:avLst/>
          </a:prstGeom>
          <a:solidFill>
            <a:srgbClr val="309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93" name="Freeform 392"/>
          <p:cNvSpPr>
            <a:spLocks noEditPoints="1"/>
          </p:cNvSpPr>
          <p:nvPr userDrawn="1">
            <p:custDataLst>
              <p:tags r:id="rId14"/>
            </p:custDataLst>
          </p:nvPr>
        </p:nvSpPr>
        <p:spPr bwMode="auto">
          <a:xfrm>
            <a:off x="3699016" y="-975602"/>
            <a:ext cx="571500" cy="532808"/>
          </a:xfrm>
          <a:custGeom>
            <a:avLst/>
            <a:gdLst>
              <a:gd name="T0" fmla="*/ 318 w 450"/>
              <a:gd name="T1" fmla="*/ 17 h 420"/>
              <a:gd name="T2" fmla="*/ 318 w 450"/>
              <a:gd name="T3" fmla="*/ 102 h 420"/>
              <a:gd name="T4" fmla="*/ 403 w 450"/>
              <a:gd name="T5" fmla="*/ 102 h 420"/>
              <a:gd name="T6" fmla="*/ 403 w 450"/>
              <a:gd name="T7" fmla="*/ 17 h 420"/>
              <a:gd name="T8" fmla="*/ 421 w 450"/>
              <a:gd name="T9" fmla="*/ 120 h 420"/>
              <a:gd name="T10" fmla="*/ 388 w 450"/>
              <a:gd name="T11" fmla="*/ 135 h 420"/>
              <a:gd name="T12" fmla="*/ 329 w 450"/>
              <a:gd name="T13" fmla="*/ 135 h 420"/>
              <a:gd name="T14" fmla="*/ 311 w 450"/>
              <a:gd name="T15" fmla="*/ 210 h 420"/>
              <a:gd name="T16" fmla="*/ 405 w 450"/>
              <a:gd name="T17" fmla="*/ 240 h 420"/>
              <a:gd name="T18" fmla="*/ 450 w 450"/>
              <a:gd name="T19" fmla="*/ 203 h 420"/>
              <a:gd name="T20" fmla="*/ 225 w 450"/>
              <a:gd name="T21" fmla="*/ 60 h 420"/>
              <a:gd name="T22" fmla="*/ 135 w 450"/>
              <a:gd name="T23" fmla="*/ 150 h 420"/>
              <a:gd name="T24" fmla="*/ 225 w 450"/>
              <a:gd name="T25" fmla="*/ 240 h 420"/>
              <a:gd name="T26" fmla="*/ 315 w 450"/>
              <a:gd name="T27" fmla="*/ 150 h 420"/>
              <a:gd name="T28" fmla="*/ 225 w 450"/>
              <a:gd name="T29" fmla="*/ 60 h 420"/>
              <a:gd name="T30" fmla="*/ 47 w 450"/>
              <a:gd name="T31" fmla="*/ 17 h 420"/>
              <a:gd name="T32" fmla="*/ 47 w 450"/>
              <a:gd name="T33" fmla="*/ 102 h 420"/>
              <a:gd name="T34" fmla="*/ 132 w 450"/>
              <a:gd name="T35" fmla="*/ 102 h 420"/>
              <a:gd name="T36" fmla="*/ 132 w 450"/>
              <a:gd name="T37" fmla="*/ 17 h 420"/>
              <a:gd name="T38" fmla="*/ 389 w 450"/>
              <a:gd name="T39" fmla="*/ 335 h 420"/>
              <a:gd name="T40" fmla="*/ 380 w 450"/>
              <a:gd name="T41" fmla="*/ 284 h 420"/>
              <a:gd name="T42" fmla="*/ 355 w 450"/>
              <a:gd name="T43" fmla="*/ 242 h 420"/>
              <a:gd name="T44" fmla="*/ 309 w 450"/>
              <a:gd name="T45" fmla="*/ 225 h 420"/>
              <a:gd name="T46" fmla="*/ 282 w 450"/>
              <a:gd name="T47" fmla="*/ 241 h 420"/>
              <a:gd name="T48" fmla="*/ 225 w 450"/>
              <a:gd name="T49" fmla="*/ 258 h 420"/>
              <a:gd name="T50" fmla="*/ 168 w 450"/>
              <a:gd name="T51" fmla="*/ 241 h 420"/>
              <a:gd name="T52" fmla="*/ 141 w 450"/>
              <a:gd name="T53" fmla="*/ 225 h 420"/>
              <a:gd name="T54" fmla="*/ 95 w 450"/>
              <a:gd name="T55" fmla="*/ 242 h 420"/>
              <a:gd name="T56" fmla="*/ 70 w 450"/>
              <a:gd name="T57" fmla="*/ 284 h 420"/>
              <a:gd name="T58" fmla="*/ 61 w 450"/>
              <a:gd name="T59" fmla="*/ 335 h 420"/>
              <a:gd name="T60" fmla="*/ 77 w 450"/>
              <a:gd name="T61" fmla="*/ 404 h 420"/>
              <a:gd name="T62" fmla="*/ 327 w 450"/>
              <a:gd name="T63" fmla="*/ 420 h 420"/>
              <a:gd name="T64" fmla="*/ 390 w 450"/>
              <a:gd name="T65" fmla="*/ 360 h 420"/>
              <a:gd name="T66" fmla="*/ 120 w 450"/>
              <a:gd name="T67" fmla="*/ 150 h 420"/>
              <a:gd name="T68" fmla="*/ 90 w 450"/>
              <a:gd name="T69" fmla="*/ 140 h 420"/>
              <a:gd name="T70" fmla="*/ 39 w 450"/>
              <a:gd name="T71" fmla="*/ 125 h 420"/>
              <a:gd name="T72" fmla="*/ 0 w 450"/>
              <a:gd name="T73" fmla="*/ 203 h 420"/>
              <a:gd name="T74" fmla="*/ 45 w 450"/>
              <a:gd name="T75" fmla="*/ 240 h 420"/>
              <a:gd name="T76" fmla="*/ 139 w 450"/>
              <a:gd name="T77" fmla="*/ 21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0" h="420">
                <a:moveTo>
                  <a:pt x="360" y="0"/>
                </a:moveTo>
                <a:cubicBezTo>
                  <a:pt x="343" y="0"/>
                  <a:pt x="329" y="6"/>
                  <a:pt x="318" y="17"/>
                </a:cubicBezTo>
                <a:cubicBezTo>
                  <a:pt x="306" y="29"/>
                  <a:pt x="300" y="43"/>
                  <a:pt x="300" y="60"/>
                </a:cubicBezTo>
                <a:cubicBezTo>
                  <a:pt x="300" y="77"/>
                  <a:pt x="306" y="91"/>
                  <a:pt x="318" y="102"/>
                </a:cubicBezTo>
                <a:cubicBezTo>
                  <a:pt x="329" y="114"/>
                  <a:pt x="343" y="120"/>
                  <a:pt x="360" y="120"/>
                </a:cubicBezTo>
                <a:cubicBezTo>
                  <a:pt x="377" y="120"/>
                  <a:pt x="391" y="114"/>
                  <a:pt x="403" y="102"/>
                </a:cubicBezTo>
                <a:cubicBezTo>
                  <a:pt x="414" y="91"/>
                  <a:pt x="420" y="77"/>
                  <a:pt x="420" y="60"/>
                </a:cubicBezTo>
                <a:cubicBezTo>
                  <a:pt x="420" y="43"/>
                  <a:pt x="414" y="29"/>
                  <a:pt x="403" y="17"/>
                </a:cubicBezTo>
                <a:cubicBezTo>
                  <a:pt x="391" y="6"/>
                  <a:pt x="377" y="0"/>
                  <a:pt x="360" y="0"/>
                </a:cubicBezTo>
                <a:close/>
                <a:moveTo>
                  <a:pt x="421" y="120"/>
                </a:moveTo>
                <a:cubicBezTo>
                  <a:pt x="420" y="120"/>
                  <a:pt x="417" y="122"/>
                  <a:pt x="411" y="125"/>
                </a:cubicBezTo>
                <a:cubicBezTo>
                  <a:pt x="405" y="128"/>
                  <a:pt x="397" y="132"/>
                  <a:pt x="388" y="135"/>
                </a:cubicBezTo>
                <a:cubicBezTo>
                  <a:pt x="379" y="138"/>
                  <a:pt x="369" y="140"/>
                  <a:pt x="360" y="140"/>
                </a:cubicBezTo>
                <a:cubicBezTo>
                  <a:pt x="350" y="140"/>
                  <a:pt x="339" y="138"/>
                  <a:pt x="329" y="135"/>
                </a:cubicBezTo>
                <a:cubicBezTo>
                  <a:pt x="330" y="140"/>
                  <a:pt x="330" y="146"/>
                  <a:pt x="330" y="150"/>
                </a:cubicBezTo>
                <a:cubicBezTo>
                  <a:pt x="330" y="172"/>
                  <a:pt x="324" y="192"/>
                  <a:pt x="311" y="210"/>
                </a:cubicBezTo>
                <a:cubicBezTo>
                  <a:pt x="336" y="211"/>
                  <a:pt x="357" y="221"/>
                  <a:pt x="373" y="240"/>
                </a:cubicBezTo>
                <a:cubicBezTo>
                  <a:pt x="405" y="240"/>
                  <a:pt x="405" y="240"/>
                  <a:pt x="405" y="240"/>
                </a:cubicBezTo>
                <a:cubicBezTo>
                  <a:pt x="417" y="240"/>
                  <a:pt x="428" y="237"/>
                  <a:pt x="437" y="231"/>
                </a:cubicBezTo>
                <a:cubicBezTo>
                  <a:pt x="446" y="224"/>
                  <a:pt x="450" y="215"/>
                  <a:pt x="450" y="203"/>
                </a:cubicBezTo>
                <a:cubicBezTo>
                  <a:pt x="450" y="148"/>
                  <a:pt x="440" y="120"/>
                  <a:pt x="421" y="120"/>
                </a:cubicBezTo>
                <a:close/>
                <a:moveTo>
                  <a:pt x="225" y="60"/>
                </a:moveTo>
                <a:cubicBezTo>
                  <a:pt x="200" y="60"/>
                  <a:pt x="179" y="69"/>
                  <a:pt x="161" y="86"/>
                </a:cubicBezTo>
                <a:cubicBezTo>
                  <a:pt x="144" y="104"/>
                  <a:pt x="135" y="125"/>
                  <a:pt x="135" y="150"/>
                </a:cubicBezTo>
                <a:cubicBezTo>
                  <a:pt x="135" y="175"/>
                  <a:pt x="144" y="196"/>
                  <a:pt x="161" y="214"/>
                </a:cubicBezTo>
                <a:cubicBezTo>
                  <a:pt x="179" y="231"/>
                  <a:pt x="200" y="240"/>
                  <a:pt x="225" y="240"/>
                </a:cubicBezTo>
                <a:cubicBezTo>
                  <a:pt x="250" y="240"/>
                  <a:pt x="271" y="231"/>
                  <a:pt x="289" y="214"/>
                </a:cubicBezTo>
                <a:cubicBezTo>
                  <a:pt x="306" y="196"/>
                  <a:pt x="315" y="175"/>
                  <a:pt x="315" y="150"/>
                </a:cubicBezTo>
                <a:cubicBezTo>
                  <a:pt x="315" y="125"/>
                  <a:pt x="306" y="104"/>
                  <a:pt x="289" y="86"/>
                </a:cubicBezTo>
                <a:cubicBezTo>
                  <a:pt x="271" y="69"/>
                  <a:pt x="250" y="60"/>
                  <a:pt x="225" y="60"/>
                </a:cubicBezTo>
                <a:close/>
                <a:moveTo>
                  <a:pt x="90" y="0"/>
                </a:moveTo>
                <a:cubicBezTo>
                  <a:pt x="73" y="0"/>
                  <a:pt x="59" y="6"/>
                  <a:pt x="47" y="17"/>
                </a:cubicBezTo>
                <a:cubicBezTo>
                  <a:pt x="36" y="29"/>
                  <a:pt x="30" y="43"/>
                  <a:pt x="30" y="60"/>
                </a:cubicBezTo>
                <a:cubicBezTo>
                  <a:pt x="30" y="77"/>
                  <a:pt x="36" y="91"/>
                  <a:pt x="47" y="102"/>
                </a:cubicBezTo>
                <a:cubicBezTo>
                  <a:pt x="59" y="114"/>
                  <a:pt x="73" y="120"/>
                  <a:pt x="90" y="120"/>
                </a:cubicBezTo>
                <a:cubicBezTo>
                  <a:pt x="106" y="120"/>
                  <a:pt x="120" y="114"/>
                  <a:pt x="132" y="102"/>
                </a:cubicBezTo>
                <a:cubicBezTo>
                  <a:pt x="144" y="91"/>
                  <a:pt x="150" y="77"/>
                  <a:pt x="150" y="60"/>
                </a:cubicBezTo>
                <a:cubicBezTo>
                  <a:pt x="150" y="43"/>
                  <a:pt x="144" y="29"/>
                  <a:pt x="132" y="17"/>
                </a:cubicBezTo>
                <a:cubicBezTo>
                  <a:pt x="120" y="6"/>
                  <a:pt x="106" y="0"/>
                  <a:pt x="90" y="0"/>
                </a:cubicBezTo>
                <a:close/>
                <a:moveTo>
                  <a:pt x="389" y="335"/>
                </a:moveTo>
                <a:cubicBezTo>
                  <a:pt x="389" y="327"/>
                  <a:pt x="388" y="319"/>
                  <a:pt x="386" y="310"/>
                </a:cubicBezTo>
                <a:cubicBezTo>
                  <a:pt x="384" y="301"/>
                  <a:pt x="382" y="292"/>
                  <a:pt x="380" y="284"/>
                </a:cubicBezTo>
                <a:cubicBezTo>
                  <a:pt x="377" y="276"/>
                  <a:pt x="374" y="269"/>
                  <a:pt x="370" y="261"/>
                </a:cubicBezTo>
                <a:cubicBezTo>
                  <a:pt x="365" y="254"/>
                  <a:pt x="361" y="248"/>
                  <a:pt x="355" y="242"/>
                </a:cubicBezTo>
                <a:cubicBezTo>
                  <a:pt x="350" y="237"/>
                  <a:pt x="343" y="233"/>
                  <a:pt x="335" y="230"/>
                </a:cubicBezTo>
                <a:cubicBezTo>
                  <a:pt x="327" y="227"/>
                  <a:pt x="318" y="225"/>
                  <a:pt x="309" y="225"/>
                </a:cubicBezTo>
                <a:cubicBezTo>
                  <a:pt x="307" y="225"/>
                  <a:pt x="304" y="227"/>
                  <a:pt x="299" y="230"/>
                </a:cubicBezTo>
                <a:cubicBezTo>
                  <a:pt x="294" y="234"/>
                  <a:pt x="288" y="237"/>
                  <a:pt x="282" y="241"/>
                </a:cubicBezTo>
                <a:cubicBezTo>
                  <a:pt x="275" y="246"/>
                  <a:pt x="267" y="249"/>
                  <a:pt x="257" y="253"/>
                </a:cubicBezTo>
                <a:cubicBezTo>
                  <a:pt x="246" y="256"/>
                  <a:pt x="236" y="258"/>
                  <a:pt x="225" y="258"/>
                </a:cubicBezTo>
                <a:cubicBezTo>
                  <a:pt x="214" y="258"/>
                  <a:pt x="204" y="256"/>
                  <a:pt x="193" y="253"/>
                </a:cubicBezTo>
                <a:cubicBezTo>
                  <a:pt x="183" y="249"/>
                  <a:pt x="174" y="246"/>
                  <a:pt x="168" y="241"/>
                </a:cubicBezTo>
                <a:cubicBezTo>
                  <a:pt x="162" y="237"/>
                  <a:pt x="156" y="234"/>
                  <a:pt x="151" y="230"/>
                </a:cubicBezTo>
                <a:cubicBezTo>
                  <a:pt x="146" y="227"/>
                  <a:pt x="142" y="225"/>
                  <a:pt x="141" y="225"/>
                </a:cubicBezTo>
                <a:cubicBezTo>
                  <a:pt x="131" y="225"/>
                  <a:pt x="123" y="227"/>
                  <a:pt x="115" y="230"/>
                </a:cubicBezTo>
                <a:cubicBezTo>
                  <a:pt x="107" y="233"/>
                  <a:pt x="100" y="237"/>
                  <a:pt x="95" y="242"/>
                </a:cubicBezTo>
                <a:cubicBezTo>
                  <a:pt x="89" y="248"/>
                  <a:pt x="84" y="254"/>
                  <a:pt x="80" y="261"/>
                </a:cubicBezTo>
                <a:cubicBezTo>
                  <a:pt x="76" y="269"/>
                  <a:pt x="73" y="276"/>
                  <a:pt x="70" y="284"/>
                </a:cubicBezTo>
                <a:cubicBezTo>
                  <a:pt x="68" y="292"/>
                  <a:pt x="65" y="301"/>
                  <a:pt x="64" y="310"/>
                </a:cubicBezTo>
                <a:cubicBezTo>
                  <a:pt x="62" y="319"/>
                  <a:pt x="61" y="327"/>
                  <a:pt x="61" y="335"/>
                </a:cubicBezTo>
                <a:cubicBezTo>
                  <a:pt x="60" y="343"/>
                  <a:pt x="60" y="351"/>
                  <a:pt x="60" y="360"/>
                </a:cubicBezTo>
                <a:cubicBezTo>
                  <a:pt x="60" y="378"/>
                  <a:pt x="65" y="393"/>
                  <a:pt x="77" y="404"/>
                </a:cubicBezTo>
                <a:cubicBezTo>
                  <a:pt x="88" y="415"/>
                  <a:pt x="103" y="420"/>
                  <a:pt x="122" y="420"/>
                </a:cubicBezTo>
                <a:cubicBezTo>
                  <a:pt x="327" y="420"/>
                  <a:pt x="327" y="420"/>
                  <a:pt x="327" y="420"/>
                </a:cubicBezTo>
                <a:cubicBezTo>
                  <a:pt x="346" y="420"/>
                  <a:pt x="362" y="415"/>
                  <a:pt x="373" y="404"/>
                </a:cubicBezTo>
                <a:cubicBezTo>
                  <a:pt x="384" y="393"/>
                  <a:pt x="390" y="378"/>
                  <a:pt x="390" y="360"/>
                </a:cubicBezTo>
                <a:cubicBezTo>
                  <a:pt x="390" y="351"/>
                  <a:pt x="390" y="343"/>
                  <a:pt x="389" y="335"/>
                </a:cubicBezTo>
                <a:close/>
                <a:moveTo>
                  <a:pt x="120" y="150"/>
                </a:moveTo>
                <a:cubicBezTo>
                  <a:pt x="120" y="146"/>
                  <a:pt x="120" y="140"/>
                  <a:pt x="121" y="135"/>
                </a:cubicBezTo>
                <a:cubicBezTo>
                  <a:pt x="111" y="138"/>
                  <a:pt x="100" y="140"/>
                  <a:pt x="90" y="140"/>
                </a:cubicBezTo>
                <a:cubicBezTo>
                  <a:pt x="80" y="140"/>
                  <a:pt x="71" y="138"/>
                  <a:pt x="62" y="135"/>
                </a:cubicBezTo>
                <a:cubicBezTo>
                  <a:pt x="52" y="132"/>
                  <a:pt x="45" y="128"/>
                  <a:pt x="39" y="125"/>
                </a:cubicBezTo>
                <a:cubicBezTo>
                  <a:pt x="33" y="122"/>
                  <a:pt x="30" y="120"/>
                  <a:pt x="29" y="120"/>
                </a:cubicBezTo>
                <a:cubicBezTo>
                  <a:pt x="9" y="120"/>
                  <a:pt x="0" y="148"/>
                  <a:pt x="0" y="203"/>
                </a:cubicBezTo>
                <a:cubicBezTo>
                  <a:pt x="0" y="215"/>
                  <a:pt x="4" y="224"/>
                  <a:pt x="13" y="231"/>
                </a:cubicBezTo>
                <a:cubicBezTo>
                  <a:pt x="22" y="237"/>
                  <a:pt x="32" y="240"/>
                  <a:pt x="45" y="240"/>
                </a:cubicBezTo>
                <a:cubicBezTo>
                  <a:pt x="77" y="240"/>
                  <a:pt x="77" y="240"/>
                  <a:pt x="77" y="240"/>
                </a:cubicBezTo>
                <a:cubicBezTo>
                  <a:pt x="93" y="221"/>
                  <a:pt x="113" y="211"/>
                  <a:pt x="139" y="210"/>
                </a:cubicBezTo>
                <a:cubicBezTo>
                  <a:pt x="126" y="192"/>
                  <a:pt x="120" y="172"/>
                  <a:pt x="120" y="15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sz="2000"/>
          </a:p>
        </p:txBody>
      </p:sp>
      <p:sp>
        <p:nvSpPr>
          <p:cNvPr id="394" name="Content Placeholder 2"/>
          <p:cNvSpPr txBox="1">
            <a:spLocks/>
          </p:cNvSpPr>
          <p:nvPr userDrawn="1">
            <p:custDataLst>
              <p:tags r:id="rId15"/>
            </p:custDataLst>
          </p:nvPr>
        </p:nvSpPr>
        <p:spPr>
          <a:xfrm>
            <a:off x="6155482" y="151136"/>
            <a:ext cx="2148566" cy="381000"/>
          </a:xfrm>
          <a:prstGeom prst="rect">
            <a:avLst/>
          </a:prstGeom>
        </p:spPr>
        <p:txBody>
          <a:bodyPr vert="horz" lIns="91440" tIns="45720" rIns="91440" bIns="45720" rtlCol="0">
            <a:noAutofit/>
          </a:bodyPr>
          <a:lstStyle>
            <a:lvl1pPr marL="457200" indent="-457200" algn="l" defTabSz="914400" rtl="0" eaLnBrk="1" latinLnBrk="0" hangingPunct="1">
              <a:spcBef>
                <a:spcPct val="20000"/>
              </a:spcBef>
              <a:buClr>
                <a:schemeClr val="accent1"/>
              </a:buClr>
              <a:buFont typeface="Wingdings" pitchFamily="2" charset="2"/>
              <a:buChar char="§"/>
              <a:defRPr sz="2800" kern="1200">
                <a:solidFill>
                  <a:schemeClr val="tx1">
                    <a:lumMod val="65000"/>
                    <a:lumOff val="3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lumMod val="65000"/>
                    <a:lumOff val="3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lumMod val="65000"/>
                    <a:lumOff val="3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lumMod val="65000"/>
                    <a:lumOff val="3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lumMod val="65000"/>
                    <a:lumOff val="3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CA" sz="1400" b="1" dirty="0">
                <a:latin typeface="+mn-lt"/>
              </a:rPr>
              <a:t>Technologie moderne et pratiques de </a:t>
            </a:r>
            <a:r>
              <a:rPr lang="fr-CA" sz="1400" b="1" dirty="0" smtClean="0">
                <a:latin typeface="+mn-lt"/>
              </a:rPr>
              <a:t>GI/TI</a:t>
            </a:r>
            <a:endParaRPr lang="fr-CA" sz="1400" b="1" dirty="0">
              <a:latin typeface="+mn-lt"/>
            </a:endParaRPr>
          </a:p>
        </p:txBody>
      </p:sp>
      <p:grpSp>
        <p:nvGrpSpPr>
          <p:cNvPr id="395" name="Group 394"/>
          <p:cNvGrpSpPr/>
          <p:nvPr userDrawn="1">
            <p:custDataLst>
              <p:tags r:id="rId16"/>
            </p:custDataLst>
          </p:nvPr>
        </p:nvGrpSpPr>
        <p:grpSpPr>
          <a:xfrm>
            <a:off x="6568018" y="-1235395"/>
            <a:ext cx="1295400" cy="1295400"/>
            <a:chOff x="1236452" y="2005663"/>
            <a:chExt cx="1295400" cy="1295400"/>
          </a:xfrm>
        </p:grpSpPr>
        <p:sp>
          <p:nvSpPr>
            <p:cNvPr id="396" name="Oval 395"/>
            <p:cNvSpPr/>
            <p:nvPr>
              <p:custDataLst>
                <p:tags r:id="rId21"/>
              </p:custDataLst>
            </p:nvPr>
          </p:nvSpPr>
          <p:spPr>
            <a:xfrm>
              <a:off x="1236452" y="2005663"/>
              <a:ext cx="1295400" cy="1295400"/>
            </a:xfrm>
            <a:prstGeom prst="ellipse">
              <a:avLst/>
            </a:prstGeom>
            <a:solidFill>
              <a:srgbClr val="005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97" name="AutoShape 16"/>
            <p:cNvSpPr>
              <a:spLocks noChangeAspect="1" noChangeArrowheads="1" noTextEdit="1"/>
            </p:cNvSpPr>
            <p:nvPr/>
          </p:nvSpPr>
          <p:spPr bwMode="auto">
            <a:xfrm>
              <a:off x="1592553" y="2342400"/>
              <a:ext cx="593192" cy="686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sz="2000"/>
            </a:p>
          </p:txBody>
        </p:sp>
      </p:grpSp>
      <p:sp>
        <p:nvSpPr>
          <p:cNvPr id="398" name="Freeform 397"/>
          <p:cNvSpPr>
            <a:spLocks noEditPoints="1"/>
          </p:cNvSpPr>
          <p:nvPr userDrawn="1">
            <p:custDataLst>
              <p:tags r:id="rId17"/>
            </p:custDataLst>
          </p:nvPr>
        </p:nvSpPr>
        <p:spPr bwMode="auto">
          <a:xfrm>
            <a:off x="7105974" y="-1159606"/>
            <a:ext cx="571500" cy="416545"/>
          </a:xfrm>
          <a:custGeom>
            <a:avLst/>
            <a:gdLst>
              <a:gd name="T0" fmla="*/ 138 w 145"/>
              <a:gd name="T1" fmla="*/ 59 h 106"/>
              <a:gd name="T2" fmla="*/ 122 w 145"/>
              <a:gd name="T3" fmla="*/ 49 h 106"/>
              <a:gd name="T4" fmla="*/ 125 w 145"/>
              <a:gd name="T5" fmla="*/ 38 h 106"/>
              <a:gd name="T6" fmla="*/ 120 w 145"/>
              <a:gd name="T7" fmla="*/ 25 h 106"/>
              <a:gd name="T8" fmla="*/ 106 w 145"/>
              <a:gd name="T9" fmla="*/ 19 h 106"/>
              <a:gd name="T10" fmla="*/ 94 w 145"/>
              <a:gd name="T11" fmla="*/ 24 h 106"/>
              <a:gd name="T12" fmla="*/ 79 w 145"/>
              <a:gd name="T13" fmla="*/ 6 h 106"/>
              <a:gd name="T14" fmla="*/ 58 w 145"/>
              <a:gd name="T15" fmla="*/ 0 h 106"/>
              <a:gd name="T16" fmla="*/ 31 w 145"/>
              <a:gd name="T17" fmla="*/ 11 h 106"/>
              <a:gd name="T18" fmla="*/ 19 w 145"/>
              <a:gd name="T19" fmla="*/ 38 h 106"/>
              <a:gd name="T20" fmla="*/ 19 w 145"/>
              <a:gd name="T21" fmla="*/ 42 h 106"/>
              <a:gd name="T22" fmla="*/ 5 w 145"/>
              <a:gd name="T23" fmla="*/ 54 h 106"/>
              <a:gd name="T24" fmla="*/ 0 w 145"/>
              <a:gd name="T25" fmla="*/ 72 h 106"/>
              <a:gd name="T26" fmla="*/ 10 w 145"/>
              <a:gd name="T27" fmla="*/ 96 h 106"/>
              <a:gd name="T28" fmla="*/ 34 w 145"/>
              <a:gd name="T29" fmla="*/ 106 h 106"/>
              <a:gd name="T30" fmla="*/ 116 w 145"/>
              <a:gd name="T31" fmla="*/ 106 h 106"/>
              <a:gd name="T32" fmla="*/ 136 w 145"/>
              <a:gd name="T33" fmla="*/ 97 h 106"/>
              <a:gd name="T34" fmla="*/ 145 w 145"/>
              <a:gd name="T35" fmla="*/ 77 h 106"/>
              <a:gd name="T36" fmla="*/ 138 w 145"/>
              <a:gd name="T37" fmla="*/ 59 h 106"/>
              <a:gd name="T38" fmla="*/ 96 w 145"/>
              <a:gd name="T39" fmla="*/ 62 h 106"/>
              <a:gd name="T40" fmla="*/ 69 w 145"/>
              <a:gd name="T41" fmla="*/ 88 h 106"/>
              <a:gd name="T42" fmla="*/ 67 w 145"/>
              <a:gd name="T43" fmla="*/ 89 h 106"/>
              <a:gd name="T44" fmla="*/ 66 w 145"/>
              <a:gd name="T45" fmla="*/ 88 h 106"/>
              <a:gd name="T46" fmla="*/ 39 w 145"/>
              <a:gd name="T47" fmla="*/ 62 h 106"/>
              <a:gd name="T48" fmla="*/ 39 w 145"/>
              <a:gd name="T49" fmla="*/ 60 h 106"/>
              <a:gd name="T50" fmla="*/ 39 w 145"/>
              <a:gd name="T51" fmla="*/ 58 h 106"/>
              <a:gd name="T52" fmla="*/ 41 w 145"/>
              <a:gd name="T53" fmla="*/ 58 h 106"/>
              <a:gd name="T54" fmla="*/ 58 w 145"/>
              <a:gd name="T55" fmla="*/ 58 h 106"/>
              <a:gd name="T56" fmla="*/ 58 w 145"/>
              <a:gd name="T57" fmla="*/ 31 h 106"/>
              <a:gd name="T58" fmla="*/ 59 w 145"/>
              <a:gd name="T59" fmla="*/ 29 h 106"/>
              <a:gd name="T60" fmla="*/ 60 w 145"/>
              <a:gd name="T61" fmla="*/ 29 h 106"/>
              <a:gd name="T62" fmla="*/ 75 w 145"/>
              <a:gd name="T63" fmla="*/ 29 h 106"/>
              <a:gd name="T64" fmla="*/ 76 w 145"/>
              <a:gd name="T65" fmla="*/ 29 h 106"/>
              <a:gd name="T66" fmla="*/ 77 w 145"/>
              <a:gd name="T67" fmla="*/ 31 h 106"/>
              <a:gd name="T68" fmla="*/ 77 w 145"/>
              <a:gd name="T69" fmla="*/ 58 h 106"/>
              <a:gd name="T70" fmla="*/ 94 w 145"/>
              <a:gd name="T71" fmla="*/ 58 h 106"/>
              <a:gd name="T72" fmla="*/ 96 w 145"/>
              <a:gd name="T73" fmla="*/ 58 h 106"/>
              <a:gd name="T74" fmla="*/ 96 w 145"/>
              <a:gd name="T75" fmla="*/ 60 h 106"/>
              <a:gd name="T76" fmla="*/ 96 w 145"/>
              <a:gd name="T77" fmla="*/ 6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06">
                <a:moveTo>
                  <a:pt x="138" y="59"/>
                </a:moveTo>
                <a:cubicBezTo>
                  <a:pt x="134" y="54"/>
                  <a:pt x="129" y="50"/>
                  <a:pt x="122" y="49"/>
                </a:cubicBezTo>
                <a:cubicBezTo>
                  <a:pt x="124" y="46"/>
                  <a:pt x="125" y="42"/>
                  <a:pt x="125" y="38"/>
                </a:cubicBezTo>
                <a:cubicBezTo>
                  <a:pt x="125" y="33"/>
                  <a:pt x="123" y="28"/>
                  <a:pt x="120" y="25"/>
                </a:cubicBezTo>
                <a:cubicBezTo>
                  <a:pt x="116" y="21"/>
                  <a:pt x="111" y="19"/>
                  <a:pt x="106" y="19"/>
                </a:cubicBezTo>
                <a:cubicBezTo>
                  <a:pt x="101" y="19"/>
                  <a:pt x="97" y="21"/>
                  <a:pt x="94" y="24"/>
                </a:cubicBezTo>
                <a:cubicBezTo>
                  <a:pt x="91" y="16"/>
                  <a:pt x="86" y="11"/>
                  <a:pt x="79" y="6"/>
                </a:cubicBezTo>
                <a:cubicBezTo>
                  <a:pt x="73" y="2"/>
                  <a:pt x="66" y="0"/>
                  <a:pt x="58" y="0"/>
                </a:cubicBezTo>
                <a:cubicBezTo>
                  <a:pt x="47" y="0"/>
                  <a:pt x="38" y="3"/>
                  <a:pt x="31" y="11"/>
                </a:cubicBezTo>
                <a:cubicBezTo>
                  <a:pt x="23" y="19"/>
                  <a:pt x="19" y="28"/>
                  <a:pt x="19" y="38"/>
                </a:cubicBezTo>
                <a:cubicBezTo>
                  <a:pt x="19" y="39"/>
                  <a:pt x="19" y="40"/>
                  <a:pt x="19" y="42"/>
                </a:cubicBezTo>
                <a:cubicBezTo>
                  <a:pt x="13" y="44"/>
                  <a:pt x="9" y="48"/>
                  <a:pt x="5" y="54"/>
                </a:cubicBezTo>
                <a:cubicBezTo>
                  <a:pt x="2" y="59"/>
                  <a:pt x="0" y="66"/>
                  <a:pt x="0" y="72"/>
                </a:cubicBezTo>
                <a:cubicBezTo>
                  <a:pt x="0" y="81"/>
                  <a:pt x="3" y="89"/>
                  <a:pt x="10" y="96"/>
                </a:cubicBezTo>
                <a:cubicBezTo>
                  <a:pt x="16" y="102"/>
                  <a:pt x="24" y="106"/>
                  <a:pt x="34" y="106"/>
                </a:cubicBezTo>
                <a:cubicBezTo>
                  <a:pt x="116" y="106"/>
                  <a:pt x="116" y="106"/>
                  <a:pt x="116" y="106"/>
                </a:cubicBezTo>
                <a:cubicBezTo>
                  <a:pt x="124" y="106"/>
                  <a:pt x="131" y="103"/>
                  <a:pt x="136" y="97"/>
                </a:cubicBezTo>
                <a:cubicBezTo>
                  <a:pt x="142" y="92"/>
                  <a:pt x="145" y="85"/>
                  <a:pt x="145" y="77"/>
                </a:cubicBezTo>
                <a:cubicBezTo>
                  <a:pt x="145" y="70"/>
                  <a:pt x="143" y="64"/>
                  <a:pt x="138" y="59"/>
                </a:cubicBezTo>
                <a:close/>
                <a:moveTo>
                  <a:pt x="96" y="62"/>
                </a:moveTo>
                <a:cubicBezTo>
                  <a:pt x="69" y="88"/>
                  <a:pt x="69" y="88"/>
                  <a:pt x="69" y="88"/>
                </a:cubicBezTo>
                <a:cubicBezTo>
                  <a:pt x="67" y="89"/>
                  <a:pt x="67" y="89"/>
                  <a:pt x="67" y="89"/>
                </a:cubicBezTo>
                <a:cubicBezTo>
                  <a:pt x="66" y="88"/>
                  <a:pt x="66" y="88"/>
                  <a:pt x="66" y="88"/>
                </a:cubicBezTo>
                <a:cubicBezTo>
                  <a:pt x="39" y="62"/>
                  <a:pt x="39" y="62"/>
                  <a:pt x="39" y="62"/>
                </a:cubicBezTo>
                <a:cubicBezTo>
                  <a:pt x="39" y="60"/>
                  <a:pt x="39" y="60"/>
                  <a:pt x="39" y="60"/>
                </a:cubicBezTo>
                <a:cubicBezTo>
                  <a:pt x="39" y="58"/>
                  <a:pt x="39" y="58"/>
                  <a:pt x="39" y="58"/>
                </a:cubicBezTo>
                <a:cubicBezTo>
                  <a:pt x="41" y="58"/>
                  <a:pt x="41" y="58"/>
                  <a:pt x="41" y="58"/>
                </a:cubicBezTo>
                <a:cubicBezTo>
                  <a:pt x="58" y="58"/>
                  <a:pt x="58" y="58"/>
                  <a:pt x="58" y="58"/>
                </a:cubicBezTo>
                <a:cubicBezTo>
                  <a:pt x="58" y="31"/>
                  <a:pt x="58" y="31"/>
                  <a:pt x="58" y="31"/>
                </a:cubicBezTo>
                <a:cubicBezTo>
                  <a:pt x="59" y="29"/>
                  <a:pt x="59" y="29"/>
                  <a:pt x="59" y="29"/>
                </a:cubicBezTo>
                <a:cubicBezTo>
                  <a:pt x="60" y="29"/>
                  <a:pt x="60" y="29"/>
                  <a:pt x="60" y="29"/>
                </a:cubicBezTo>
                <a:cubicBezTo>
                  <a:pt x="75" y="29"/>
                  <a:pt x="75" y="29"/>
                  <a:pt x="75" y="29"/>
                </a:cubicBezTo>
                <a:cubicBezTo>
                  <a:pt x="76" y="29"/>
                  <a:pt x="76" y="29"/>
                  <a:pt x="76" y="29"/>
                </a:cubicBezTo>
                <a:cubicBezTo>
                  <a:pt x="77" y="31"/>
                  <a:pt x="77" y="31"/>
                  <a:pt x="77" y="31"/>
                </a:cubicBezTo>
                <a:cubicBezTo>
                  <a:pt x="77" y="58"/>
                  <a:pt x="77" y="58"/>
                  <a:pt x="77" y="58"/>
                </a:cubicBezTo>
                <a:cubicBezTo>
                  <a:pt x="94" y="58"/>
                  <a:pt x="94" y="58"/>
                  <a:pt x="94" y="58"/>
                </a:cubicBezTo>
                <a:cubicBezTo>
                  <a:pt x="96" y="58"/>
                  <a:pt x="96" y="58"/>
                  <a:pt x="96" y="58"/>
                </a:cubicBezTo>
                <a:cubicBezTo>
                  <a:pt x="96" y="60"/>
                  <a:pt x="96" y="60"/>
                  <a:pt x="96" y="60"/>
                </a:cubicBezTo>
                <a:lnTo>
                  <a:pt x="96" y="6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sz="2000"/>
          </a:p>
        </p:txBody>
      </p:sp>
      <p:sp>
        <p:nvSpPr>
          <p:cNvPr id="399" name="Freeform 398"/>
          <p:cNvSpPr>
            <a:spLocks noEditPoints="1"/>
          </p:cNvSpPr>
          <p:nvPr userDrawn="1">
            <p:custDataLst>
              <p:tags r:id="rId18"/>
            </p:custDataLst>
          </p:nvPr>
        </p:nvSpPr>
        <p:spPr bwMode="auto">
          <a:xfrm rot="20722718">
            <a:off x="7321708" y="-694271"/>
            <a:ext cx="371268" cy="349422"/>
          </a:xfrm>
          <a:custGeom>
            <a:avLst/>
            <a:gdLst>
              <a:gd name="T0" fmla="*/ 162 w 211"/>
              <a:gd name="T1" fmla="*/ 65 h 194"/>
              <a:gd name="T2" fmla="*/ 130 w 211"/>
              <a:gd name="T3" fmla="*/ 65 h 194"/>
              <a:gd name="T4" fmla="*/ 130 w 211"/>
              <a:gd name="T5" fmla="*/ 8 h 194"/>
              <a:gd name="T6" fmla="*/ 127 w 211"/>
              <a:gd name="T7" fmla="*/ 2 h 194"/>
              <a:gd name="T8" fmla="*/ 121 w 211"/>
              <a:gd name="T9" fmla="*/ 0 h 194"/>
              <a:gd name="T10" fmla="*/ 89 w 211"/>
              <a:gd name="T11" fmla="*/ 0 h 194"/>
              <a:gd name="T12" fmla="*/ 83 w 211"/>
              <a:gd name="T13" fmla="*/ 2 h 194"/>
              <a:gd name="T14" fmla="*/ 81 w 211"/>
              <a:gd name="T15" fmla="*/ 8 h 194"/>
              <a:gd name="T16" fmla="*/ 81 w 211"/>
              <a:gd name="T17" fmla="*/ 65 h 194"/>
              <a:gd name="T18" fmla="*/ 49 w 211"/>
              <a:gd name="T19" fmla="*/ 65 h 194"/>
              <a:gd name="T20" fmla="*/ 41 w 211"/>
              <a:gd name="T21" fmla="*/ 70 h 194"/>
              <a:gd name="T22" fmla="*/ 43 w 211"/>
              <a:gd name="T23" fmla="*/ 78 h 194"/>
              <a:gd name="T24" fmla="*/ 100 w 211"/>
              <a:gd name="T25" fmla="*/ 135 h 194"/>
              <a:gd name="T26" fmla="*/ 105 w 211"/>
              <a:gd name="T27" fmla="*/ 138 h 194"/>
              <a:gd name="T28" fmla="*/ 111 w 211"/>
              <a:gd name="T29" fmla="*/ 135 h 194"/>
              <a:gd name="T30" fmla="*/ 168 w 211"/>
              <a:gd name="T31" fmla="*/ 78 h 194"/>
              <a:gd name="T32" fmla="*/ 170 w 211"/>
              <a:gd name="T33" fmla="*/ 70 h 194"/>
              <a:gd name="T34" fmla="*/ 162 w 211"/>
              <a:gd name="T35" fmla="*/ 65 h 194"/>
              <a:gd name="T36" fmla="*/ 207 w 211"/>
              <a:gd name="T37" fmla="*/ 133 h 194"/>
              <a:gd name="T38" fmla="*/ 199 w 211"/>
              <a:gd name="T39" fmla="*/ 129 h 194"/>
              <a:gd name="T40" fmla="*/ 140 w 211"/>
              <a:gd name="T41" fmla="*/ 129 h 194"/>
              <a:gd name="T42" fmla="*/ 123 w 211"/>
              <a:gd name="T43" fmla="*/ 147 h 194"/>
              <a:gd name="T44" fmla="*/ 105 w 211"/>
              <a:gd name="T45" fmla="*/ 154 h 194"/>
              <a:gd name="T46" fmla="*/ 88 w 211"/>
              <a:gd name="T47" fmla="*/ 147 h 194"/>
              <a:gd name="T48" fmla="*/ 71 w 211"/>
              <a:gd name="T49" fmla="*/ 129 h 194"/>
              <a:gd name="T50" fmla="*/ 12 w 211"/>
              <a:gd name="T51" fmla="*/ 129 h 194"/>
              <a:gd name="T52" fmla="*/ 3 w 211"/>
              <a:gd name="T53" fmla="*/ 133 h 194"/>
              <a:gd name="T54" fmla="*/ 0 w 211"/>
              <a:gd name="T55" fmla="*/ 142 h 194"/>
              <a:gd name="T56" fmla="*/ 0 w 211"/>
              <a:gd name="T57" fmla="*/ 182 h 194"/>
              <a:gd name="T58" fmla="*/ 3 w 211"/>
              <a:gd name="T59" fmla="*/ 191 h 194"/>
              <a:gd name="T60" fmla="*/ 12 w 211"/>
              <a:gd name="T61" fmla="*/ 194 h 194"/>
              <a:gd name="T62" fmla="*/ 199 w 211"/>
              <a:gd name="T63" fmla="*/ 194 h 194"/>
              <a:gd name="T64" fmla="*/ 207 w 211"/>
              <a:gd name="T65" fmla="*/ 191 h 194"/>
              <a:gd name="T66" fmla="*/ 211 w 211"/>
              <a:gd name="T67" fmla="*/ 182 h 194"/>
              <a:gd name="T68" fmla="*/ 211 w 211"/>
              <a:gd name="T69" fmla="*/ 142 h 194"/>
              <a:gd name="T70" fmla="*/ 207 w 211"/>
              <a:gd name="T71" fmla="*/ 133 h 194"/>
              <a:gd name="T72" fmla="*/ 186 w 211"/>
              <a:gd name="T73" fmla="*/ 178 h 194"/>
              <a:gd name="T74" fmla="*/ 181 w 211"/>
              <a:gd name="T75" fmla="*/ 176 h 194"/>
              <a:gd name="T76" fmla="*/ 178 w 211"/>
              <a:gd name="T77" fmla="*/ 170 h 194"/>
              <a:gd name="T78" fmla="*/ 181 w 211"/>
              <a:gd name="T79" fmla="*/ 164 h 194"/>
              <a:gd name="T80" fmla="*/ 186 w 211"/>
              <a:gd name="T81" fmla="*/ 162 h 194"/>
              <a:gd name="T82" fmla="*/ 192 w 211"/>
              <a:gd name="T83" fmla="*/ 164 h 194"/>
              <a:gd name="T84" fmla="*/ 194 w 211"/>
              <a:gd name="T85" fmla="*/ 170 h 194"/>
              <a:gd name="T86" fmla="*/ 192 w 211"/>
              <a:gd name="T87" fmla="*/ 176 h 194"/>
              <a:gd name="T88" fmla="*/ 186 w 211"/>
              <a:gd name="T89" fmla="*/ 178 h 194"/>
              <a:gd name="T90" fmla="*/ 154 w 211"/>
              <a:gd name="T91" fmla="*/ 178 h 194"/>
              <a:gd name="T92" fmla="*/ 148 w 211"/>
              <a:gd name="T93" fmla="*/ 176 h 194"/>
              <a:gd name="T94" fmla="*/ 146 w 211"/>
              <a:gd name="T95" fmla="*/ 170 h 194"/>
              <a:gd name="T96" fmla="*/ 148 w 211"/>
              <a:gd name="T97" fmla="*/ 164 h 194"/>
              <a:gd name="T98" fmla="*/ 154 w 211"/>
              <a:gd name="T99" fmla="*/ 162 h 194"/>
              <a:gd name="T100" fmla="*/ 160 w 211"/>
              <a:gd name="T101" fmla="*/ 164 h 194"/>
              <a:gd name="T102" fmla="*/ 162 w 211"/>
              <a:gd name="T103" fmla="*/ 170 h 194"/>
              <a:gd name="T104" fmla="*/ 160 w 211"/>
              <a:gd name="T105" fmla="*/ 176 h 194"/>
              <a:gd name="T106" fmla="*/ 154 w 211"/>
              <a:gd name="T107" fmla="*/ 1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1" h="194">
                <a:moveTo>
                  <a:pt x="162" y="65"/>
                </a:moveTo>
                <a:cubicBezTo>
                  <a:pt x="130" y="65"/>
                  <a:pt x="130" y="65"/>
                  <a:pt x="130" y="65"/>
                </a:cubicBezTo>
                <a:cubicBezTo>
                  <a:pt x="130" y="8"/>
                  <a:pt x="130" y="8"/>
                  <a:pt x="130" y="8"/>
                </a:cubicBezTo>
                <a:cubicBezTo>
                  <a:pt x="130" y="6"/>
                  <a:pt x="129" y="4"/>
                  <a:pt x="127" y="2"/>
                </a:cubicBezTo>
                <a:cubicBezTo>
                  <a:pt x="126" y="1"/>
                  <a:pt x="124" y="0"/>
                  <a:pt x="121" y="0"/>
                </a:cubicBezTo>
                <a:cubicBezTo>
                  <a:pt x="89" y="0"/>
                  <a:pt x="89" y="0"/>
                  <a:pt x="89" y="0"/>
                </a:cubicBezTo>
                <a:cubicBezTo>
                  <a:pt x="87" y="0"/>
                  <a:pt x="85" y="1"/>
                  <a:pt x="83" y="2"/>
                </a:cubicBezTo>
                <a:cubicBezTo>
                  <a:pt x="82" y="4"/>
                  <a:pt x="81" y="6"/>
                  <a:pt x="81" y="8"/>
                </a:cubicBezTo>
                <a:cubicBezTo>
                  <a:pt x="81" y="65"/>
                  <a:pt x="81" y="65"/>
                  <a:pt x="81" y="65"/>
                </a:cubicBezTo>
                <a:cubicBezTo>
                  <a:pt x="49" y="65"/>
                  <a:pt x="49" y="65"/>
                  <a:pt x="49" y="65"/>
                </a:cubicBezTo>
                <a:cubicBezTo>
                  <a:pt x="45" y="65"/>
                  <a:pt x="42" y="66"/>
                  <a:pt x="41" y="70"/>
                </a:cubicBezTo>
                <a:cubicBezTo>
                  <a:pt x="40" y="73"/>
                  <a:pt x="40" y="76"/>
                  <a:pt x="43" y="78"/>
                </a:cubicBezTo>
                <a:cubicBezTo>
                  <a:pt x="100" y="135"/>
                  <a:pt x="100" y="135"/>
                  <a:pt x="100" y="135"/>
                </a:cubicBezTo>
                <a:cubicBezTo>
                  <a:pt x="101" y="137"/>
                  <a:pt x="103" y="138"/>
                  <a:pt x="105" y="138"/>
                </a:cubicBezTo>
                <a:cubicBezTo>
                  <a:pt x="108" y="138"/>
                  <a:pt x="109" y="137"/>
                  <a:pt x="111" y="135"/>
                </a:cubicBezTo>
                <a:cubicBezTo>
                  <a:pt x="168" y="78"/>
                  <a:pt x="168" y="78"/>
                  <a:pt x="168" y="78"/>
                </a:cubicBezTo>
                <a:cubicBezTo>
                  <a:pt x="170" y="76"/>
                  <a:pt x="171" y="73"/>
                  <a:pt x="170" y="70"/>
                </a:cubicBezTo>
                <a:cubicBezTo>
                  <a:pt x="168" y="66"/>
                  <a:pt x="166" y="65"/>
                  <a:pt x="162" y="65"/>
                </a:cubicBezTo>
                <a:close/>
                <a:moveTo>
                  <a:pt x="207" y="133"/>
                </a:moveTo>
                <a:cubicBezTo>
                  <a:pt x="205" y="131"/>
                  <a:pt x="202" y="129"/>
                  <a:pt x="199" y="129"/>
                </a:cubicBezTo>
                <a:cubicBezTo>
                  <a:pt x="140" y="129"/>
                  <a:pt x="140" y="129"/>
                  <a:pt x="140" y="129"/>
                </a:cubicBezTo>
                <a:cubicBezTo>
                  <a:pt x="123" y="147"/>
                  <a:pt x="123" y="147"/>
                  <a:pt x="123" y="147"/>
                </a:cubicBezTo>
                <a:cubicBezTo>
                  <a:pt x="118" y="151"/>
                  <a:pt x="112" y="154"/>
                  <a:pt x="105" y="154"/>
                </a:cubicBezTo>
                <a:cubicBezTo>
                  <a:pt x="99" y="154"/>
                  <a:pt x="93" y="151"/>
                  <a:pt x="88" y="147"/>
                </a:cubicBezTo>
                <a:cubicBezTo>
                  <a:pt x="71" y="129"/>
                  <a:pt x="71" y="129"/>
                  <a:pt x="71" y="129"/>
                </a:cubicBezTo>
                <a:cubicBezTo>
                  <a:pt x="12" y="129"/>
                  <a:pt x="12" y="129"/>
                  <a:pt x="12" y="129"/>
                </a:cubicBezTo>
                <a:cubicBezTo>
                  <a:pt x="9" y="129"/>
                  <a:pt x="6" y="131"/>
                  <a:pt x="3" y="133"/>
                </a:cubicBezTo>
                <a:cubicBezTo>
                  <a:pt x="1" y="135"/>
                  <a:pt x="0" y="138"/>
                  <a:pt x="0" y="142"/>
                </a:cubicBezTo>
                <a:cubicBezTo>
                  <a:pt x="0" y="182"/>
                  <a:pt x="0" y="182"/>
                  <a:pt x="0" y="182"/>
                </a:cubicBezTo>
                <a:cubicBezTo>
                  <a:pt x="0" y="186"/>
                  <a:pt x="1" y="188"/>
                  <a:pt x="3" y="191"/>
                </a:cubicBezTo>
                <a:cubicBezTo>
                  <a:pt x="6" y="193"/>
                  <a:pt x="9" y="194"/>
                  <a:pt x="12" y="194"/>
                </a:cubicBezTo>
                <a:cubicBezTo>
                  <a:pt x="199" y="194"/>
                  <a:pt x="199" y="194"/>
                  <a:pt x="199" y="194"/>
                </a:cubicBezTo>
                <a:cubicBezTo>
                  <a:pt x="202" y="194"/>
                  <a:pt x="205" y="193"/>
                  <a:pt x="207" y="191"/>
                </a:cubicBezTo>
                <a:cubicBezTo>
                  <a:pt x="210" y="188"/>
                  <a:pt x="211" y="186"/>
                  <a:pt x="211" y="182"/>
                </a:cubicBezTo>
                <a:cubicBezTo>
                  <a:pt x="211" y="142"/>
                  <a:pt x="211" y="142"/>
                  <a:pt x="211" y="142"/>
                </a:cubicBezTo>
                <a:cubicBezTo>
                  <a:pt x="211" y="138"/>
                  <a:pt x="210" y="135"/>
                  <a:pt x="207" y="133"/>
                </a:cubicBezTo>
                <a:close/>
                <a:moveTo>
                  <a:pt x="186" y="178"/>
                </a:moveTo>
                <a:cubicBezTo>
                  <a:pt x="184" y="178"/>
                  <a:pt x="182" y="177"/>
                  <a:pt x="181" y="176"/>
                </a:cubicBezTo>
                <a:cubicBezTo>
                  <a:pt x="179" y="174"/>
                  <a:pt x="178" y="172"/>
                  <a:pt x="178" y="170"/>
                </a:cubicBezTo>
                <a:cubicBezTo>
                  <a:pt x="178" y="168"/>
                  <a:pt x="179" y="166"/>
                  <a:pt x="181" y="164"/>
                </a:cubicBezTo>
                <a:cubicBezTo>
                  <a:pt x="182" y="163"/>
                  <a:pt x="184" y="162"/>
                  <a:pt x="186" y="162"/>
                </a:cubicBezTo>
                <a:cubicBezTo>
                  <a:pt x="189" y="162"/>
                  <a:pt x="190" y="163"/>
                  <a:pt x="192" y="164"/>
                </a:cubicBezTo>
                <a:cubicBezTo>
                  <a:pt x="194" y="166"/>
                  <a:pt x="194" y="168"/>
                  <a:pt x="194" y="170"/>
                </a:cubicBezTo>
                <a:cubicBezTo>
                  <a:pt x="194" y="172"/>
                  <a:pt x="194" y="174"/>
                  <a:pt x="192" y="176"/>
                </a:cubicBezTo>
                <a:cubicBezTo>
                  <a:pt x="190" y="177"/>
                  <a:pt x="189" y="178"/>
                  <a:pt x="186" y="178"/>
                </a:cubicBezTo>
                <a:close/>
                <a:moveTo>
                  <a:pt x="154" y="178"/>
                </a:moveTo>
                <a:cubicBezTo>
                  <a:pt x="152" y="178"/>
                  <a:pt x="150" y="177"/>
                  <a:pt x="148" y="176"/>
                </a:cubicBezTo>
                <a:cubicBezTo>
                  <a:pt x="147" y="174"/>
                  <a:pt x="146" y="172"/>
                  <a:pt x="146" y="170"/>
                </a:cubicBezTo>
                <a:cubicBezTo>
                  <a:pt x="146" y="168"/>
                  <a:pt x="147" y="166"/>
                  <a:pt x="148" y="164"/>
                </a:cubicBezTo>
                <a:cubicBezTo>
                  <a:pt x="150" y="163"/>
                  <a:pt x="152" y="162"/>
                  <a:pt x="154" y="162"/>
                </a:cubicBezTo>
                <a:cubicBezTo>
                  <a:pt x="156" y="162"/>
                  <a:pt x="158" y="163"/>
                  <a:pt x="160" y="164"/>
                </a:cubicBezTo>
                <a:cubicBezTo>
                  <a:pt x="161" y="166"/>
                  <a:pt x="162" y="168"/>
                  <a:pt x="162" y="170"/>
                </a:cubicBezTo>
                <a:cubicBezTo>
                  <a:pt x="162" y="172"/>
                  <a:pt x="161" y="174"/>
                  <a:pt x="160" y="176"/>
                </a:cubicBezTo>
                <a:cubicBezTo>
                  <a:pt x="158" y="177"/>
                  <a:pt x="156" y="178"/>
                  <a:pt x="154"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sz="2000"/>
          </a:p>
        </p:txBody>
      </p:sp>
      <p:sp>
        <p:nvSpPr>
          <p:cNvPr id="400" name="Freeform 399"/>
          <p:cNvSpPr>
            <a:spLocks noEditPoints="1"/>
          </p:cNvSpPr>
          <p:nvPr userDrawn="1">
            <p:custDataLst>
              <p:tags r:id="rId19"/>
            </p:custDataLst>
          </p:nvPr>
        </p:nvSpPr>
        <p:spPr bwMode="auto">
          <a:xfrm>
            <a:off x="6785011" y="-800427"/>
            <a:ext cx="304998" cy="305338"/>
          </a:xfrm>
          <a:custGeom>
            <a:avLst/>
            <a:gdLst>
              <a:gd name="T0" fmla="*/ 442 w 448"/>
              <a:gd name="T1" fmla="*/ 124 h 448"/>
              <a:gd name="T2" fmla="*/ 428 w 448"/>
              <a:gd name="T3" fmla="*/ 102 h 448"/>
              <a:gd name="T4" fmla="*/ 346 w 448"/>
              <a:gd name="T5" fmla="*/ 20 h 448"/>
              <a:gd name="T6" fmla="*/ 324 w 448"/>
              <a:gd name="T7" fmla="*/ 6 h 448"/>
              <a:gd name="T8" fmla="*/ 299 w 448"/>
              <a:gd name="T9" fmla="*/ 0 h 448"/>
              <a:gd name="T10" fmla="*/ 28 w 448"/>
              <a:gd name="T11" fmla="*/ 0 h 448"/>
              <a:gd name="T12" fmla="*/ 8 w 448"/>
              <a:gd name="T13" fmla="*/ 9 h 448"/>
              <a:gd name="T14" fmla="*/ 0 w 448"/>
              <a:gd name="T15" fmla="*/ 28 h 448"/>
              <a:gd name="T16" fmla="*/ 0 w 448"/>
              <a:gd name="T17" fmla="*/ 420 h 448"/>
              <a:gd name="T18" fmla="*/ 8 w 448"/>
              <a:gd name="T19" fmla="*/ 440 h 448"/>
              <a:gd name="T20" fmla="*/ 28 w 448"/>
              <a:gd name="T21" fmla="*/ 448 h 448"/>
              <a:gd name="T22" fmla="*/ 420 w 448"/>
              <a:gd name="T23" fmla="*/ 448 h 448"/>
              <a:gd name="T24" fmla="*/ 440 w 448"/>
              <a:gd name="T25" fmla="*/ 440 h 448"/>
              <a:gd name="T26" fmla="*/ 448 w 448"/>
              <a:gd name="T27" fmla="*/ 420 h 448"/>
              <a:gd name="T28" fmla="*/ 448 w 448"/>
              <a:gd name="T29" fmla="*/ 150 h 448"/>
              <a:gd name="T30" fmla="*/ 442 w 448"/>
              <a:gd name="T31" fmla="*/ 124 h 448"/>
              <a:gd name="T32" fmla="*/ 259 w 448"/>
              <a:gd name="T33" fmla="*/ 147 h 448"/>
              <a:gd name="T34" fmla="*/ 252 w 448"/>
              <a:gd name="T35" fmla="*/ 150 h 448"/>
              <a:gd name="T36" fmla="*/ 196 w 448"/>
              <a:gd name="T37" fmla="*/ 150 h 448"/>
              <a:gd name="T38" fmla="*/ 189 w 448"/>
              <a:gd name="T39" fmla="*/ 147 h 448"/>
              <a:gd name="T40" fmla="*/ 187 w 448"/>
              <a:gd name="T41" fmla="*/ 140 h 448"/>
              <a:gd name="T42" fmla="*/ 187 w 448"/>
              <a:gd name="T43" fmla="*/ 47 h 448"/>
              <a:gd name="T44" fmla="*/ 189 w 448"/>
              <a:gd name="T45" fmla="*/ 40 h 448"/>
              <a:gd name="T46" fmla="*/ 196 w 448"/>
              <a:gd name="T47" fmla="*/ 38 h 448"/>
              <a:gd name="T48" fmla="*/ 252 w 448"/>
              <a:gd name="T49" fmla="*/ 38 h 448"/>
              <a:gd name="T50" fmla="*/ 259 w 448"/>
              <a:gd name="T51" fmla="*/ 40 h 448"/>
              <a:gd name="T52" fmla="*/ 261 w 448"/>
              <a:gd name="T53" fmla="*/ 47 h 448"/>
              <a:gd name="T54" fmla="*/ 261 w 448"/>
              <a:gd name="T55" fmla="*/ 140 h 448"/>
              <a:gd name="T56" fmla="*/ 259 w 448"/>
              <a:gd name="T57" fmla="*/ 147 h 448"/>
              <a:gd name="T58" fmla="*/ 373 w 448"/>
              <a:gd name="T59" fmla="*/ 290 h 448"/>
              <a:gd name="T60" fmla="*/ 365 w 448"/>
              <a:gd name="T61" fmla="*/ 270 h 448"/>
              <a:gd name="T62" fmla="*/ 345 w 448"/>
              <a:gd name="T63" fmla="*/ 262 h 448"/>
              <a:gd name="T64" fmla="*/ 103 w 448"/>
              <a:gd name="T65" fmla="*/ 262 h 448"/>
              <a:gd name="T66" fmla="*/ 83 w 448"/>
              <a:gd name="T67" fmla="*/ 270 h 448"/>
              <a:gd name="T68" fmla="*/ 75 w 448"/>
              <a:gd name="T69" fmla="*/ 290 h 448"/>
              <a:gd name="T70" fmla="*/ 75 w 448"/>
              <a:gd name="T71" fmla="*/ 411 h 448"/>
              <a:gd name="T72" fmla="*/ 37 w 448"/>
              <a:gd name="T73" fmla="*/ 411 h 448"/>
              <a:gd name="T74" fmla="*/ 37 w 448"/>
              <a:gd name="T75" fmla="*/ 38 h 448"/>
              <a:gd name="T76" fmla="*/ 75 w 448"/>
              <a:gd name="T77" fmla="*/ 38 h 448"/>
              <a:gd name="T78" fmla="*/ 75 w 448"/>
              <a:gd name="T79" fmla="*/ 159 h 448"/>
              <a:gd name="T80" fmla="*/ 83 w 448"/>
              <a:gd name="T81" fmla="*/ 179 h 448"/>
              <a:gd name="T82" fmla="*/ 103 w 448"/>
              <a:gd name="T83" fmla="*/ 187 h 448"/>
              <a:gd name="T84" fmla="*/ 271 w 448"/>
              <a:gd name="T85" fmla="*/ 187 h 448"/>
              <a:gd name="T86" fmla="*/ 290 w 448"/>
              <a:gd name="T87" fmla="*/ 179 h 448"/>
              <a:gd name="T88" fmla="*/ 299 w 448"/>
              <a:gd name="T89" fmla="*/ 159 h 448"/>
              <a:gd name="T90" fmla="*/ 299 w 448"/>
              <a:gd name="T91" fmla="*/ 38 h 448"/>
              <a:gd name="T92" fmla="*/ 310 w 448"/>
              <a:gd name="T93" fmla="*/ 41 h 448"/>
              <a:gd name="T94" fmla="*/ 320 w 448"/>
              <a:gd name="T95" fmla="*/ 46 h 448"/>
              <a:gd name="T96" fmla="*/ 402 w 448"/>
              <a:gd name="T97" fmla="*/ 128 h 448"/>
              <a:gd name="T98" fmla="*/ 408 w 448"/>
              <a:gd name="T99" fmla="*/ 138 h 448"/>
              <a:gd name="T100" fmla="*/ 411 w 448"/>
              <a:gd name="T101" fmla="*/ 150 h 448"/>
              <a:gd name="T102" fmla="*/ 411 w 448"/>
              <a:gd name="T103" fmla="*/ 411 h 448"/>
              <a:gd name="T104" fmla="*/ 373 w 448"/>
              <a:gd name="T105" fmla="*/ 411 h 448"/>
              <a:gd name="T106" fmla="*/ 373 w 448"/>
              <a:gd name="T107" fmla="*/ 290 h 448"/>
              <a:gd name="T108" fmla="*/ 112 w 448"/>
              <a:gd name="T109" fmla="*/ 299 h 448"/>
              <a:gd name="T110" fmla="*/ 336 w 448"/>
              <a:gd name="T111" fmla="*/ 299 h 448"/>
              <a:gd name="T112" fmla="*/ 336 w 448"/>
              <a:gd name="T113" fmla="*/ 411 h 448"/>
              <a:gd name="T114" fmla="*/ 112 w 448"/>
              <a:gd name="T115" fmla="*/ 411 h 448"/>
              <a:gd name="T116" fmla="*/ 112 w 448"/>
              <a:gd name="T117" fmla="*/ 299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8" h="448">
                <a:moveTo>
                  <a:pt x="442" y="124"/>
                </a:moveTo>
                <a:cubicBezTo>
                  <a:pt x="438" y="115"/>
                  <a:pt x="433" y="107"/>
                  <a:pt x="428" y="102"/>
                </a:cubicBezTo>
                <a:cubicBezTo>
                  <a:pt x="346" y="20"/>
                  <a:pt x="346" y="20"/>
                  <a:pt x="346" y="20"/>
                </a:cubicBezTo>
                <a:cubicBezTo>
                  <a:pt x="341" y="15"/>
                  <a:pt x="334" y="10"/>
                  <a:pt x="324" y="6"/>
                </a:cubicBezTo>
                <a:cubicBezTo>
                  <a:pt x="315" y="2"/>
                  <a:pt x="306" y="0"/>
                  <a:pt x="299" y="0"/>
                </a:cubicBezTo>
                <a:cubicBezTo>
                  <a:pt x="28" y="0"/>
                  <a:pt x="28" y="0"/>
                  <a:pt x="28" y="0"/>
                </a:cubicBezTo>
                <a:cubicBezTo>
                  <a:pt x="20" y="0"/>
                  <a:pt x="14" y="3"/>
                  <a:pt x="8" y="9"/>
                </a:cubicBezTo>
                <a:cubicBezTo>
                  <a:pt x="3" y="14"/>
                  <a:pt x="0" y="21"/>
                  <a:pt x="0" y="28"/>
                </a:cubicBezTo>
                <a:cubicBezTo>
                  <a:pt x="0" y="420"/>
                  <a:pt x="0" y="420"/>
                  <a:pt x="0" y="420"/>
                </a:cubicBezTo>
                <a:cubicBezTo>
                  <a:pt x="0" y="428"/>
                  <a:pt x="3" y="435"/>
                  <a:pt x="8" y="440"/>
                </a:cubicBezTo>
                <a:cubicBezTo>
                  <a:pt x="14" y="445"/>
                  <a:pt x="20" y="448"/>
                  <a:pt x="28" y="448"/>
                </a:cubicBezTo>
                <a:cubicBezTo>
                  <a:pt x="420" y="448"/>
                  <a:pt x="420" y="448"/>
                  <a:pt x="420" y="448"/>
                </a:cubicBezTo>
                <a:cubicBezTo>
                  <a:pt x="428" y="448"/>
                  <a:pt x="434" y="445"/>
                  <a:pt x="440" y="440"/>
                </a:cubicBezTo>
                <a:cubicBezTo>
                  <a:pt x="445" y="435"/>
                  <a:pt x="448" y="428"/>
                  <a:pt x="448" y="420"/>
                </a:cubicBezTo>
                <a:cubicBezTo>
                  <a:pt x="448" y="150"/>
                  <a:pt x="448" y="150"/>
                  <a:pt x="448" y="150"/>
                </a:cubicBezTo>
                <a:cubicBezTo>
                  <a:pt x="448" y="142"/>
                  <a:pt x="446" y="133"/>
                  <a:pt x="442" y="124"/>
                </a:cubicBezTo>
                <a:close/>
                <a:moveTo>
                  <a:pt x="259" y="147"/>
                </a:moveTo>
                <a:cubicBezTo>
                  <a:pt x="252" y="150"/>
                  <a:pt x="252" y="150"/>
                  <a:pt x="252" y="150"/>
                </a:cubicBezTo>
                <a:cubicBezTo>
                  <a:pt x="196" y="150"/>
                  <a:pt x="196" y="150"/>
                  <a:pt x="196" y="150"/>
                </a:cubicBezTo>
                <a:cubicBezTo>
                  <a:pt x="189" y="147"/>
                  <a:pt x="189" y="147"/>
                  <a:pt x="189" y="147"/>
                </a:cubicBezTo>
                <a:cubicBezTo>
                  <a:pt x="187" y="140"/>
                  <a:pt x="187" y="140"/>
                  <a:pt x="187" y="140"/>
                </a:cubicBezTo>
                <a:cubicBezTo>
                  <a:pt x="187" y="47"/>
                  <a:pt x="187" y="47"/>
                  <a:pt x="187" y="47"/>
                </a:cubicBezTo>
                <a:cubicBezTo>
                  <a:pt x="189" y="40"/>
                  <a:pt x="189" y="40"/>
                  <a:pt x="189" y="40"/>
                </a:cubicBezTo>
                <a:cubicBezTo>
                  <a:pt x="196" y="38"/>
                  <a:pt x="196" y="38"/>
                  <a:pt x="196" y="38"/>
                </a:cubicBezTo>
                <a:cubicBezTo>
                  <a:pt x="252" y="38"/>
                  <a:pt x="252" y="38"/>
                  <a:pt x="252" y="38"/>
                </a:cubicBezTo>
                <a:cubicBezTo>
                  <a:pt x="259" y="40"/>
                  <a:pt x="259" y="40"/>
                  <a:pt x="259" y="40"/>
                </a:cubicBezTo>
                <a:cubicBezTo>
                  <a:pt x="261" y="47"/>
                  <a:pt x="261" y="47"/>
                  <a:pt x="261" y="47"/>
                </a:cubicBezTo>
                <a:cubicBezTo>
                  <a:pt x="261" y="140"/>
                  <a:pt x="261" y="140"/>
                  <a:pt x="261" y="140"/>
                </a:cubicBezTo>
                <a:lnTo>
                  <a:pt x="259" y="147"/>
                </a:lnTo>
                <a:close/>
                <a:moveTo>
                  <a:pt x="373" y="290"/>
                </a:moveTo>
                <a:cubicBezTo>
                  <a:pt x="373" y="282"/>
                  <a:pt x="371" y="275"/>
                  <a:pt x="365" y="270"/>
                </a:cubicBezTo>
                <a:cubicBezTo>
                  <a:pt x="360" y="264"/>
                  <a:pt x="353" y="262"/>
                  <a:pt x="345" y="262"/>
                </a:cubicBezTo>
                <a:cubicBezTo>
                  <a:pt x="103" y="262"/>
                  <a:pt x="103" y="262"/>
                  <a:pt x="103" y="262"/>
                </a:cubicBezTo>
                <a:cubicBezTo>
                  <a:pt x="95" y="262"/>
                  <a:pt x="88" y="264"/>
                  <a:pt x="83" y="270"/>
                </a:cubicBezTo>
                <a:cubicBezTo>
                  <a:pt x="78" y="275"/>
                  <a:pt x="75" y="282"/>
                  <a:pt x="75" y="290"/>
                </a:cubicBezTo>
                <a:cubicBezTo>
                  <a:pt x="75" y="411"/>
                  <a:pt x="75" y="411"/>
                  <a:pt x="75" y="411"/>
                </a:cubicBezTo>
                <a:cubicBezTo>
                  <a:pt x="37" y="411"/>
                  <a:pt x="37" y="411"/>
                  <a:pt x="37" y="411"/>
                </a:cubicBezTo>
                <a:cubicBezTo>
                  <a:pt x="37" y="38"/>
                  <a:pt x="37" y="38"/>
                  <a:pt x="37" y="38"/>
                </a:cubicBezTo>
                <a:cubicBezTo>
                  <a:pt x="75" y="38"/>
                  <a:pt x="75" y="38"/>
                  <a:pt x="75" y="38"/>
                </a:cubicBezTo>
                <a:cubicBezTo>
                  <a:pt x="75" y="159"/>
                  <a:pt x="75" y="159"/>
                  <a:pt x="75" y="159"/>
                </a:cubicBezTo>
                <a:cubicBezTo>
                  <a:pt x="75" y="167"/>
                  <a:pt x="78" y="173"/>
                  <a:pt x="83" y="179"/>
                </a:cubicBezTo>
                <a:cubicBezTo>
                  <a:pt x="88" y="184"/>
                  <a:pt x="95" y="187"/>
                  <a:pt x="103" y="187"/>
                </a:cubicBezTo>
                <a:cubicBezTo>
                  <a:pt x="271" y="187"/>
                  <a:pt x="271" y="187"/>
                  <a:pt x="271" y="187"/>
                </a:cubicBezTo>
                <a:cubicBezTo>
                  <a:pt x="278" y="187"/>
                  <a:pt x="285" y="184"/>
                  <a:pt x="290" y="179"/>
                </a:cubicBezTo>
                <a:cubicBezTo>
                  <a:pt x="296" y="173"/>
                  <a:pt x="299" y="167"/>
                  <a:pt x="299" y="159"/>
                </a:cubicBezTo>
                <a:cubicBezTo>
                  <a:pt x="299" y="38"/>
                  <a:pt x="299" y="38"/>
                  <a:pt x="299" y="38"/>
                </a:cubicBezTo>
                <a:cubicBezTo>
                  <a:pt x="302" y="38"/>
                  <a:pt x="305" y="39"/>
                  <a:pt x="310" y="41"/>
                </a:cubicBezTo>
                <a:cubicBezTo>
                  <a:pt x="315" y="43"/>
                  <a:pt x="318" y="45"/>
                  <a:pt x="320" y="46"/>
                </a:cubicBezTo>
                <a:cubicBezTo>
                  <a:pt x="402" y="128"/>
                  <a:pt x="402" y="128"/>
                  <a:pt x="402" y="128"/>
                </a:cubicBezTo>
                <a:cubicBezTo>
                  <a:pt x="404" y="130"/>
                  <a:pt x="406" y="134"/>
                  <a:pt x="408" y="138"/>
                </a:cubicBezTo>
                <a:cubicBezTo>
                  <a:pt x="410" y="143"/>
                  <a:pt x="411" y="147"/>
                  <a:pt x="411" y="150"/>
                </a:cubicBezTo>
                <a:cubicBezTo>
                  <a:pt x="411" y="411"/>
                  <a:pt x="411" y="411"/>
                  <a:pt x="411" y="411"/>
                </a:cubicBezTo>
                <a:cubicBezTo>
                  <a:pt x="373" y="411"/>
                  <a:pt x="373" y="411"/>
                  <a:pt x="373" y="411"/>
                </a:cubicBezTo>
                <a:lnTo>
                  <a:pt x="373" y="290"/>
                </a:lnTo>
                <a:close/>
                <a:moveTo>
                  <a:pt x="112" y="299"/>
                </a:moveTo>
                <a:cubicBezTo>
                  <a:pt x="336" y="299"/>
                  <a:pt x="336" y="299"/>
                  <a:pt x="336" y="299"/>
                </a:cubicBezTo>
                <a:cubicBezTo>
                  <a:pt x="336" y="411"/>
                  <a:pt x="336" y="411"/>
                  <a:pt x="336" y="411"/>
                </a:cubicBezTo>
                <a:cubicBezTo>
                  <a:pt x="112" y="411"/>
                  <a:pt x="112" y="411"/>
                  <a:pt x="112" y="411"/>
                </a:cubicBezTo>
                <a:lnTo>
                  <a:pt x="112" y="29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sz="2000"/>
          </a:p>
        </p:txBody>
      </p:sp>
      <p:sp>
        <p:nvSpPr>
          <p:cNvPr id="401" name="Freeform 400"/>
          <p:cNvSpPr>
            <a:spLocks noEditPoints="1"/>
          </p:cNvSpPr>
          <p:nvPr userDrawn="1">
            <p:custDataLst>
              <p:tags r:id="rId20"/>
            </p:custDataLst>
          </p:nvPr>
        </p:nvSpPr>
        <p:spPr bwMode="auto">
          <a:xfrm rot="1104459">
            <a:off x="6905235" y="-340960"/>
            <a:ext cx="401477" cy="210660"/>
          </a:xfrm>
          <a:custGeom>
            <a:avLst/>
            <a:gdLst>
              <a:gd name="T0" fmla="*/ 308 w 308"/>
              <a:gd name="T1" fmla="*/ 195 h 205"/>
              <a:gd name="T2" fmla="*/ 298 w 308"/>
              <a:gd name="T3" fmla="*/ 205 h 205"/>
              <a:gd name="T4" fmla="*/ 10 w 308"/>
              <a:gd name="T5" fmla="*/ 205 h 205"/>
              <a:gd name="T6" fmla="*/ 0 w 308"/>
              <a:gd name="T7" fmla="*/ 195 h 205"/>
              <a:gd name="T8" fmla="*/ 0 w 308"/>
              <a:gd name="T9" fmla="*/ 10 h 205"/>
              <a:gd name="T10" fmla="*/ 10 w 308"/>
              <a:gd name="T11" fmla="*/ 0 h 205"/>
              <a:gd name="T12" fmla="*/ 298 w 308"/>
              <a:gd name="T13" fmla="*/ 0 h 205"/>
              <a:gd name="T14" fmla="*/ 308 w 308"/>
              <a:gd name="T15" fmla="*/ 10 h 205"/>
              <a:gd name="T16" fmla="*/ 308 w 308"/>
              <a:gd name="T17" fmla="*/ 195 h 205"/>
              <a:gd name="T18" fmla="*/ 288 w 308"/>
              <a:gd name="T19" fmla="*/ 61 h 205"/>
              <a:gd name="T20" fmla="*/ 246 w 308"/>
              <a:gd name="T21" fmla="*/ 20 h 205"/>
              <a:gd name="T22" fmla="*/ 61 w 308"/>
              <a:gd name="T23" fmla="*/ 20 h 205"/>
              <a:gd name="T24" fmla="*/ 20 w 308"/>
              <a:gd name="T25" fmla="*/ 61 h 205"/>
              <a:gd name="T26" fmla="*/ 20 w 308"/>
              <a:gd name="T27" fmla="*/ 144 h 205"/>
              <a:gd name="T28" fmla="*/ 61 w 308"/>
              <a:gd name="T29" fmla="*/ 185 h 205"/>
              <a:gd name="T30" fmla="*/ 246 w 308"/>
              <a:gd name="T31" fmla="*/ 185 h 205"/>
              <a:gd name="T32" fmla="*/ 288 w 308"/>
              <a:gd name="T33" fmla="*/ 144 h 205"/>
              <a:gd name="T34" fmla="*/ 288 w 308"/>
              <a:gd name="T35" fmla="*/ 61 h 205"/>
              <a:gd name="T36" fmla="*/ 154 w 308"/>
              <a:gd name="T37" fmla="*/ 169 h 205"/>
              <a:gd name="T38" fmla="*/ 102 w 308"/>
              <a:gd name="T39" fmla="*/ 103 h 205"/>
              <a:gd name="T40" fmla="*/ 154 w 308"/>
              <a:gd name="T41" fmla="*/ 36 h 205"/>
              <a:gd name="T42" fmla="*/ 205 w 308"/>
              <a:gd name="T43" fmla="*/ 103 h 205"/>
              <a:gd name="T44" fmla="*/ 154 w 308"/>
              <a:gd name="T45" fmla="*/ 169 h 205"/>
              <a:gd name="T46" fmla="*/ 185 w 308"/>
              <a:gd name="T47" fmla="*/ 144 h 205"/>
              <a:gd name="T48" fmla="*/ 185 w 308"/>
              <a:gd name="T49" fmla="*/ 128 h 205"/>
              <a:gd name="T50" fmla="*/ 164 w 308"/>
              <a:gd name="T51" fmla="*/ 128 h 205"/>
              <a:gd name="T52" fmla="*/ 164 w 308"/>
              <a:gd name="T53" fmla="*/ 56 h 205"/>
              <a:gd name="T54" fmla="*/ 146 w 308"/>
              <a:gd name="T55" fmla="*/ 56 h 205"/>
              <a:gd name="T56" fmla="*/ 122 w 308"/>
              <a:gd name="T57" fmla="*/ 78 h 205"/>
              <a:gd name="T58" fmla="*/ 134 w 308"/>
              <a:gd name="T59" fmla="*/ 91 h 205"/>
              <a:gd name="T60" fmla="*/ 143 w 308"/>
              <a:gd name="T61" fmla="*/ 82 h 205"/>
              <a:gd name="T62" fmla="*/ 144 w 308"/>
              <a:gd name="T63" fmla="*/ 82 h 205"/>
              <a:gd name="T64" fmla="*/ 144 w 308"/>
              <a:gd name="T65" fmla="*/ 128 h 205"/>
              <a:gd name="T66" fmla="*/ 123 w 308"/>
              <a:gd name="T67" fmla="*/ 128 h 205"/>
              <a:gd name="T68" fmla="*/ 123 w 308"/>
              <a:gd name="T69" fmla="*/ 144 h 205"/>
              <a:gd name="T70" fmla="*/ 185 w 308"/>
              <a:gd name="T71" fmla="*/ 14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8" h="205">
                <a:moveTo>
                  <a:pt x="308" y="195"/>
                </a:moveTo>
                <a:cubicBezTo>
                  <a:pt x="308" y="201"/>
                  <a:pt x="303" y="205"/>
                  <a:pt x="298" y="205"/>
                </a:cubicBezTo>
                <a:cubicBezTo>
                  <a:pt x="10" y="205"/>
                  <a:pt x="10" y="205"/>
                  <a:pt x="10" y="205"/>
                </a:cubicBezTo>
                <a:cubicBezTo>
                  <a:pt x="4" y="205"/>
                  <a:pt x="0" y="201"/>
                  <a:pt x="0" y="195"/>
                </a:cubicBezTo>
                <a:cubicBezTo>
                  <a:pt x="0" y="10"/>
                  <a:pt x="0" y="10"/>
                  <a:pt x="0" y="10"/>
                </a:cubicBezTo>
                <a:cubicBezTo>
                  <a:pt x="0" y="4"/>
                  <a:pt x="4" y="0"/>
                  <a:pt x="10" y="0"/>
                </a:cubicBezTo>
                <a:cubicBezTo>
                  <a:pt x="298" y="0"/>
                  <a:pt x="298" y="0"/>
                  <a:pt x="298" y="0"/>
                </a:cubicBezTo>
                <a:cubicBezTo>
                  <a:pt x="303" y="0"/>
                  <a:pt x="308" y="4"/>
                  <a:pt x="308" y="10"/>
                </a:cubicBezTo>
                <a:lnTo>
                  <a:pt x="308" y="195"/>
                </a:lnTo>
                <a:close/>
                <a:moveTo>
                  <a:pt x="288" y="61"/>
                </a:moveTo>
                <a:cubicBezTo>
                  <a:pt x="265" y="61"/>
                  <a:pt x="246" y="43"/>
                  <a:pt x="246" y="20"/>
                </a:cubicBezTo>
                <a:cubicBezTo>
                  <a:pt x="61" y="20"/>
                  <a:pt x="61" y="20"/>
                  <a:pt x="61" y="20"/>
                </a:cubicBezTo>
                <a:cubicBezTo>
                  <a:pt x="61" y="43"/>
                  <a:pt x="43" y="61"/>
                  <a:pt x="20" y="61"/>
                </a:cubicBezTo>
                <a:cubicBezTo>
                  <a:pt x="20" y="144"/>
                  <a:pt x="20" y="144"/>
                  <a:pt x="20" y="144"/>
                </a:cubicBezTo>
                <a:cubicBezTo>
                  <a:pt x="43" y="144"/>
                  <a:pt x="61" y="162"/>
                  <a:pt x="61" y="185"/>
                </a:cubicBezTo>
                <a:cubicBezTo>
                  <a:pt x="246" y="185"/>
                  <a:pt x="246" y="185"/>
                  <a:pt x="246" y="185"/>
                </a:cubicBezTo>
                <a:cubicBezTo>
                  <a:pt x="246" y="162"/>
                  <a:pt x="265" y="144"/>
                  <a:pt x="288" y="144"/>
                </a:cubicBezTo>
                <a:lnTo>
                  <a:pt x="288" y="61"/>
                </a:lnTo>
                <a:close/>
                <a:moveTo>
                  <a:pt x="154" y="169"/>
                </a:moveTo>
                <a:cubicBezTo>
                  <a:pt x="120" y="169"/>
                  <a:pt x="102" y="132"/>
                  <a:pt x="102" y="103"/>
                </a:cubicBezTo>
                <a:cubicBezTo>
                  <a:pt x="102" y="73"/>
                  <a:pt x="120" y="36"/>
                  <a:pt x="154" y="36"/>
                </a:cubicBezTo>
                <a:cubicBezTo>
                  <a:pt x="188" y="36"/>
                  <a:pt x="205" y="73"/>
                  <a:pt x="205" y="103"/>
                </a:cubicBezTo>
                <a:cubicBezTo>
                  <a:pt x="205" y="132"/>
                  <a:pt x="188" y="169"/>
                  <a:pt x="154" y="169"/>
                </a:cubicBezTo>
                <a:close/>
                <a:moveTo>
                  <a:pt x="185" y="144"/>
                </a:moveTo>
                <a:cubicBezTo>
                  <a:pt x="185" y="128"/>
                  <a:pt x="185" y="128"/>
                  <a:pt x="185" y="128"/>
                </a:cubicBezTo>
                <a:cubicBezTo>
                  <a:pt x="164" y="128"/>
                  <a:pt x="164" y="128"/>
                  <a:pt x="164" y="128"/>
                </a:cubicBezTo>
                <a:cubicBezTo>
                  <a:pt x="164" y="56"/>
                  <a:pt x="164" y="56"/>
                  <a:pt x="164" y="56"/>
                </a:cubicBezTo>
                <a:cubicBezTo>
                  <a:pt x="146" y="56"/>
                  <a:pt x="146" y="56"/>
                  <a:pt x="146" y="56"/>
                </a:cubicBezTo>
                <a:cubicBezTo>
                  <a:pt x="122" y="78"/>
                  <a:pt x="122" y="78"/>
                  <a:pt x="122" y="78"/>
                </a:cubicBezTo>
                <a:cubicBezTo>
                  <a:pt x="134" y="91"/>
                  <a:pt x="134" y="91"/>
                  <a:pt x="134" y="91"/>
                </a:cubicBezTo>
                <a:cubicBezTo>
                  <a:pt x="138" y="88"/>
                  <a:pt x="141" y="86"/>
                  <a:pt x="143" y="82"/>
                </a:cubicBezTo>
                <a:cubicBezTo>
                  <a:pt x="144" y="82"/>
                  <a:pt x="144" y="82"/>
                  <a:pt x="144" y="82"/>
                </a:cubicBezTo>
                <a:cubicBezTo>
                  <a:pt x="144" y="128"/>
                  <a:pt x="144" y="128"/>
                  <a:pt x="144" y="128"/>
                </a:cubicBezTo>
                <a:cubicBezTo>
                  <a:pt x="123" y="128"/>
                  <a:pt x="123" y="128"/>
                  <a:pt x="123" y="128"/>
                </a:cubicBezTo>
                <a:cubicBezTo>
                  <a:pt x="123" y="144"/>
                  <a:pt x="123" y="144"/>
                  <a:pt x="123" y="144"/>
                </a:cubicBezTo>
                <a:lnTo>
                  <a:pt x="185" y="14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sz="2000"/>
          </a:p>
        </p:txBody>
      </p:sp>
    </p:spTree>
    <p:extLst>
      <p:ext uri="{BB962C8B-B14F-4D97-AF65-F5344CB8AC3E}">
        <p14:creationId xmlns:p14="http://schemas.microsoft.com/office/powerpoint/2010/main" val="2496780939"/>
      </p:ext>
    </p:extLst>
  </p:cSld>
  <p:clrMapOvr>
    <a:masterClrMapping/>
  </p:clrMapOvr>
  <p:transition spd="slow">
    <p:push di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cons">
    <p:bg>
      <p:bgPr>
        <a:solidFill>
          <a:schemeClr val="bg2"/>
        </a:solidFill>
        <a:effectLst/>
      </p:bgPr>
    </p:bg>
    <p:spTree>
      <p:nvGrpSpPr>
        <p:cNvPr id="1" name=""/>
        <p:cNvGrpSpPr/>
        <p:nvPr/>
      </p:nvGrpSpPr>
      <p:grpSpPr>
        <a:xfrm>
          <a:off x="0" y="0"/>
          <a:ext cx="0" cy="0"/>
          <a:chOff x="0" y="0"/>
          <a:chExt cx="0" cy="0"/>
        </a:xfrm>
      </p:grpSpPr>
      <p:sp>
        <p:nvSpPr>
          <p:cNvPr id="14" name="Freeform 5"/>
          <p:cNvSpPr>
            <a:spLocks/>
          </p:cNvSpPr>
          <p:nvPr userDrawn="1"/>
        </p:nvSpPr>
        <p:spPr bwMode="auto">
          <a:xfrm>
            <a:off x="6432551" y="654051"/>
            <a:ext cx="442384" cy="296863"/>
          </a:xfrm>
          <a:custGeom>
            <a:avLst/>
            <a:gdLst>
              <a:gd name="T0" fmla="*/ 43 w 86"/>
              <a:gd name="T1" fmla="*/ 77 h 77"/>
              <a:gd name="T2" fmla="*/ 0 w 86"/>
              <a:gd name="T3" fmla="*/ 24 h 77"/>
              <a:gd name="T4" fmla="*/ 24 w 86"/>
              <a:gd name="T5" fmla="*/ 0 h 77"/>
              <a:gd name="T6" fmla="*/ 43 w 86"/>
              <a:gd name="T7" fmla="*/ 11 h 77"/>
              <a:gd name="T8" fmla="*/ 62 w 86"/>
              <a:gd name="T9" fmla="*/ 0 h 77"/>
              <a:gd name="T10" fmla="*/ 86 w 86"/>
              <a:gd name="T11" fmla="*/ 24 h 77"/>
              <a:gd name="T12" fmla="*/ 43 w 8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86" h="77">
                <a:moveTo>
                  <a:pt x="43" y="77"/>
                </a:moveTo>
                <a:cubicBezTo>
                  <a:pt x="33" y="57"/>
                  <a:pt x="0" y="50"/>
                  <a:pt x="0" y="24"/>
                </a:cubicBezTo>
                <a:cubicBezTo>
                  <a:pt x="0" y="11"/>
                  <a:pt x="11" y="0"/>
                  <a:pt x="24" y="0"/>
                </a:cubicBezTo>
                <a:cubicBezTo>
                  <a:pt x="32" y="0"/>
                  <a:pt x="39" y="5"/>
                  <a:pt x="43" y="11"/>
                </a:cubicBezTo>
                <a:cubicBezTo>
                  <a:pt x="47" y="5"/>
                  <a:pt x="54" y="0"/>
                  <a:pt x="62" y="0"/>
                </a:cubicBezTo>
                <a:cubicBezTo>
                  <a:pt x="75" y="0"/>
                  <a:pt x="86" y="11"/>
                  <a:pt x="86" y="24"/>
                </a:cubicBezTo>
                <a:cubicBezTo>
                  <a:pt x="86" y="50"/>
                  <a:pt x="53" y="57"/>
                  <a:pt x="43" y="7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nvGrpSpPr>
          <p:cNvPr id="15" name="Group 14"/>
          <p:cNvGrpSpPr/>
          <p:nvPr userDrawn="1"/>
        </p:nvGrpSpPr>
        <p:grpSpPr>
          <a:xfrm>
            <a:off x="8405285" y="2513013"/>
            <a:ext cx="370417" cy="361950"/>
            <a:chOff x="6303963" y="2513013"/>
            <a:chExt cx="277813" cy="361950"/>
          </a:xfrm>
        </p:grpSpPr>
        <p:sp>
          <p:nvSpPr>
            <p:cNvPr id="16" name="Freeform 6"/>
            <p:cNvSpPr>
              <a:spLocks noEditPoints="1"/>
            </p:cNvSpPr>
            <p:nvPr userDrawn="1"/>
          </p:nvSpPr>
          <p:spPr bwMode="auto">
            <a:xfrm>
              <a:off x="6303963" y="2620963"/>
              <a:ext cx="277813" cy="254000"/>
            </a:xfrm>
            <a:custGeom>
              <a:avLst/>
              <a:gdLst>
                <a:gd name="T0" fmla="*/ 71 w 72"/>
                <a:gd name="T1" fmla="*/ 43 h 66"/>
                <a:gd name="T2" fmla="*/ 57 w 72"/>
                <a:gd name="T3" fmla="*/ 15 h 66"/>
                <a:gd name="T4" fmla="*/ 44 w 72"/>
                <a:gd name="T5" fmla="*/ 3 h 66"/>
                <a:gd name="T6" fmla="*/ 40 w 72"/>
                <a:gd name="T7" fmla="*/ 1 h 66"/>
                <a:gd name="T8" fmla="*/ 36 w 72"/>
                <a:gd name="T9" fmla="*/ 1 h 66"/>
                <a:gd name="T10" fmla="*/ 32 w 72"/>
                <a:gd name="T11" fmla="*/ 1 h 66"/>
                <a:gd name="T12" fmla="*/ 27 w 72"/>
                <a:gd name="T13" fmla="*/ 4 h 66"/>
                <a:gd name="T14" fmla="*/ 4 w 72"/>
                <a:gd name="T15" fmla="*/ 33 h 66"/>
                <a:gd name="T16" fmla="*/ 1 w 72"/>
                <a:gd name="T17" fmla="*/ 50 h 66"/>
                <a:gd name="T18" fmla="*/ 13 w 72"/>
                <a:gd name="T19" fmla="*/ 63 h 66"/>
                <a:gd name="T20" fmla="*/ 59 w 72"/>
                <a:gd name="T21" fmla="*/ 63 h 66"/>
                <a:gd name="T22" fmla="*/ 71 w 72"/>
                <a:gd name="T23" fmla="*/ 51 h 66"/>
                <a:gd name="T24" fmla="*/ 71 w 72"/>
                <a:gd name="T25" fmla="*/ 43 h 66"/>
                <a:gd name="T26" fmla="*/ 38 w 72"/>
                <a:gd name="T27" fmla="*/ 48 h 66"/>
                <a:gd name="T28" fmla="*/ 38 w 72"/>
                <a:gd name="T29" fmla="*/ 53 h 66"/>
                <a:gd name="T30" fmla="*/ 34 w 72"/>
                <a:gd name="T31" fmla="*/ 53 h 66"/>
                <a:gd name="T32" fmla="*/ 34 w 72"/>
                <a:gd name="T33" fmla="*/ 48 h 66"/>
                <a:gd name="T34" fmla="*/ 25 w 72"/>
                <a:gd name="T35" fmla="*/ 46 h 66"/>
                <a:gd name="T36" fmla="*/ 27 w 72"/>
                <a:gd name="T37" fmla="*/ 41 h 66"/>
                <a:gd name="T38" fmla="*/ 35 w 72"/>
                <a:gd name="T39" fmla="*/ 43 h 66"/>
                <a:gd name="T40" fmla="*/ 40 w 72"/>
                <a:gd name="T41" fmla="*/ 40 h 66"/>
                <a:gd name="T42" fmla="*/ 34 w 72"/>
                <a:gd name="T43" fmla="*/ 35 h 66"/>
                <a:gd name="T44" fmla="*/ 26 w 72"/>
                <a:gd name="T45" fmla="*/ 27 h 66"/>
                <a:gd name="T46" fmla="*/ 34 w 72"/>
                <a:gd name="T47" fmla="*/ 18 h 66"/>
                <a:gd name="T48" fmla="*/ 34 w 72"/>
                <a:gd name="T49" fmla="*/ 13 h 66"/>
                <a:gd name="T50" fmla="*/ 39 w 72"/>
                <a:gd name="T51" fmla="*/ 13 h 66"/>
                <a:gd name="T52" fmla="*/ 39 w 72"/>
                <a:gd name="T53" fmla="*/ 18 h 66"/>
                <a:gd name="T54" fmla="*/ 46 w 72"/>
                <a:gd name="T55" fmla="*/ 19 h 66"/>
                <a:gd name="T56" fmla="*/ 44 w 72"/>
                <a:gd name="T57" fmla="*/ 25 h 66"/>
                <a:gd name="T58" fmla="*/ 37 w 72"/>
                <a:gd name="T59" fmla="*/ 23 h 66"/>
                <a:gd name="T60" fmla="*/ 33 w 72"/>
                <a:gd name="T61" fmla="*/ 26 h 66"/>
                <a:gd name="T62" fmla="*/ 39 w 72"/>
                <a:gd name="T63" fmla="*/ 30 h 66"/>
                <a:gd name="T64" fmla="*/ 47 w 72"/>
                <a:gd name="T65" fmla="*/ 39 h 66"/>
                <a:gd name="T66" fmla="*/ 38 w 72"/>
                <a:gd name="T6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66">
                  <a:moveTo>
                    <a:pt x="71" y="43"/>
                  </a:moveTo>
                  <a:cubicBezTo>
                    <a:pt x="70" y="32"/>
                    <a:pt x="64" y="23"/>
                    <a:pt x="57" y="15"/>
                  </a:cubicBezTo>
                  <a:cubicBezTo>
                    <a:pt x="53" y="11"/>
                    <a:pt x="49" y="7"/>
                    <a:pt x="44" y="3"/>
                  </a:cubicBezTo>
                  <a:cubicBezTo>
                    <a:pt x="43" y="2"/>
                    <a:pt x="42" y="2"/>
                    <a:pt x="40" y="1"/>
                  </a:cubicBezTo>
                  <a:cubicBezTo>
                    <a:pt x="36" y="1"/>
                    <a:pt x="36" y="1"/>
                    <a:pt x="36" y="1"/>
                  </a:cubicBezTo>
                  <a:cubicBezTo>
                    <a:pt x="36" y="0"/>
                    <a:pt x="32" y="1"/>
                    <a:pt x="32" y="1"/>
                  </a:cubicBezTo>
                  <a:cubicBezTo>
                    <a:pt x="30" y="2"/>
                    <a:pt x="28" y="3"/>
                    <a:pt x="27" y="4"/>
                  </a:cubicBezTo>
                  <a:cubicBezTo>
                    <a:pt x="17" y="12"/>
                    <a:pt x="9" y="22"/>
                    <a:pt x="4" y="33"/>
                  </a:cubicBezTo>
                  <a:cubicBezTo>
                    <a:pt x="1" y="39"/>
                    <a:pt x="0" y="44"/>
                    <a:pt x="1" y="50"/>
                  </a:cubicBezTo>
                  <a:cubicBezTo>
                    <a:pt x="2" y="56"/>
                    <a:pt x="6" y="62"/>
                    <a:pt x="13" y="63"/>
                  </a:cubicBezTo>
                  <a:cubicBezTo>
                    <a:pt x="28" y="66"/>
                    <a:pt x="44" y="66"/>
                    <a:pt x="59" y="63"/>
                  </a:cubicBezTo>
                  <a:cubicBezTo>
                    <a:pt x="66" y="62"/>
                    <a:pt x="70" y="58"/>
                    <a:pt x="71" y="51"/>
                  </a:cubicBezTo>
                  <a:cubicBezTo>
                    <a:pt x="72" y="48"/>
                    <a:pt x="72" y="46"/>
                    <a:pt x="71" y="43"/>
                  </a:cubicBezTo>
                  <a:close/>
                  <a:moveTo>
                    <a:pt x="38" y="48"/>
                  </a:moveTo>
                  <a:cubicBezTo>
                    <a:pt x="38" y="53"/>
                    <a:pt x="38" y="53"/>
                    <a:pt x="38" y="53"/>
                  </a:cubicBezTo>
                  <a:cubicBezTo>
                    <a:pt x="34" y="53"/>
                    <a:pt x="34" y="53"/>
                    <a:pt x="34" y="53"/>
                  </a:cubicBezTo>
                  <a:cubicBezTo>
                    <a:pt x="34" y="48"/>
                    <a:pt x="34" y="48"/>
                    <a:pt x="34" y="48"/>
                  </a:cubicBezTo>
                  <a:cubicBezTo>
                    <a:pt x="30" y="48"/>
                    <a:pt x="27" y="47"/>
                    <a:pt x="25" y="46"/>
                  </a:cubicBezTo>
                  <a:cubicBezTo>
                    <a:pt x="27" y="41"/>
                    <a:pt x="27" y="41"/>
                    <a:pt x="27" y="41"/>
                  </a:cubicBezTo>
                  <a:cubicBezTo>
                    <a:pt x="29" y="42"/>
                    <a:pt x="32" y="43"/>
                    <a:pt x="35" y="43"/>
                  </a:cubicBezTo>
                  <a:cubicBezTo>
                    <a:pt x="38" y="43"/>
                    <a:pt x="40" y="42"/>
                    <a:pt x="40" y="40"/>
                  </a:cubicBezTo>
                  <a:cubicBezTo>
                    <a:pt x="40" y="38"/>
                    <a:pt x="38" y="37"/>
                    <a:pt x="34" y="35"/>
                  </a:cubicBezTo>
                  <a:cubicBezTo>
                    <a:pt x="29" y="34"/>
                    <a:pt x="26" y="31"/>
                    <a:pt x="26" y="27"/>
                  </a:cubicBezTo>
                  <a:cubicBezTo>
                    <a:pt x="26" y="22"/>
                    <a:pt x="29" y="19"/>
                    <a:pt x="34" y="18"/>
                  </a:cubicBezTo>
                  <a:cubicBezTo>
                    <a:pt x="34" y="13"/>
                    <a:pt x="34" y="13"/>
                    <a:pt x="34" y="13"/>
                  </a:cubicBezTo>
                  <a:cubicBezTo>
                    <a:pt x="39" y="13"/>
                    <a:pt x="39" y="13"/>
                    <a:pt x="39" y="13"/>
                  </a:cubicBezTo>
                  <a:cubicBezTo>
                    <a:pt x="39" y="18"/>
                    <a:pt x="39" y="18"/>
                    <a:pt x="39" y="18"/>
                  </a:cubicBezTo>
                  <a:cubicBezTo>
                    <a:pt x="42" y="18"/>
                    <a:pt x="44" y="18"/>
                    <a:pt x="46" y="19"/>
                  </a:cubicBezTo>
                  <a:cubicBezTo>
                    <a:pt x="44" y="25"/>
                    <a:pt x="44" y="25"/>
                    <a:pt x="44" y="25"/>
                  </a:cubicBezTo>
                  <a:cubicBezTo>
                    <a:pt x="43" y="24"/>
                    <a:pt x="41" y="23"/>
                    <a:pt x="37" y="23"/>
                  </a:cubicBezTo>
                  <a:cubicBezTo>
                    <a:pt x="34" y="23"/>
                    <a:pt x="33" y="24"/>
                    <a:pt x="33" y="26"/>
                  </a:cubicBezTo>
                  <a:cubicBezTo>
                    <a:pt x="33" y="27"/>
                    <a:pt x="35" y="28"/>
                    <a:pt x="39" y="30"/>
                  </a:cubicBezTo>
                  <a:cubicBezTo>
                    <a:pt x="45" y="32"/>
                    <a:pt x="47" y="35"/>
                    <a:pt x="47" y="39"/>
                  </a:cubicBezTo>
                  <a:cubicBezTo>
                    <a:pt x="47" y="43"/>
                    <a:pt x="44" y="47"/>
                    <a:pt x="38" y="4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7" name="Freeform 7"/>
            <p:cNvSpPr>
              <a:spLocks/>
            </p:cNvSpPr>
            <p:nvPr userDrawn="1"/>
          </p:nvSpPr>
          <p:spPr bwMode="auto">
            <a:xfrm>
              <a:off x="6372225" y="2513013"/>
              <a:ext cx="142875" cy="107950"/>
            </a:xfrm>
            <a:custGeom>
              <a:avLst/>
              <a:gdLst>
                <a:gd name="T0" fmla="*/ 11 w 37"/>
                <a:gd name="T1" fmla="*/ 27 h 28"/>
                <a:gd name="T2" fmla="*/ 15 w 37"/>
                <a:gd name="T3" fmla="*/ 26 h 28"/>
                <a:gd name="T4" fmla="*/ 23 w 37"/>
                <a:gd name="T5" fmla="*/ 22 h 28"/>
                <a:gd name="T6" fmla="*/ 22 w 37"/>
                <a:gd name="T7" fmla="*/ 26 h 28"/>
                <a:gd name="T8" fmla="*/ 27 w 37"/>
                <a:gd name="T9" fmla="*/ 25 h 28"/>
                <a:gd name="T10" fmla="*/ 34 w 37"/>
                <a:gd name="T11" fmla="*/ 18 h 28"/>
                <a:gd name="T12" fmla="*/ 32 w 37"/>
                <a:gd name="T13" fmla="*/ 8 h 28"/>
                <a:gd name="T14" fmla="*/ 29 w 37"/>
                <a:gd name="T15" fmla="*/ 12 h 28"/>
                <a:gd name="T16" fmla="*/ 31 w 37"/>
                <a:gd name="T17" fmla="*/ 5 h 28"/>
                <a:gd name="T18" fmla="*/ 30 w 37"/>
                <a:gd name="T19" fmla="*/ 3 h 28"/>
                <a:gd name="T20" fmla="*/ 9 w 37"/>
                <a:gd name="T21" fmla="*/ 3 h 28"/>
                <a:gd name="T22" fmla="*/ 8 w 37"/>
                <a:gd name="T23" fmla="*/ 6 h 28"/>
                <a:gd name="T24" fmla="*/ 11 w 37"/>
                <a:gd name="T25" fmla="*/ 14 h 28"/>
                <a:gd name="T26" fmla="*/ 10 w 37"/>
                <a:gd name="T27" fmla="*/ 14 h 28"/>
                <a:gd name="T28" fmla="*/ 7 w 37"/>
                <a:gd name="T29" fmla="*/ 7 h 28"/>
                <a:gd name="T30" fmla="*/ 1 w 37"/>
                <a:gd name="T31" fmla="*/ 12 h 28"/>
                <a:gd name="T32" fmla="*/ 1 w 37"/>
                <a:gd name="T33" fmla="*/ 16 h 28"/>
                <a:gd name="T34" fmla="*/ 11 w 37"/>
                <a:gd name="T3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28">
                  <a:moveTo>
                    <a:pt x="11" y="27"/>
                  </a:moveTo>
                  <a:cubicBezTo>
                    <a:pt x="12" y="27"/>
                    <a:pt x="14" y="26"/>
                    <a:pt x="15" y="26"/>
                  </a:cubicBezTo>
                  <a:cubicBezTo>
                    <a:pt x="18" y="26"/>
                    <a:pt x="22" y="26"/>
                    <a:pt x="23" y="22"/>
                  </a:cubicBezTo>
                  <a:cubicBezTo>
                    <a:pt x="23" y="24"/>
                    <a:pt x="23" y="25"/>
                    <a:pt x="22" y="26"/>
                  </a:cubicBezTo>
                  <a:cubicBezTo>
                    <a:pt x="24" y="28"/>
                    <a:pt x="26" y="27"/>
                    <a:pt x="27" y="25"/>
                  </a:cubicBezTo>
                  <a:cubicBezTo>
                    <a:pt x="29" y="23"/>
                    <a:pt x="32" y="20"/>
                    <a:pt x="34" y="18"/>
                  </a:cubicBezTo>
                  <a:cubicBezTo>
                    <a:pt x="37" y="14"/>
                    <a:pt x="36" y="11"/>
                    <a:pt x="32" y="8"/>
                  </a:cubicBezTo>
                  <a:cubicBezTo>
                    <a:pt x="31" y="9"/>
                    <a:pt x="30" y="11"/>
                    <a:pt x="29" y="12"/>
                  </a:cubicBezTo>
                  <a:cubicBezTo>
                    <a:pt x="29" y="9"/>
                    <a:pt x="30" y="7"/>
                    <a:pt x="31" y="5"/>
                  </a:cubicBezTo>
                  <a:cubicBezTo>
                    <a:pt x="31" y="5"/>
                    <a:pt x="31" y="3"/>
                    <a:pt x="30" y="3"/>
                  </a:cubicBezTo>
                  <a:cubicBezTo>
                    <a:pt x="23" y="0"/>
                    <a:pt x="16" y="0"/>
                    <a:pt x="9" y="3"/>
                  </a:cubicBezTo>
                  <a:cubicBezTo>
                    <a:pt x="9" y="3"/>
                    <a:pt x="8" y="5"/>
                    <a:pt x="8" y="6"/>
                  </a:cubicBezTo>
                  <a:cubicBezTo>
                    <a:pt x="9" y="9"/>
                    <a:pt x="10" y="11"/>
                    <a:pt x="11" y="14"/>
                  </a:cubicBezTo>
                  <a:cubicBezTo>
                    <a:pt x="10" y="14"/>
                    <a:pt x="10" y="14"/>
                    <a:pt x="10" y="14"/>
                  </a:cubicBezTo>
                  <a:cubicBezTo>
                    <a:pt x="9" y="12"/>
                    <a:pt x="8" y="10"/>
                    <a:pt x="7" y="7"/>
                  </a:cubicBezTo>
                  <a:cubicBezTo>
                    <a:pt x="5" y="9"/>
                    <a:pt x="3" y="10"/>
                    <a:pt x="1" y="12"/>
                  </a:cubicBezTo>
                  <a:cubicBezTo>
                    <a:pt x="0" y="13"/>
                    <a:pt x="0" y="15"/>
                    <a:pt x="1" y="16"/>
                  </a:cubicBezTo>
                  <a:cubicBezTo>
                    <a:pt x="4" y="20"/>
                    <a:pt x="8" y="24"/>
                    <a:pt x="11" y="2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sp>
        <p:nvSpPr>
          <p:cNvPr id="18" name="Freeform 8"/>
          <p:cNvSpPr>
            <a:spLocks/>
          </p:cNvSpPr>
          <p:nvPr userDrawn="1"/>
        </p:nvSpPr>
        <p:spPr bwMode="auto">
          <a:xfrm>
            <a:off x="7143751" y="2949576"/>
            <a:ext cx="194733" cy="41275"/>
          </a:xfrm>
          <a:custGeom>
            <a:avLst/>
            <a:gdLst>
              <a:gd name="T0" fmla="*/ 2 w 38"/>
              <a:gd name="T1" fmla="*/ 6 h 11"/>
              <a:gd name="T2" fmla="*/ 18 w 38"/>
              <a:gd name="T3" fmla="*/ 0 h 11"/>
              <a:gd name="T4" fmla="*/ 35 w 38"/>
              <a:gd name="T5" fmla="*/ 5 h 11"/>
              <a:gd name="T6" fmla="*/ 38 w 38"/>
              <a:gd name="T7" fmla="*/ 8 h 11"/>
              <a:gd name="T8" fmla="*/ 36 w 38"/>
              <a:gd name="T9" fmla="*/ 11 h 11"/>
              <a:gd name="T10" fmla="*/ 31 w 38"/>
              <a:gd name="T11" fmla="*/ 11 h 11"/>
              <a:gd name="T12" fmla="*/ 18 w 38"/>
              <a:gd name="T13" fmla="*/ 7 h 11"/>
              <a:gd name="T14" fmla="*/ 8 w 38"/>
              <a:gd name="T15" fmla="*/ 11 h 11"/>
              <a:gd name="T16" fmla="*/ 3 w 38"/>
              <a:gd name="T17" fmla="*/ 11 h 11"/>
              <a:gd name="T18" fmla="*/ 0 w 38"/>
              <a:gd name="T19" fmla="*/ 9 h 11"/>
              <a:gd name="T20" fmla="*/ 2 w 38"/>
              <a:gd name="T21"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1">
                <a:moveTo>
                  <a:pt x="2" y="6"/>
                </a:moveTo>
                <a:cubicBezTo>
                  <a:pt x="6" y="3"/>
                  <a:pt x="12" y="0"/>
                  <a:pt x="18" y="0"/>
                </a:cubicBezTo>
                <a:cubicBezTo>
                  <a:pt x="24" y="0"/>
                  <a:pt x="30" y="1"/>
                  <a:pt x="35" y="5"/>
                </a:cubicBezTo>
                <a:cubicBezTo>
                  <a:pt x="36" y="6"/>
                  <a:pt x="37" y="7"/>
                  <a:pt x="38" y="8"/>
                </a:cubicBezTo>
                <a:cubicBezTo>
                  <a:pt x="36" y="11"/>
                  <a:pt x="36" y="11"/>
                  <a:pt x="36" y="11"/>
                </a:cubicBezTo>
                <a:cubicBezTo>
                  <a:pt x="31" y="11"/>
                  <a:pt x="31" y="11"/>
                  <a:pt x="31" y="11"/>
                </a:cubicBezTo>
                <a:cubicBezTo>
                  <a:pt x="27" y="8"/>
                  <a:pt x="23" y="7"/>
                  <a:pt x="18" y="7"/>
                </a:cubicBezTo>
                <a:cubicBezTo>
                  <a:pt x="14" y="7"/>
                  <a:pt x="10" y="9"/>
                  <a:pt x="8" y="11"/>
                </a:cubicBezTo>
                <a:cubicBezTo>
                  <a:pt x="3" y="11"/>
                  <a:pt x="3" y="11"/>
                  <a:pt x="3" y="11"/>
                </a:cubicBezTo>
                <a:cubicBezTo>
                  <a:pt x="0" y="9"/>
                  <a:pt x="0" y="9"/>
                  <a:pt x="0" y="9"/>
                </a:cubicBezTo>
                <a:cubicBezTo>
                  <a:pt x="1" y="8"/>
                  <a:pt x="2" y="7"/>
                  <a:pt x="2" y="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9" name="Freeform 9"/>
          <p:cNvSpPr>
            <a:spLocks/>
          </p:cNvSpPr>
          <p:nvPr userDrawn="1"/>
        </p:nvSpPr>
        <p:spPr bwMode="auto">
          <a:xfrm>
            <a:off x="7065433" y="3125788"/>
            <a:ext cx="355600" cy="115888"/>
          </a:xfrm>
          <a:custGeom>
            <a:avLst/>
            <a:gdLst>
              <a:gd name="T0" fmla="*/ 69 w 69"/>
              <a:gd name="T1" fmla="*/ 24 h 30"/>
              <a:gd name="T2" fmla="*/ 64 w 69"/>
              <a:gd name="T3" fmla="*/ 30 h 30"/>
              <a:gd name="T4" fmla="*/ 5 w 69"/>
              <a:gd name="T5" fmla="*/ 30 h 30"/>
              <a:gd name="T6" fmla="*/ 0 w 69"/>
              <a:gd name="T7" fmla="*/ 24 h 30"/>
              <a:gd name="T8" fmla="*/ 0 w 69"/>
              <a:gd name="T9" fmla="*/ 0 h 30"/>
              <a:gd name="T10" fmla="*/ 26 w 69"/>
              <a:gd name="T11" fmla="*/ 0 h 30"/>
              <a:gd name="T12" fmla="*/ 26 w 69"/>
              <a:gd name="T13" fmla="*/ 3 h 30"/>
              <a:gd name="T14" fmla="*/ 31 w 69"/>
              <a:gd name="T15" fmla="*/ 3 h 30"/>
              <a:gd name="T16" fmla="*/ 31 w 69"/>
              <a:gd name="T17" fmla="*/ 10 h 30"/>
              <a:gd name="T18" fmla="*/ 38 w 69"/>
              <a:gd name="T19" fmla="*/ 10 h 30"/>
              <a:gd name="T20" fmla="*/ 38 w 69"/>
              <a:gd name="T21" fmla="*/ 3 h 30"/>
              <a:gd name="T22" fmla="*/ 43 w 69"/>
              <a:gd name="T23" fmla="*/ 3 h 30"/>
              <a:gd name="T24" fmla="*/ 43 w 69"/>
              <a:gd name="T25" fmla="*/ 0 h 30"/>
              <a:gd name="T26" fmla="*/ 69 w 69"/>
              <a:gd name="T27" fmla="*/ 0 h 30"/>
              <a:gd name="T28" fmla="*/ 69 w 69"/>
              <a:gd name="T29" fmla="*/ 0 h 30"/>
              <a:gd name="T30" fmla="*/ 69 w 69"/>
              <a:gd name="T3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30">
                <a:moveTo>
                  <a:pt x="69" y="24"/>
                </a:moveTo>
                <a:cubicBezTo>
                  <a:pt x="69" y="27"/>
                  <a:pt x="67" y="30"/>
                  <a:pt x="64" y="30"/>
                </a:cubicBezTo>
                <a:cubicBezTo>
                  <a:pt x="5" y="30"/>
                  <a:pt x="5" y="30"/>
                  <a:pt x="5" y="30"/>
                </a:cubicBezTo>
                <a:cubicBezTo>
                  <a:pt x="2" y="30"/>
                  <a:pt x="0" y="27"/>
                  <a:pt x="0" y="24"/>
                </a:cubicBezTo>
                <a:cubicBezTo>
                  <a:pt x="0" y="0"/>
                  <a:pt x="0" y="0"/>
                  <a:pt x="0" y="0"/>
                </a:cubicBezTo>
                <a:cubicBezTo>
                  <a:pt x="26" y="0"/>
                  <a:pt x="26" y="0"/>
                  <a:pt x="26" y="0"/>
                </a:cubicBezTo>
                <a:cubicBezTo>
                  <a:pt x="26" y="3"/>
                  <a:pt x="26" y="3"/>
                  <a:pt x="26" y="3"/>
                </a:cubicBezTo>
                <a:cubicBezTo>
                  <a:pt x="31" y="3"/>
                  <a:pt x="31" y="3"/>
                  <a:pt x="31" y="3"/>
                </a:cubicBezTo>
                <a:cubicBezTo>
                  <a:pt x="31" y="10"/>
                  <a:pt x="31" y="10"/>
                  <a:pt x="31" y="10"/>
                </a:cubicBezTo>
                <a:cubicBezTo>
                  <a:pt x="38" y="10"/>
                  <a:pt x="38" y="10"/>
                  <a:pt x="38" y="10"/>
                </a:cubicBezTo>
                <a:cubicBezTo>
                  <a:pt x="38" y="3"/>
                  <a:pt x="38" y="3"/>
                  <a:pt x="38" y="3"/>
                </a:cubicBezTo>
                <a:cubicBezTo>
                  <a:pt x="43" y="3"/>
                  <a:pt x="43" y="3"/>
                  <a:pt x="43" y="3"/>
                </a:cubicBezTo>
                <a:cubicBezTo>
                  <a:pt x="43" y="0"/>
                  <a:pt x="43" y="0"/>
                  <a:pt x="43" y="0"/>
                </a:cubicBezTo>
                <a:cubicBezTo>
                  <a:pt x="69" y="0"/>
                  <a:pt x="69" y="0"/>
                  <a:pt x="69" y="0"/>
                </a:cubicBezTo>
                <a:cubicBezTo>
                  <a:pt x="69" y="0"/>
                  <a:pt x="69" y="0"/>
                  <a:pt x="69" y="0"/>
                </a:cubicBezTo>
                <a:lnTo>
                  <a:pt x="69" y="2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0" name="Freeform 10"/>
          <p:cNvSpPr>
            <a:spLocks/>
          </p:cNvSpPr>
          <p:nvPr userDrawn="1"/>
        </p:nvSpPr>
        <p:spPr bwMode="auto">
          <a:xfrm>
            <a:off x="7029451" y="2998789"/>
            <a:ext cx="423333" cy="104775"/>
          </a:xfrm>
          <a:custGeom>
            <a:avLst/>
            <a:gdLst>
              <a:gd name="T0" fmla="*/ 76 w 82"/>
              <a:gd name="T1" fmla="*/ 27 h 27"/>
              <a:gd name="T2" fmla="*/ 6 w 82"/>
              <a:gd name="T3" fmla="*/ 27 h 27"/>
              <a:gd name="T4" fmla="*/ 0 w 82"/>
              <a:gd name="T5" fmla="*/ 21 h 27"/>
              <a:gd name="T6" fmla="*/ 0 w 82"/>
              <a:gd name="T7" fmla="*/ 6 h 27"/>
              <a:gd name="T8" fmla="*/ 6 w 82"/>
              <a:gd name="T9" fmla="*/ 0 h 27"/>
              <a:gd name="T10" fmla="*/ 76 w 82"/>
              <a:gd name="T11" fmla="*/ 0 h 27"/>
              <a:gd name="T12" fmla="*/ 82 w 82"/>
              <a:gd name="T13" fmla="*/ 6 h 27"/>
              <a:gd name="T14" fmla="*/ 82 w 82"/>
              <a:gd name="T15" fmla="*/ 21 h 27"/>
              <a:gd name="T16" fmla="*/ 76 w 82"/>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7">
                <a:moveTo>
                  <a:pt x="76" y="27"/>
                </a:moveTo>
                <a:cubicBezTo>
                  <a:pt x="6" y="27"/>
                  <a:pt x="6" y="27"/>
                  <a:pt x="6" y="27"/>
                </a:cubicBezTo>
                <a:cubicBezTo>
                  <a:pt x="3" y="27"/>
                  <a:pt x="0" y="24"/>
                  <a:pt x="0" y="21"/>
                </a:cubicBezTo>
                <a:cubicBezTo>
                  <a:pt x="0" y="6"/>
                  <a:pt x="0" y="6"/>
                  <a:pt x="0" y="6"/>
                </a:cubicBezTo>
                <a:cubicBezTo>
                  <a:pt x="0" y="3"/>
                  <a:pt x="3" y="0"/>
                  <a:pt x="6" y="0"/>
                </a:cubicBezTo>
                <a:cubicBezTo>
                  <a:pt x="76" y="0"/>
                  <a:pt x="76" y="0"/>
                  <a:pt x="76" y="0"/>
                </a:cubicBezTo>
                <a:cubicBezTo>
                  <a:pt x="79" y="0"/>
                  <a:pt x="82" y="3"/>
                  <a:pt x="82" y="6"/>
                </a:cubicBezTo>
                <a:cubicBezTo>
                  <a:pt x="82" y="21"/>
                  <a:pt x="82" y="21"/>
                  <a:pt x="82" y="21"/>
                </a:cubicBezTo>
                <a:cubicBezTo>
                  <a:pt x="82" y="24"/>
                  <a:pt x="79" y="27"/>
                  <a:pt x="76" y="2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1" name="Freeform 11"/>
          <p:cNvSpPr>
            <a:spLocks noEditPoints="1"/>
          </p:cNvSpPr>
          <p:nvPr userDrawn="1"/>
        </p:nvSpPr>
        <p:spPr bwMode="auto">
          <a:xfrm>
            <a:off x="6989233" y="739775"/>
            <a:ext cx="431800" cy="323850"/>
          </a:xfrm>
          <a:custGeom>
            <a:avLst/>
            <a:gdLst>
              <a:gd name="T0" fmla="*/ 84 w 84"/>
              <a:gd name="T1" fmla="*/ 43 h 84"/>
              <a:gd name="T2" fmla="*/ 82 w 84"/>
              <a:gd name="T3" fmla="*/ 38 h 84"/>
              <a:gd name="T4" fmla="*/ 82 w 84"/>
              <a:gd name="T5" fmla="*/ 34 h 84"/>
              <a:gd name="T6" fmla="*/ 81 w 84"/>
              <a:gd name="T7" fmla="*/ 29 h 84"/>
              <a:gd name="T8" fmla="*/ 74 w 84"/>
              <a:gd name="T9" fmla="*/ 28 h 84"/>
              <a:gd name="T10" fmla="*/ 78 w 84"/>
              <a:gd name="T11" fmla="*/ 20 h 84"/>
              <a:gd name="T12" fmla="*/ 69 w 84"/>
              <a:gd name="T13" fmla="*/ 19 h 84"/>
              <a:gd name="T14" fmla="*/ 71 w 84"/>
              <a:gd name="T15" fmla="*/ 12 h 84"/>
              <a:gd name="T16" fmla="*/ 66 w 84"/>
              <a:gd name="T17" fmla="*/ 9 h 84"/>
              <a:gd name="T18" fmla="*/ 63 w 84"/>
              <a:gd name="T19" fmla="*/ 7 h 84"/>
              <a:gd name="T20" fmla="*/ 59 w 84"/>
              <a:gd name="T21" fmla="*/ 4 h 84"/>
              <a:gd name="T22" fmla="*/ 53 w 84"/>
              <a:gd name="T23" fmla="*/ 9 h 84"/>
              <a:gd name="T24" fmla="*/ 50 w 84"/>
              <a:gd name="T25" fmla="*/ 1 h 84"/>
              <a:gd name="T26" fmla="*/ 46 w 84"/>
              <a:gd name="T27" fmla="*/ 7 h 84"/>
              <a:gd name="T28" fmla="*/ 40 w 84"/>
              <a:gd name="T29" fmla="*/ 0 h 84"/>
              <a:gd name="T30" fmla="*/ 36 w 84"/>
              <a:gd name="T31" fmla="*/ 8 h 84"/>
              <a:gd name="T32" fmla="*/ 31 w 84"/>
              <a:gd name="T33" fmla="*/ 2 h 84"/>
              <a:gd name="T34" fmla="*/ 26 w 84"/>
              <a:gd name="T35" fmla="*/ 5 h 84"/>
              <a:gd name="T36" fmla="*/ 23 w 84"/>
              <a:gd name="T37" fmla="*/ 7 h 84"/>
              <a:gd name="T38" fmla="*/ 17 w 84"/>
              <a:gd name="T39" fmla="*/ 9 h 84"/>
              <a:gd name="T40" fmla="*/ 19 w 84"/>
              <a:gd name="T41" fmla="*/ 16 h 84"/>
              <a:gd name="T42" fmla="*/ 10 w 84"/>
              <a:gd name="T43" fmla="*/ 15 h 84"/>
              <a:gd name="T44" fmla="*/ 12 w 84"/>
              <a:gd name="T45" fmla="*/ 24 h 84"/>
              <a:gd name="T46" fmla="*/ 5 w 84"/>
              <a:gd name="T47" fmla="*/ 24 h 84"/>
              <a:gd name="T48" fmla="*/ 4 w 84"/>
              <a:gd name="T49" fmla="*/ 29 h 84"/>
              <a:gd name="T50" fmla="*/ 3 w 84"/>
              <a:gd name="T51" fmla="*/ 33 h 84"/>
              <a:gd name="T52" fmla="*/ 1 w 84"/>
              <a:gd name="T53" fmla="*/ 38 h 84"/>
              <a:gd name="T54" fmla="*/ 7 w 84"/>
              <a:gd name="T55" fmla="*/ 42 h 84"/>
              <a:gd name="T56" fmla="*/ 1 w 84"/>
              <a:gd name="T57" fmla="*/ 48 h 84"/>
              <a:gd name="T58" fmla="*/ 9 w 84"/>
              <a:gd name="T59" fmla="*/ 52 h 84"/>
              <a:gd name="T60" fmla="*/ 4 w 84"/>
              <a:gd name="T61" fmla="*/ 58 h 84"/>
              <a:gd name="T62" fmla="*/ 7 w 84"/>
              <a:gd name="T63" fmla="*/ 62 h 84"/>
              <a:gd name="T64" fmla="*/ 9 w 84"/>
              <a:gd name="T65" fmla="*/ 65 h 84"/>
              <a:gd name="T66" fmla="*/ 11 w 84"/>
              <a:gd name="T67" fmla="*/ 70 h 84"/>
              <a:gd name="T68" fmla="*/ 19 w 84"/>
              <a:gd name="T69" fmla="*/ 68 h 84"/>
              <a:gd name="T70" fmla="*/ 19 w 84"/>
              <a:gd name="T71" fmla="*/ 77 h 84"/>
              <a:gd name="T72" fmla="*/ 27 w 84"/>
              <a:gd name="T73" fmla="*/ 73 h 84"/>
              <a:gd name="T74" fmla="*/ 28 w 84"/>
              <a:gd name="T75" fmla="*/ 81 h 84"/>
              <a:gd name="T76" fmla="*/ 34 w 84"/>
              <a:gd name="T77" fmla="*/ 76 h 84"/>
              <a:gd name="T78" fmla="*/ 36 w 84"/>
              <a:gd name="T79" fmla="*/ 83 h 84"/>
              <a:gd name="T80" fmla="*/ 42 w 84"/>
              <a:gd name="T81" fmla="*/ 82 h 84"/>
              <a:gd name="T82" fmla="*/ 46 w 84"/>
              <a:gd name="T83" fmla="*/ 82 h 84"/>
              <a:gd name="T84" fmla="*/ 51 w 84"/>
              <a:gd name="T85" fmla="*/ 83 h 84"/>
              <a:gd name="T86" fmla="*/ 53 w 84"/>
              <a:gd name="T87" fmla="*/ 75 h 84"/>
              <a:gd name="T88" fmla="*/ 61 w 84"/>
              <a:gd name="T89" fmla="*/ 80 h 84"/>
              <a:gd name="T90" fmla="*/ 62 w 84"/>
              <a:gd name="T91" fmla="*/ 71 h 84"/>
              <a:gd name="T92" fmla="*/ 69 w 84"/>
              <a:gd name="T93" fmla="*/ 74 h 84"/>
              <a:gd name="T94" fmla="*/ 72 w 84"/>
              <a:gd name="T95" fmla="*/ 69 h 84"/>
              <a:gd name="T96" fmla="*/ 74 w 84"/>
              <a:gd name="T97" fmla="*/ 66 h 84"/>
              <a:gd name="T98" fmla="*/ 78 w 84"/>
              <a:gd name="T99" fmla="*/ 62 h 84"/>
              <a:gd name="T100" fmla="*/ 74 w 84"/>
              <a:gd name="T101" fmla="*/ 56 h 84"/>
              <a:gd name="T102" fmla="*/ 82 w 84"/>
              <a:gd name="T103" fmla="*/ 53 h 84"/>
              <a:gd name="T104" fmla="*/ 77 w 84"/>
              <a:gd name="T105" fmla="*/ 47 h 84"/>
              <a:gd name="T106" fmla="*/ 35 w 84"/>
              <a:gd name="T107" fmla="*/ 40 h 84"/>
              <a:gd name="T108" fmla="*/ 15 w 84"/>
              <a:gd name="T109" fmla="*/ 34 h 84"/>
              <a:gd name="T110" fmla="*/ 19 w 84"/>
              <a:gd name="T111" fmla="*/ 44 h 84"/>
              <a:gd name="T112" fmla="*/ 21 w 84"/>
              <a:gd name="T113" fmla="*/ 51 h 84"/>
              <a:gd name="T114" fmla="*/ 35 w 84"/>
              <a:gd name="T115" fmla="*/ 69 h 84"/>
              <a:gd name="T116" fmla="*/ 64 w 84"/>
              <a:gd name="T117"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84">
                <a:moveTo>
                  <a:pt x="82" y="46"/>
                </a:moveTo>
                <a:cubicBezTo>
                  <a:pt x="83" y="46"/>
                  <a:pt x="83" y="46"/>
                  <a:pt x="83" y="46"/>
                </a:cubicBezTo>
                <a:cubicBezTo>
                  <a:pt x="84" y="46"/>
                  <a:pt x="84" y="45"/>
                  <a:pt x="84" y="45"/>
                </a:cubicBezTo>
                <a:cubicBezTo>
                  <a:pt x="84" y="44"/>
                  <a:pt x="84" y="44"/>
                  <a:pt x="84" y="43"/>
                </a:cubicBezTo>
                <a:cubicBezTo>
                  <a:pt x="83" y="43"/>
                  <a:pt x="83" y="43"/>
                  <a:pt x="82" y="43"/>
                </a:cubicBezTo>
                <a:cubicBezTo>
                  <a:pt x="82" y="43"/>
                  <a:pt x="79" y="42"/>
                  <a:pt x="77" y="42"/>
                </a:cubicBezTo>
                <a:cubicBezTo>
                  <a:pt x="77" y="41"/>
                  <a:pt x="77" y="40"/>
                  <a:pt x="77" y="39"/>
                </a:cubicBezTo>
                <a:cubicBezTo>
                  <a:pt x="79" y="39"/>
                  <a:pt x="82" y="38"/>
                  <a:pt x="82" y="38"/>
                </a:cubicBezTo>
                <a:cubicBezTo>
                  <a:pt x="83" y="38"/>
                  <a:pt x="83" y="38"/>
                  <a:pt x="83" y="37"/>
                </a:cubicBezTo>
                <a:cubicBezTo>
                  <a:pt x="84" y="37"/>
                  <a:pt x="84" y="36"/>
                  <a:pt x="84" y="36"/>
                </a:cubicBezTo>
                <a:cubicBezTo>
                  <a:pt x="84" y="35"/>
                  <a:pt x="83" y="35"/>
                  <a:pt x="83" y="35"/>
                </a:cubicBezTo>
                <a:cubicBezTo>
                  <a:pt x="83" y="34"/>
                  <a:pt x="82" y="34"/>
                  <a:pt x="82" y="34"/>
                </a:cubicBezTo>
                <a:cubicBezTo>
                  <a:pt x="81" y="34"/>
                  <a:pt x="78" y="34"/>
                  <a:pt x="76" y="35"/>
                </a:cubicBezTo>
                <a:cubicBezTo>
                  <a:pt x="76" y="34"/>
                  <a:pt x="76" y="33"/>
                  <a:pt x="75" y="32"/>
                </a:cubicBezTo>
                <a:cubicBezTo>
                  <a:pt x="78" y="31"/>
                  <a:pt x="80" y="30"/>
                  <a:pt x="81" y="30"/>
                </a:cubicBezTo>
                <a:cubicBezTo>
                  <a:pt x="81" y="30"/>
                  <a:pt x="81" y="29"/>
                  <a:pt x="81" y="29"/>
                </a:cubicBezTo>
                <a:cubicBezTo>
                  <a:pt x="82" y="28"/>
                  <a:pt x="82" y="28"/>
                  <a:pt x="81" y="27"/>
                </a:cubicBezTo>
                <a:cubicBezTo>
                  <a:pt x="81" y="27"/>
                  <a:pt x="81" y="27"/>
                  <a:pt x="81" y="26"/>
                </a:cubicBezTo>
                <a:cubicBezTo>
                  <a:pt x="80" y="26"/>
                  <a:pt x="80" y="26"/>
                  <a:pt x="79" y="26"/>
                </a:cubicBezTo>
                <a:cubicBezTo>
                  <a:pt x="79" y="26"/>
                  <a:pt x="76" y="27"/>
                  <a:pt x="74" y="28"/>
                </a:cubicBezTo>
                <a:cubicBezTo>
                  <a:pt x="73" y="27"/>
                  <a:pt x="73" y="26"/>
                  <a:pt x="73" y="25"/>
                </a:cubicBezTo>
                <a:cubicBezTo>
                  <a:pt x="75" y="24"/>
                  <a:pt x="77" y="22"/>
                  <a:pt x="77" y="22"/>
                </a:cubicBezTo>
                <a:cubicBezTo>
                  <a:pt x="78" y="22"/>
                  <a:pt x="78" y="21"/>
                  <a:pt x="78" y="21"/>
                </a:cubicBezTo>
                <a:cubicBezTo>
                  <a:pt x="78" y="20"/>
                  <a:pt x="78" y="20"/>
                  <a:pt x="78" y="20"/>
                </a:cubicBezTo>
                <a:cubicBezTo>
                  <a:pt x="77" y="19"/>
                  <a:pt x="77" y="19"/>
                  <a:pt x="76" y="19"/>
                </a:cubicBezTo>
                <a:cubicBezTo>
                  <a:pt x="76" y="19"/>
                  <a:pt x="76" y="19"/>
                  <a:pt x="75" y="19"/>
                </a:cubicBezTo>
                <a:cubicBezTo>
                  <a:pt x="75" y="19"/>
                  <a:pt x="72" y="20"/>
                  <a:pt x="70" y="21"/>
                </a:cubicBezTo>
                <a:cubicBezTo>
                  <a:pt x="70" y="21"/>
                  <a:pt x="69" y="20"/>
                  <a:pt x="69" y="19"/>
                </a:cubicBezTo>
                <a:cubicBezTo>
                  <a:pt x="70" y="18"/>
                  <a:pt x="72" y="16"/>
                  <a:pt x="72" y="15"/>
                </a:cubicBezTo>
                <a:cubicBezTo>
                  <a:pt x="73" y="15"/>
                  <a:pt x="73" y="14"/>
                  <a:pt x="73" y="14"/>
                </a:cubicBezTo>
                <a:cubicBezTo>
                  <a:pt x="73" y="13"/>
                  <a:pt x="72" y="13"/>
                  <a:pt x="72" y="13"/>
                </a:cubicBezTo>
                <a:cubicBezTo>
                  <a:pt x="72" y="12"/>
                  <a:pt x="71" y="12"/>
                  <a:pt x="71" y="12"/>
                </a:cubicBezTo>
                <a:cubicBezTo>
                  <a:pt x="70" y="12"/>
                  <a:pt x="70" y="12"/>
                  <a:pt x="70" y="12"/>
                </a:cubicBezTo>
                <a:cubicBezTo>
                  <a:pt x="69" y="13"/>
                  <a:pt x="67" y="14"/>
                  <a:pt x="65" y="16"/>
                </a:cubicBezTo>
                <a:cubicBezTo>
                  <a:pt x="65" y="15"/>
                  <a:pt x="64" y="15"/>
                  <a:pt x="63" y="14"/>
                </a:cubicBezTo>
                <a:cubicBezTo>
                  <a:pt x="65" y="12"/>
                  <a:pt x="66" y="10"/>
                  <a:pt x="66" y="9"/>
                </a:cubicBezTo>
                <a:cubicBezTo>
                  <a:pt x="66" y="9"/>
                  <a:pt x="66" y="9"/>
                  <a:pt x="66" y="8"/>
                </a:cubicBezTo>
                <a:cubicBezTo>
                  <a:pt x="66" y="8"/>
                  <a:pt x="66" y="7"/>
                  <a:pt x="65" y="7"/>
                </a:cubicBezTo>
                <a:cubicBezTo>
                  <a:pt x="65" y="7"/>
                  <a:pt x="65" y="7"/>
                  <a:pt x="64" y="7"/>
                </a:cubicBezTo>
                <a:cubicBezTo>
                  <a:pt x="64" y="7"/>
                  <a:pt x="63" y="7"/>
                  <a:pt x="63" y="7"/>
                </a:cubicBezTo>
                <a:cubicBezTo>
                  <a:pt x="63" y="8"/>
                  <a:pt x="61" y="10"/>
                  <a:pt x="59" y="12"/>
                </a:cubicBezTo>
                <a:cubicBezTo>
                  <a:pt x="59" y="11"/>
                  <a:pt x="58" y="11"/>
                  <a:pt x="57" y="11"/>
                </a:cubicBezTo>
                <a:cubicBezTo>
                  <a:pt x="58" y="8"/>
                  <a:pt x="59" y="6"/>
                  <a:pt x="59" y="5"/>
                </a:cubicBezTo>
                <a:cubicBezTo>
                  <a:pt x="59" y="5"/>
                  <a:pt x="59" y="4"/>
                  <a:pt x="59" y="4"/>
                </a:cubicBezTo>
                <a:cubicBezTo>
                  <a:pt x="58" y="3"/>
                  <a:pt x="58" y="3"/>
                  <a:pt x="58" y="3"/>
                </a:cubicBezTo>
                <a:cubicBezTo>
                  <a:pt x="57" y="3"/>
                  <a:pt x="57" y="3"/>
                  <a:pt x="56" y="3"/>
                </a:cubicBezTo>
                <a:cubicBezTo>
                  <a:pt x="56" y="3"/>
                  <a:pt x="55" y="3"/>
                  <a:pt x="55" y="4"/>
                </a:cubicBezTo>
                <a:cubicBezTo>
                  <a:pt x="55" y="4"/>
                  <a:pt x="54" y="7"/>
                  <a:pt x="53" y="9"/>
                </a:cubicBezTo>
                <a:cubicBezTo>
                  <a:pt x="52" y="9"/>
                  <a:pt x="52" y="9"/>
                  <a:pt x="52" y="8"/>
                </a:cubicBezTo>
                <a:cubicBezTo>
                  <a:pt x="51" y="8"/>
                  <a:pt x="51" y="8"/>
                  <a:pt x="50" y="8"/>
                </a:cubicBezTo>
                <a:cubicBezTo>
                  <a:pt x="51" y="6"/>
                  <a:pt x="51" y="3"/>
                  <a:pt x="51" y="2"/>
                </a:cubicBezTo>
                <a:cubicBezTo>
                  <a:pt x="51" y="2"/>
                  <a:pt x="51" y="2"/>
                  <a:pt x="50" y="1"/>
                </a:cubicBezTo>
                <a:cubicBezTo>
                  <a:pt x="50" y="1"/>
                  <a:pt x="50" y="1"/>
                  <a:pt x="49" y="1"/>
                </a:cubicBezTo>
                <a:cubicBezTo>
                  <a:pt x="49" y="0"/>
                  <a:pt x="48" y="1"/>
                  <a:pt x="48" y="1"/>
                </a:cubicBezTo>
                <a:cubicBezTo>
                  <a:pt x="47" y="1"/>
                  <a:pt x="47" y="1"/>
                  <a:pt x="47" y="2"/>
                </a:cubicBezTo>
                <a:cubicBezTo>
                  <a:pt x="47" y="2"/>
                  <a:pt x="46" y="5"/>
                  <a:pt x="46" y="7"/>
                </a:cubicBezTo>
                <a:cubicBezTo>
                  <a:pt x="45" y="7"/>
                  <a:pt x="44" y="7"/>
                  <a:pt x="43" y="7"/>
                </a:cubicBezTo>
                <a:cubicBezTo>
                  <a:pt x="43" y="5"/>
                  <a:pt x="42" y="2"/>
                  <a:pt x="42" y="2"/>
                </a:cubicBezTo>
                <a:cubicBezTo>
                  <a:pt x="42" y="1"/>
                  <a:pt x="42" y="1"/>
                  <a:pt x="42" y="0"/>
                </a:cubicBezTo>
                <a:cubicBezTo>
                  <a:pt x="41" y="0"/>
                  <a:pt x="41" y="0"/>
                  <a:pt x="40" y="0"/>
                </a:cubicBezTo>
                <a:cubicBezTo>
                  <a:pt x="40" y="0"/>
                  <a:pt x="40" y="0"/>
                  <a:pt x="39" y="0"/>
                </a:cubicBezTo>
                <a:cubicBezTo>
                  <a:pt x="39" y="1"/>
                  <a:pt x="39" y="1"/>
                  <a:pt x="39" y="2"/>
                </a:cubicBezTo>
                <a:cubicBezTo>
                  <a:pt x="39" y="2"/>
                  <a:pt x="38" y="5"/>
                  <a:pt x="38" y="7"/>
                </a:cubicBezTo>
                <a:cubicBezTo>
                  <a:pt x="37" y="7"/>
                  <a:pt x="37" y="7"/>
                  <a:pt x="36" y="8"/>
                </a:cubicBezTo>
                <a:cubicBezTo>
                  <a:pt x="35" y="5"/>
                  <a:pt x="34" y="3"/>
                  <a:pt x="34" y="2"/>
                </a:cubicBezTo>
                <a:cubicBezTo>
                  <a:pt x="34" y="2"/>
                  <a:pt x="34" y="2"/>
                  <a:pt x="33" y="1"/>
                </a:cubicBezTo>
                <a:cubicBezTo>
                  <a:pt x="33" y="1"/>
                  <a:pt x="32" y="1"/>
                  <a:pt x="32" y="1"/>
                </a:cubicBezTo>
                <a:cubicBezTo>
                  <a:pt x="31" y="1"/>
                  <a:pt x="31" y="2"/>
                  <a:pt x="31" y="2"/>
                </a:cubicBezTo>
                <a:cubicBezTo>
                  <a:pt x="30" y="2"/>
                  <a:pt x="30" y="3"/>
                  <a:pt x="30" y="3"/>
                </a:cubicBezTo>
                <a:cubicBezTo>
                  <a:pt x="30" y="4"/>
                  <a:pt x="31" y="6"/>
                  <a:pt x="31" y="9"/>
                </a:cubicBezTo>
                <a:cubicBezTo>
                  <a:pt x="30" y="9"/>
                  <a:pt x="30" y="9"/>
                  <a:pt x="29" y="10"/>
                </a:cubicBezTo>
                <a:cubicBezTo>
                  <a:pt x="28" y="8"/>
                  <a:pt x="26" y="5"/>
                  <a:pt x="26" y="5"/>
                </a:cubicBezTo>
                <a:cubicBezTo>
                  <a:pt x="26" y="4"/>
                  <a:pt x="25" y="4"/>
                  <a:pt x="25" y="4"/>
                </a:cubicBezTo>
                <a:cubicBezTo>
                  <a:pt x="24" y="4"/>
                  <a:pt x="24" y="4"/>
                  <a:pt x="24" y="4"/>
                </a:cubicBezTo>
                <a:cubicBezTo>
                  <a:pt x="23" y="4"/>
                  <a:pt x="23" y="5"/>
                  <a:pt x="23" y="5"/>
                </a:cubicBezTo>
                <a:cubicBezTo>
                  <a:pt x="22" y="6"/>
                  <a:pt x="22" y="6"/>
                  <a:pt x="23" y="7"/>
                </a:cubicBezTo>
                <a:cubicBezTo>
                  <a:pt x="23" y="7"/>
                  <a:pt x="24" y="10"/>
                  <a:pt x="25" y="12"/>
                </a:cubicBezTo>
                <a:cubicBezTo>
                  <a:pt x="24" y="12"/>
                  <a:pt x="23" y="13"/>
                  <a:pt x="23" y="13"/>
                </a:cubicBezTo>
                <a:cubicBezTo>
                  <a:pt x="21" y="11"/>
                  <a:pt x="19" y="9"/>
                  <a:pt x="19" y="9"/>
                </a:cubicBezTo>
                <a:cubicBezTo>
                  <a:pt x="18" y="9"/>
                  <a:pt x="18" y="9"/>
                  <a:pt x="17" y="9"/>
                </a:cubicBezTo>
                <a:cubicBezTo>
                  <a:pt x="17" y="9"/>
                  <a:pt x="16" y="9"/>
                  <a:pt x="16" y="9"/>
                </a:cubicBezTo>
                <a:cubicBezTo>
                  <a:pt x="16" y="9"/>
                  <a:pt x="15" y="10"/>
                  <a:pt x="15" y="10"/>
                </a:cubicBezTo>
                <a:cubicBezTo>
                  <a:pt x="15" y="11"/>
                  <a:pt x="15" y="11"/>
                  <a:pt x="16" y="11"/>
                </a:cubicBezTo>
                <a:cubicBezTo>
                  <a:pt x="16" y="12"/>
                  <a:pt x="17" y="14"/>
                  <a:pt x="19" y="16"/>
                </a:cubicBezTo>
                <a:cubicBezTo>
                  <a:pt x="18" y="17"/>
                  <a:pt x="18" y="17"/>
                  <a:pt x="17" y="18"/>
                </a:cubicBezTo>
                <a:cubicBezTo>
                  <a:pt x="15" y="16"/>
                  <a:pt x="13" y="15"/>
                  <a:pt x="12" y="15"/>
                </a:cubicBezTo>
                <a:cubicBezTo>
                  <a:pt x="12" y="14"/>
                  <a:pt x="11" y="14"/>
                  <a:pt x="11" y="14"/>
                </a:cubicBezTo>
                <a:cubicBezTo>
                  <a:pt x="11" y="14"/>
                  <a:pt x="10" y="15"/>
                  <a:pt x="10" y="15"/>
                </a:cubicBezTo>
                <a:cubicBezTo>
                  <a:pt x="10" y="15"/>
                  <a:pt x="9" y="16"/>
                  <a:pt x="9" y="16"/>
                </a:cubicBezTo>
                <a:cubicBezTo>
                  <a:pt x="9" y="17"/>
                  <a:pt x="10" y="17"/>
                  <a:pt x="10" y="18"/>
                </a:cubicBezTo>
                <a:cubicBezTo>
                  <a:pt x="10" y="18"/>
                  <a:pt x="12" y="20"/>
                  <a:pt x="14" y="22"/>
                </a:cubicBezTo>
                <a:cubicBezTo>
                  <a:pt x="13" y="22"/>
                  <a:pt x="13" y="23"/>
                  <a:pt x="12" y="24"/>
                </a:cubicBezTo>
                <a:cubicBezTo>
                  <a:pt x="10" y="23"/>
                  <a:pt x="8" y="22"/>
                  <a:pt x="7" y="21"/>
                </a:cubicBezTo>
                <a:cubicBezTo>
                  <a:pt x="7" y="21"/>
                  <a:pt x="6" y="21"/>
                  <a:pt x="6" y="21"/>
                </a:cubicBezTo>
                <a:cubicBezTo>
                  <a:pt x="6" y="22"/>
                  <a:pt x="5" y="22"/>
                  <a:pt x="5" y="22"/>
                </a:cubicBezTo>
                <a:cubicBezTo>
                  <a:pt x="5" y="23"/>
                  <a:pt x="5" y="23"/>
                  <a:pt x="5" y="24"/>
                </a:cubicBezTo>
                <a:cubicBezTo>
                  <a:pt x="5" y="24"/>
                  <a:pt x="5" y="25"/>
                  <a:pt x="6" y="25"/>
                </a:cubicBezTo>
                <a:cubicBezTo>
                  <a:pt x="6" y="25"/>
                  <a:pt x="8" y="27"/>
                  <a:pt x="10" y="28"/>
                </a:cubicBezTo>
                <a:cubicBezTo>
                  <a:pt x="10" y="29"/>
                  <a:pt x="10" y="29"/>
                  <a:pt x="9" y="30"/>
                </a:cubicBezTo>
                <a:cubicBezTo>
                  <a:pt x="7" y="30"/>
                  <a:pt x="4" y="29"/>
                  <a:pt x="4" y="29"/>
                </a:cubicBezTo>
                <a:cubicBezTo>
                  <a:pt x="3" y="29"/>
                  <a:pt x="3" y="29"/>
                  <a:pt x="2" y="29"/>
                </a:cubicBezTo>
                <a:cubicBezTo>
                  <a:pt x="2" y="30"/>
                  <a:pt x="2" y="30"/>
                  <a:pt x="2" y="31"/>
                </a:cubicBezTo>
                <a:cubicBezTo>
                  <a:pt x="2" y="31"/>
                  <a:pt x="2" y="31"/>
                  <a:pt x="2" y="32"/>
                </a:cubicBezTo>
                <a:cubicBezTo>
                  <a:pt x="2" y="32"/>
                  <a:pt x="2" y="33"/>
                  <a:pt x="3" y="33"/>
                </a:cubicBezTo>
                <a:cubicBezTo>
                  <a:pt x="3" y="33"/>
                  <a:pt x="6" y="34"/>
                  <a:pt x="8" y="35"/>
                </a:cubicBezTo>
                <a:cubicBezTo>
                  <a:pt x="8" y="36"/>
                  <a:pt x="8" y="36"/>
                  <a:pt x="8" y="37"/>
                </a:cubicBezTo>
                <a:cubicBezTo>
                  <a:pt x="5" y="37"/>
                  <a:pt x="3" y="37"/>
                  <a:pt x="2" y="37"/>
                </a:cubicBezTo>
                <a:cubicBezTo>
                  <a:pt x="1" y="37"/>
                  <a:pt x="1" y="38"/>
                  <a:pt x="1" y="38"/>
                </a:cubicBezTo>
                <a:cubicBezTo>
                  <a:pt x="0" y="38"/>
                  <a:pt x="0" y="39"/>
                  <a:pt x="0" y="39"/>
                </a:cubicBezTo>
                <a:cubicBezTo>
                  <a:pt x="0" y="40"/>
                  <a:pt x="0" y="40"/>
                  <a:pt x="1" y="40"/>
                </a:cubicBezTo>
                <a:cubicBezTo>
                  <a:pt x="1" y="41"/>
                  <a:pt x="1" y="41"/>
                  <a:pt x="2" y="41"/>
                </a:cubicBezTo>
                <a:cubicBezTo>
                  <a:pt x="2" y="41"/>
                  <a:pt x="5" y="42"/>
                  <a:pt x="7" y="42"/>
                </a:cubicBezTo>
                <a:cubicBezTo>
                  <a:pt x="7" y="43"/>
                  <a:pt x="7" y="44"/>
                  <a:pt x="7" y="45"/>
                </a:cubicBezTo>
                <a:cubicBezTo>
                  <a:pt x="5" y="45"/>
                  <a:pt x="2" y="46"/>
                  <a:pt x="2" y="46"/>
                </a:cubicBezTo>
                <a:cubicBezTo>
                  <a:pt x="1" y="46"/>
                  <a:pt x="1" y="46"/>
                  <a:pt x="1" y="47"/>
                </a:cubicBezTo>
                <a:cubicBezTo>
                  <a:pt x="1" y="47"/>
                  <a:pt x="0" y="48"/>
                  <a:pt x="1" y="48"/>
                </a:cubicBezTo>
                <a:cubicBezTo>
                  <a:pt x="1" y="48"/>
                  <a:pt x="1" y="49"/>
                  <a:pt x="1" y="49"/>
                </a:cubicBezTo>
                <a:cubicBezTo>
                  <a:pt x="2" y="49"/>
                  <a:pt x="2" y="50"/>
                  <a:pt x="2" y="50"/>
                </a:cubicBezTo>
                <a:cubicBezTo>
                  <a:pt x="3" y="50"/>
                  <a:pt x="6" y="49"/>
                  <a:pt x="8" y="49"/>
                </a:cubicBezTo>
                <a:cubicBezTo>
                  <a:pt x="8" y="50"/>
                  <a:pt x="8" y="51"/>
                  <a:pt x="9" y="52"/>
                </a:cubicBezTo>
                <a:cubicBezTo>
                  <a:pt x="6" y="53"/>
                  <a:pt x="4" y="54"/>
                  <a:pt x="4" y="54"/>
                </a:cubicBezTo>
                <a:cubicBezTo>
                  <a:pt x="3" y="54"/>
                  <a:pt x="3" y="55"/>
                  <a:pt x="3" y="55"/>
                </a:cubicBezTo>
                <a:cubicBezTo>
                  <a:pt x="3" y="56"/>
                  <a:pt x="3" y="56"/>
                  <a:pt x="3" y="56"/>
                </a:cubicBezTo>
                <a:cubicBezTo>
                  <a:pt x="3" y="57"/>
                  <a:pt x="3" y="57"/>
                  <a:pt x="4" y="58"/>
                </a:cubicBezTo>
                <a:cubicBezTo>
                  <a:pt x="4" y="58"/>
                  <a:pt x="4" y="58"/>
                  <a:pt x="5" y="58"/>
                </a:cubicBezTo>
                <a:cubicBezTo>
                  <a:pt x="5" y="58"/>
                  <a:pt x="8" y="57"/>
                  <a:pt x="10" y="56"/>
                </a:cubicBezTo>
                <a:cubicBezTo>
                  <a:pt x="11" y="57"/>
                  <a:pt x="11" y="58"/>
                  <a:pt x="11" y="58"/>
                </a:cubicBezTo>
                <a:cubicBezTo>
                  <a:pt x="9" y="60"/>
                  <a:pt x="7" y="62"/>
                  <a:pt x="7" y="62"/>
                </a:cubicBezTo>
                <a:cubicBezTo>
                  <a:pt x="7" y="62"/>
                  <a:pt x="6" y="63"/>
                  <a:pt x="6" y="63"/>
                </a:cubicBezTo>
                <a:cubicBezTo>
                  <a:pt x="6" y="63"/>
                  <a:pt x="6" y="64"/>
                  <a:pt x="7" y="64"/>
                </a:cubicBezTo>
                <a:cubicBezTo>
                  <a:pt x="7" y="65"/>
                  <a:pt x="7" y="65"/>
                  <a:pt x="8" y="65"/>
                </a:cubicBezTo>
                <a:cubicBezTo>
                  <a:pt x="8" y="65"/>
                  <a:pt x="9" y="65"/>
                  <a:pt x="9" y="65"/>
                </a:cubicBezTo>
                <a:cubicBezTo>
                  <a:pt x="9" y="65"/>
                  <a:pt x="12" y="64"/>
                  <a:pt x="14" y="63"/>
                </a:cubicBezTo>
                <a:cubicBezTo>
                  <a:pt x="14" y="63"/>
                  <a:pt x="15" y="64"/>
                  <a:pt x="15" y="64"/>
                </a:cubicBezTo>
                <a:cubicBezTo>
                  <a:pt x="14" y="66"/>
                  <a:pt x="12" y="68"/>
                  <a:pt x="12" y="69"/>
                </a:cubicBezTo>
                <a:cubicBezTo>
                  <a:pt x="12" y="69"/>
                  <a:pt x="11" y="70"/>
                  <a:pt x="11" y="70"/>
                </a:cubicBezTo>
                <a:cubicBezTo>
                  <a:pt x="11" y="70"/>
                  <a:pt x="12" y="71"/>
                  <a:pt x="12" y="71"/>
                </a:cubicBezTo>
                <a:cubicBezTo>
                  <a:pt x="12" y="72"/>
                  <a:pt x="13" y="72"/>
                  <a:pt x="13" y="72"/>
                </a:cubicBezTo>
                <a:cubicBezTo>
                  <a:pt x="14" y="72"/>
                  <a:pt x="14" y="72"/>
                  <a:pt x="14" y="71"/>
                </a:cubicBezTo>
                <a:cubicBezTo>
                  <a:pt x="15" y="71"/>
                  <a:pt x="17" y="69"/>
                  <a:pt x="19" y="68"/>
                </a:cubicBezTo>
                <a:cubicBezTo>
                  <a:pt x="19" y="68"/>
                  <a:pt x="20" y="69"/>
                  <a:pt x="21" y="70"/>
                </a:cubicBezTo>
                <a:cubicBezTo>
                  <a:pt x="20" y="72"/>
                  <a:pt x="18" y="74"/>
                  <a:pt x="18" y="74"/>
                </a:cubicBezTo>
                <a:cubicBezTo>
                  <a:pt x="18" y="75"/>
                  <a:pt x="18" y="75"/>
                  <a:pt x="18" y="76"/>
                </a:cubicBezTo>
                <a:cubicBezTo>
                  <a:pt x="18" y="76"/>
                  <a:pt x="18" y="77"/>
                  <a:pt x="19" y="77"/>
                </a:cubicBezTo>
                <a:cubicBezTo>
                  <a:pt x="19" y="77"/>
                  <a:pt x="20" y="77"/>
                  <a:pt x="20" y="77"/>
                </a:cubicBezTo>
                <a:cubicBezTo>
                  <a:pt x="20" y="77"/>
                  <a:pt x="21" y="77"/>
                  <a:pt x="21" y="77"/>
                </a:cubicBezTo>
                <a:cubicBezTo>
                  <a:pt x="22" y="76"/>
                  <a:pt x="23" y="74"/>
                  <a:pt x="25" y="72"/>
                </a:cubicBezTo>
                <a:cubicBezTo>
                  <a:pt x="25" y="73"/>
                  <a:pt x="26" y="73"/>
                  <a:pt x="27" y="73"/>
                </a:cubicBezTo>
                <a:cubicBezTo>
                  <a:pt x="26" y="76"/>
                  <a:pt x="25" y="78"/>
                  <a:pt x="25" y="79"/>
                </a:cubicBezTo>
                <a:cubicBezTo>
                  <a:pt x="25" y="79"/>
                  <a:pt x="25" y="80"/>
                  <a:pt x="25" y="80"/>
                </a:cubicBezTo>
                <a:cubicBezTo>
                  <a:pt x="26" y="80"/>
                  <a:pt x="26" y="81"/>
                  <a:pt x="26" y="81"/>
                </a:cubicBezTo>
                <a:cubicBezTo>
                  <a:pt x="27" y="81"/>
                  <a:pt x="27" y="81"/>
                  <a:pt x="28" y="81"/>
                </a:cubicBezTo>
                <a:cubicBezTo>
                  <a:pt x="28" y="81"/>
                  <a:pt x="29" y="81"/>
                  <a:pt x="29" y="80"/>
                </a:cubicBezTo>
                <a:cubicBezTo>
                  <a:pt x="29" y="80"/>
                  <a:pt x="30" y="77"/>
                  <a:pt x="31" y="75"/>
                </a:cubicBezTo>
                <a:cubicBezTo>
                  <a:pt x="32" y="75"/>
                  <a:pt x="32" y="75"/>
                  <a:pt x="33" y="75"/>
                </a:cubicBezTo>
                <a:cubicBezTo>
                  <a:pt x="33" y="76"/>
                  <a:pt x="33" y="76"/>
                  <a:pt x="34" y="76"/>
                </a:cubicBezTo>
                <a:cubicBezTo>
                  <a:pt x="34" y="78"/>
                  <a:pt x="33" y="81"/>
                  <a:pt x="33" y="81"/>
                </a:cubicBezTo>
                <a:cubicBezTo>
                  <a:pt x="33" y="82"/>
                  <a:pt x="33" y="82"/>
                  <a:pt x="34" y="83"/>
                </a:cubicBezTo>
                <a:cubicBezTo>
                  <a:pt x="34" y="83"/>
                  <a:pt x="34" y="83"/>
                  <a:pt x="35" y="83"/>
                </a:cubicBezTo>
                <a:cubicBezTo>
                  <a:pt x="35" y="83"/>
                  <a:pt x="36" y="83"/>
                  <a:pt x="36" y="83"/>
                </a:cubicBezTo>
                <a:cubicBezTo>
                  <a:pt x="37" y="83"/>
                  <a:pt x="37" y="83"/>
                  <a:pt x="37" y="82"/>
                </a:cubicBezTo>
                <a:cubicBezTo>
                  <a:pt x="37" y="82"/>
                  <a:pt x="38" y="79"/>
                  <a:pt x="39" y="77"/>
                </a:cubicBezTo>
                <a:cubicBezTo>
                  <a:pt x="39" y="77"/>
                  <a:pt x="40" y="77"/>
                  <a:pt x="41" y="77"/>
                </a:cubicBezTo>
                <a:cubicBezTo>
                  <a:pt x="41" y="79"/>
                  <a:pt x="42" y="82"/>
                  <a:pt x="42" y="82"/>
                </a:cubicBezTo>
                <a:cubicBezTo>
                  <a:pt x="42" y="83"/>
                  <a:pt x="42" y="83"/>
                  <a:pt x="42" y="84"/>
                </a:cubicBezTo>
                <a:cubicBezTo>
                  <a:pt x="43" y="84"/>
                  <a:pt x="43" y="84"/>
                  <a:pt x="44" y="84"/>
                </a:cubicBezTo>
                <a:cubicBezTo>
                  <a:pt x="44" y="84"/>
                  <a:pt x="45" y="84"/>
                  <a:pt x="45" y="83"/>
                </a:cubicBezTo>
                <a:cubicBezTo>
                  <a:pt x="45" y="83"/>
                  <a:pt x="45" y="83"/>
                  <a:pt x="46" y="82"/>
                </a:cubicBezTo>
                <a:cubicBezTo>
                  <a:pt x="46" y="82"/>
                  <a:pt x="46" y="79"/>
                  <a:pt x="46" y="77"/>
                </a:cubicBezTo>
                <a:cubicBezTo>
                  <a:pt x="47" y="76"/>
                  <a:pt x="47" y="76"/>
                  <a:pt x="48" y="76"/>
                </a:cubicBezTo>
                <a:cubicBezTo>
                  <a:pt x="49" y="79"/>
                  <a:pt x="50" y="81"/>
                  <a:pt x="50" y="82"/>
                </a:cubicBezTo>
                <a:cubicBezTo>
                  <a:pt x="50" y="82"/>
                  <a:pt x="51" y="82"/>
                  <a:pt x="51" y="83"/>
                </a:cubicBezTo>
                <a:cubicBezTo>
                  <a:pt x="51" y="83"/>
                  <a:pt x="52" y="83"/>
                  <a:pt x="52" y="83"/>
                </a:cubicBezTo>
                <a:cubicBezTo>
                  <a:pt x="53" y="83"/>
                  <a:pt x="53" y="82"/>
                  <a:pt x="53" y="82"/>
                </a:cubicBezTo>
                <a:cubicBezTo>
                  <a:pt x="54" y="82"/>
                  <a:pt x="54" y="81"/>
                  <a:pt x="54" y="81"/>
                </a:cubicBezTo>
                <a:cubicBezTo>
                  <a:pt x="54" y="80"/>
                  <a:pt x="53" y="77"/>
                  <a:pt x="53" y="75"/>
                </a:cubicBezTo>
                <a:cubicBezTo>
                  <a:pt x="54" y="75"/>
                  <a:pt x="54" y="74"/>
                  <a:pt x="55" y="74"/>
                </a:cubicBezTo>
                <a:cubicBezTo>
                  <a:pt x="56" y="76"/>
                  <a:pt x="58" y="79"/>
                  <a:pt x="58" y="79"/>
                </a:cubicBezTo>
                <a:cubicBezTo>
                  <a:pt x="58" y="79"/>
                  <a:pt x="59" y="80"/>
                  <a:pt x="59" y="80"/>
                </a:cubicBezTo>
                <a:cubicBezTo>
                  <a:pt x="60" y="80"/>
                  <a:pt x="60" y="80"/>
                  <a:pt x="61" y="80"/>
                </a:cubicBezTo>
                <a:cubicBezTo>
                  <a:pt x="61" y="79"/>
                  <a:pt x="61" y="79"/>
                  <a:pt x="62" y="79"/>
                </a:cubicBezTo>
                <a:cubicBezTo>
                  <a:pt x="62" y="78"/>
                  <a:pt x="62" y="78"/>
                  <a:pt x="62" y="77"/>
                </a:cubicBezTo>
                <a:cubicBezTo>
                  <a:pt x="61" y="77"/>
                  <a:pt x="60" y="74"/>
                  <a:pt x="60" y="72"/>
                </a:cubicBezTo>
                <a:cubicBezTo>
                  <a:pt x="60" y="72"/>
                  <a:pt x="61" y="71"/>
                  <a:pt x="62" y="71"/>
                </a:cubicBezTo>
                <a:cubicBezTo>
                  <a:pt x="63" y="72"/>
                  <a:pt x="65" y="74"/>
                  <a:pt x="66" y="75"/>
                </a:cubicBezTo>
                <a:cubicBezTo>
                  <a:pt x="66" y="75"/>
                  <a:pt x="66" y="75"/>
                  <a:pt x="67" y="75"/>
                </a:cubicBezTo>
                <a:cubicBezTo>
                  <a:pt x="67" y="75"/>
                  <a:pt x="68" y="75"/>
                  <a:pt x="68" y="75"/>
                </a:cubicBezTo>
                <a:cubicBezTo>
                  <a:pt x="68" y="75"/>
                  <a:pt x="69" y="74"/>
                  <a:pt x="69" y="74"/>
                </a:cubicBezTo>
                <a:cubicBezTo>
                  <a:pt x="69" y="73"/>
                  <a:pt x="69" y="73"/>
                  <a:pt x="68" y="72"/>
                </a:cubicBezTo>
                <a:cubicBezTo>
                  <a:pt x="68" y="72"/>
                  <a:pt x="67" y="70"/>
                  <a:pt x="65" y="68"/>
                </a:cubicBezTo>
                <a:cubicBezTo>
                  <a:pt x="66" y="67"/>
                  <a:pt x="67" y="67"/>
                  <a:pt x="67" y="66"/>
                </a:cubicBezTo>
                <a:cubicBezTo>
                  <a:pt x="69" y="67"/>
                  <a:pt x="71" y="69"/>
                  <a:pt x="72" y="69"/>
                </a:cubicBezTo>
                <a:cubicBezTo>
                  <a:pt x="72" y="69"/>
                  <a:pt x="73" y="70"/>
                  <a:pt x="73" y="69"/>
                </a:cubicBezTo>
                <a:cubicBezTo>
                  <a:pt x="74" y="69"/>
                  <a:pt x="74" y="69"/>
                  <a:pt x="74" y="69"/>
                </a:cubicBezTo>
                <a:cubicBezTo>
                  <a:pt x="75" y="68"/>
                  <a:pt x="75" y="68"/>
                  <a:pt x="75" y="68"/>
                </a:cubicBezTo>
                <a:cubicBezTo>
                  <a:pt x="75" y="67"/>
                  <a:pt x="75" y="67"/>
                  <a:pt x="74" y="66"/>
                </a:cubicBezTo>
                <a:cubicBezTo>
                  <a:pt x="74" y="66"/>
                  <a:pt x="72" y="64"/>
                  <a:pt x="70" y="62"/>
                </a:cubicBezTo>
                <a:cubicBezTo>
                  <a:pt x="71" y="62"/>
                  <a:pt x="71" y="61"/>
                  <a:pt x="72" y="60"/>
                </a:cubicBezTo>
                <a:cubicBezTo>
                  <a:pt x="74" y="61"/>
                  <a:pt x="76" y="62"/>
                  <a:pt x="77" y="62"/>
                </a:cubicBezTo>
                <a:cubicBezTo>
                  <a:pt x="77" y="63"/>
                  <a:pt x="78" y="63"/>
                  <a:pt x="78" y="62"/>
                </a:cubicBezTo>
                <a:cubicBezTo>
                  <a:pt x="79" y="62"/>
                  <a:pt x="79" y="62"/>
                  <a:pt x="79" y="61"/>
                </a:cubicBezTo>
                <a:cubicBezTo>
                  <a:pt x="79" y="61"/>
                  <a:pt x="79" y="61"/>
                  <a:pt x="79" y="60"/>
                </a:cubicBezTo>
                <a:cubicBezTo>
                  <a:pt x="79" y="60"/>
                  <a:pt x="79" y="59"/>
                  <a:pt x="79" y="59"/>
                </a:cubicBezTo>
                <a:cubicBezTo>
                  <a:pt x="78" y="59"/>
                  <a:pt x="76" y="57"/>
                  <a:pt x="74" y="56"/>
                </a:cubicBezTo>
                <a:cubicBezTo>
                  <a:pt x="74" y="55"/>
                  <a:pt x="75" y="54"/>
                  <a:pt x="75" y="54"/>
                </a:cubicBezTo>
                <a:cubicBezTo>
                  <a:pt x="77" y="54"/>
                  <a:pt x="80" y="55"/>
                  <a:pt x="80" y="55"/>
                </a:cubicBezTo>
                <a:cubicBezTo>
                  <a:pt x="81" y="55"/>
                  <a:pt x="81" y="55"/>
                  <a:pt x="82" y="54"/>
                </a:cubicBezTo>
                <a:cubicBezTo>
                  <a:pt x="82" y="54"/>
                  <a:pt x="82" y="54"/>
                  <a:pt x="82" y="53"/>
                </a:cubicBezTo>
                <a:cubicBezTo>
                  <a:pt x="83" y="53"/>
                  <a:pt x="83" y="52"/>
                  <a:pt x="82" y="52"/>
                </a:cubicBezTo>
                <a:cubicBezTo>
                  <a:pt x="82" y="52"/>
                  <a:pt x="82" y="51"/>
                  <a:pt x="81" y="51"/>
                </a:cubicBezTo>
                <a:cubicBezTo>
                  <a:pt x="81" y="51"/>
                  <a:pt x="78" y="50"/>
                  <a:pt x="76" y="49"/>
                </a:cubicBezTo>
                <a:cubicBezTo>
                  <a:pt x="76" y="48"/>
                  <a:pt x="76" y="47"/>
                  <a:pt x="77" y="47"/>
                </a:cubicBezTo>
                <a:cubicBezTo>
                  <a:pt x="79" y="47"/>
                  <a:pt x="82" y="46"/>
                  <a:pt x="82" y="46"/>
                </a:cubicBezTo>
                <a:close/>
                <a:moveTo>
                  <a:pt x="49" y="44"/>
                </a:moveTo>
                <a:cubicBezTo>
                  <a:pt x="48" y="47"/>
                  <a:pt x="44" y="50"/>
                  <a:pt x="40" y="49"/>
                </a:cubicBezTo>
                <a:cubicBezTo>
                  <a:pt x="37" y="47"/>
                  <a:pt x="34" y="44"/>
                  <a:pt x="35" y="40"/>
                </a:cubicBezTo>
                <a:cubicBezTo>
                  <a:pt x="37" y="36"/>
                  <a:pt x="40" y="34"/>
                  <a:pt x="44" y="35"/>
                </a:cubicBezTo>
                <a:cubicBezTo>
                  <a:pt x="48" y="36"/>
                  <a:pt x="50" y="40"/>
                  <a:pt x="49" y="44"/>
                </a:cubicBezTo>
                <a:close/>
                <a:moveTo>
                  <a:pt x="15" y="45"/>
                </a:moveTo>
                <a:cubicBezTo>
                  <a:pt x="14" y="42"/>
                  <a:pt x="14" y="38"/>
                  <a:pt x="15" y="34"/>
                </a:cubicBezTo>
                <a:cubicBezTo>
                  <a:pt x="19" y="21"/>
                  <a:pt x="33" y="12"/>
                  <a:pt x="46" y="15"/>
                </a:cubicBezTo>
                <a:cubicBezTo>
                  <a:pt x="45" y="19"/>
                  <a:pt x="45" y="19"/>
                  <a:pt x="45" y="19"/>
                </a:cubicBezTo>
                <a:cubicBezTo>
                  <a:pt x="34" y="17"/>
                  <a:pt x="23" y="24"/>
                  <a:pt x="20" y="36"/>
                </a:cubicBezTo>
                <a:cubicBezTo>
                  <a:pt x="19" y="39"/>
                  <a:pt x="19" y="42"/>
                  <a:pt x="19" y="44"/>
                </a:cubicBezTo>
                <a:lnTo>
                  <a:pt x="15" y="45"/>
                </a:lnTo>
                <a:close/>
                <a:moveTo>
                  <a:pt x="35" y="69"/>
                </a:moveTo>
                <a:cubicBezTo>
                  <a:pt x="26" y="66"/>
                  <a:pt x="19" y="60"/>
                  <a:pt x="16" y="52"/>
                </a:cubicBezTo>
                <a:cubicBezTo>
                  <a:pt x="21" y="51"/>
                  <a:pt x="21" y="51"/>
                  <a:pt x="21" y="51"/>
                </a:cubicBezTo>
                <a:cubicBezTo>
                  <a:pt x="23" y="57"/>
                  <a:pt x="29" y="62"/>
                  <a:pt x="36" y="64"/>
                </a:cubicBezTo>
                <a:cubicBezTo>
                  <a:pt x="43" y="66"/>
                  <a:pt x="50" y="65"/>
                  <a:pt x="56" y="61"/>
                </a:cubicBezTo>
                <a:cubicBezTo>
                  <a:pt x="59" y="64"/>
                  <a:pt x="59" y="64"/>
                  <a:pt x="59" y="64"/>
                </a:cubicBezTo>
                <a:cubicBezTo>
                  <a:pt x="52" y="69"/>
                  <a:pt x="43" y="71"/>
                  <a:pt x="35" y="69"/>
                </a:cubicBezTo>
                <a:close/>
                <a:moveTo>
                  <a:pt x="69" y="49"/>
                </a:moveTo>
                <a:cubicBezTo>
                  <a:pt x="68" y="53"/>
                  <a:pt x="66" y="57"/>
                  <a:pt x="64" y="59"/>
                </a:cubicBezTo>
                <a:cubicBezTo>
                  <a:pt x="60" y="56"/>
                  <a:pt x="60" y="56"/>
                  <a:pt x="60" y="56"/>
                </a:cubicBezTo>
                <a:cubicBezTo>
                  <a:pt x="62" y="54"/>
                  <a:pt x="64" y="51"/>
                  <a:pt x="64" y="48"/>
                </a:cubicBezTo>
                <a:cubicBezTo>
                  <a:pt x="68" y="37"/>
                  <a:pt x="62" y="25"/>
                  <a:pt x="51" y="21"/>
                </a:cubicBezTo>
                <a:cubicBezTo>
                  <a:pt x="53" y="16"/>
                  <a:pt x="53" y="16"/>
                  <a:pt x="53" y="16"/>
                </a:cubicBezTo>
                <a:cubicBezTo>
                  <a:pt x="66" y="22"/>
                  <a:pt x="73" y="36"/>
                  <a:pt x="69" y="4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2" name="Freeform 12"/>
          <p:cNvSpPr>
            <a:spLocks/>
          </p:cNvSpPr>
          <p:nvPr userDrawn="1"/>
        </p:nvSpPr>
        <p:spPr bwMode="auto">
          <a:xfrm>
            <a:off x="5659967" y="758825"/>
            <a:ext cx="575733" cy="385763"/>
          </a:xfrm>
          <a:custGeom>
            <a:avLst/>
            <a:gdLst>
              <a:gd name="T0" fmla="*/ 112 w 112"/>
              <a:gd name="T1" fmla="*/ 3 h 100"/>
              <a:gd name="T2" fmla="*/ 5 w 112"/>
              <a:gd name="T3" fmla="*/ 8 h 100"/>
              <a:gd name="T4" fmla="*/ 5 w 112"/>
              <a:gd name="T5" fmla="*/ 6 h 100"/>
              <a:gd name="T6" fmla="*/ 5 w 112"/>
              <a:gd name="T7" fmla="*/ 3 h 100"/>
              <a:gd name="T8" fmla="*/ 2 w 112"/>
              <a:gd name="T9" fmla="*/ 1 h 100"/>
              <a:gd name="T10" fmla="*/ 0 w 112"/>
              <a:gd name="T11" fmla="*/ 4 h 100"/>
              <a:gd name="T12" fmla="*/ 3 w 112"/>
              <a:gd name="T13" fmla="*/ 6 h 100"/>
              <a:gd name="T14" fmla="*/ 31 w 112"/>
              <a:gd name="T15" fmla="*/ 100 h 100"/>
              <a:gd name="T16" fmla="*/ 33 w 112"/>
              <a:gd name="T17" fmla="*/ 99 h 100"/>
              <a:gd name="T18" fmla="*/ 21 w 112"/>
              <a:gd name="T19" fmla="*/ 58 h 100"/>
              <a:gd name="T20" fmla="*/ 112 w 112"/>
              <a:gd name="T21" fmla="*/ 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00">
                <a:moveTo>
                  <a:pt x="112" y="3"/>
                </a:moveTo>
                <a:cubicBezTo>
                  <a:pt x="5" y="8"/>
                  <a:pt x="5" y="8"/>
                  <a:pt x="5" y="8"/>
                </a:cubicBezTo>
                <a:cubicBezTo>
                  <a:pt x="5" y="6"/>
                  <a:pt x="5" y="6"/>
                  <a:pt x="5" y="6"/>
                </a:cubicBezTo>
                <a:cubicBezTo>
                  <a:pt x="5" y="5"/>
                  <a:pt x="6" y="4"/>
                  <a:pt x="5" y="3"/>
                </a:cubicBezTo>
                <a:cubicBezTo>
                  <a:pt x="5" y="1"/>
                  <a:pt x="3" y="0"/>
                  <a:pt x="2" y="1"/>
                </a:cubicBezTo>
                <a:cubicBezTo>
                  <a:pt x="0" y="1"/>
                  <a:pt x="0" y="3"/>
                  <a:pt x="0" y="4"/>
                </a:cubicBezTo>
                <a:cubicBezTo>
                  <a:pt x="0" y="5"/>
                  <a:pt x="1" y="6"/>
                  <a:pt x="3" y="6"/>
                </a:cubicBezTo>
                <a:cubicBezTo>
                  <a:pt x="31" y="100"/>
                  <a:pt x="31" y="100"/>
                  <a:pt x="31" y="100"/>
                </a:cubicBezTo>
                <a:cubicBezTo>
                  <a:pt x="33" y="99"/>
                  <a:pt x="33" y="99"/>
                  <a:pt x="33" y="99"/>
                </a:cubicBezTo>
                <a:cubicBezTo>
                  <a:pt x="21" y="58"/>
                  <a:pt x="21" y="58"/>
                  <a:pt x="21" y="58"/>
                </a:cubicBezTo>
                <a:lnTo>
                  <a:pt x="112" y="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3" name="Freeform 13"/>
          <p:cNvSpPr>
            <a:spLocks noEditPoints="1"/>
          </p:cNvSpPr>
          <p:nvPr userDrawn="1"/>
        </p:nvSpPr>
        <p:spPr bwMode="auto">
          <a:xfrm>
            <a:off x="3898900" y="1303338"/>
            <a:ext cx="391584" cy="247650"/>
          </a:xfrm>
          <a:custGeom>
            <a:avLst/>
            <a:gdLst>
              <a:gd name="T0" fmla="*/ 73 w 76"/>
              <a:gd name="T1" fmla="*/ 0 h 64"/>
              <a:gd name="T2" fmla="*/ 65 w 76"/>
              <a:gd name="T3" fmla="*/ 0 h 64"/>
              <a:gd name="T4" fmla="*/ 62 w 76"/>
              <a:gd name="T5" fmla="*/ 3 h 64"/>
              <a:gd name="T6" fmla="*/ 62 w 76"/>
              <a:gd name="T7" fmla="*/ 5 h 64"/>
              <a:gd name="T8" fmla="*/ 10 w 76"/>
              <a:gd name="T9" fmla="*/ 23 h 64"/>
              <a:gd name="T10" fmla="*/ 8 w 76"/>
              <a:gd name="T11" fmla="*/ 21 h 64"/>
              <a:gd name="T12" fmla="*/ 2 w 76"/>
              <a:gd name="T13" fmla="*/ 21 h 64"/>
              <a:gd name="T14" fmla="*/ 0 w 76"/>
              <a:gd name="T15" fmla="*/ 23 h 64"/>
              <a:gd name="T16" fmla="*/ 0 w 76"/>
              <a:gd name="T17" fmla="*/ 41 h 64"/>
              <a:gd name="T18" fmla="*/ 2 w 76"/>
              <a:gd name="T19" fmla="*/ 43 h 64"/>
              <a:gd name="T20" fmla="*/ 8 w 76"/>
              <a:gd name="T21" fmla="*/ 43 h 64"/>
              <a:gd name="T22" fmla="*/ 10 w 76"/>
              <a:gd name="T23" fmla="*/ 41 h 64"/>
              <a:gd name="T24" fmla="*/ 24 w 76"/>
              <a:gd name="T25" fmla="*/ 46 h 64"/>
              <a:gd name="T26" fmla="*/ 23 w 76"/>
              <a:gd name="T27" fmla="*/ 49 h 64"/>
              <a:gd name="T28" fmla="*/ 23 w 76"/>
              <a:gd name="T29" fmla="*/ 51 h 64"/>
              <a:gd name="T30" fmla="*/ 24 w 76"/>
              <a:gd name="T31" fmla="*/ 52 h 64"/>
              <a:gd name="T32" fmla="*/ 38 w 76"/>
              <a:gd name="T33" fmla="*/ 57 h 64"/>
              <a:gd name="T34" fmla="*/ 39 w 76"/>
              <a:gd name="T35" fmla="*/ 57 h 64"/>
              <a:gd name="T36" fmla="*/ 42 w 76"/>
              <a:gd name="T37" fmla="*/ 55 h 64"/>
              <a:gd name="T38" fmla="*/ 43 w 76"/>
              <a:gd name="T39" fmla="*/ 52 h 64"/>
              <a:gd name="T40" fmla="*/ 62 w 76"/>
              <a:gd name="T41" fmla="*/ 59 h 64"/>
              <a:gd name="T42" fmla="*/ 62 w 76"/>
              <a:gd name="T43" fmla="*/ 61 h 64"/>
              <a:gd name="T44" fmla="*/ 65 w 76"/>
              <a:gd name="T45" fmla="*/ 64 h 64"/>
              <a:gd name="T46" fmla="*/ 73 w 76"/>
              <a:gd name="T47" fmla="*/ 64 h 64"/>
              <a:gd name="T48" fmla="*/ 76 w 76"/>
              <a:gd name="T49" fmla="*/ 61 h 64"/>
              <a:gd name="T50" fmla="*/ 76 w 76"/>
              <a:gd name="T51" fmla="*/ 3 h 64"/>
              <a:gd name="T52" fmla="*/ 73 w 76"/>
              <a:gd name="T53" fmla="*/ 0 h 64"/>
              <a:gd name="T54" fmla="*/ 40 w 76"/>
              <a:gd name="T55" fmla="*/ 54 h 64"/>
              <a:gd name="T56" fmla="*/ 38 w 76"/>
              <a:gd name="T57" fmla="*/ 55 h 64"/>
              <a:gd name="T58" fmla="*/ 25 w 76"/>
              <a:gd name="T59" fmla="*/ 50 h 64"/>
              <a:gd name="T60" fmla="*/ 25 w 76"/>
              <a:gd name="T61" fmla="*/ 50 h 64"/>
              <a:gd name="T62" fmla="*/ 25 w 76"/>
              <a:gd name="T63" fmla="*/ 49 h 64"/>
              <a:gd name="T64" fmla="*/ 26 w 76"/>
              <a:gd name="T65" fmla="*/ 46 h 64"/>
              <a:gd name="T66" fmla="*/ 41 w 76"/>
              <a:gd name="T67" fmla="*/ 51 h 64"/>
              <a:gd name="T68" fmla="*/ 40 w 76"/>
              <a:gd name="T69"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 h="64">
                <a:moveTo>
                  <a:pt x="73" y="0"/>
                </a:moveTo>
                <a:cubicBezTo>
                  <a:pt x="65" y="0"/>
                  <a:pt x="65" y="0"/>
                  <a:pt x="65" y="0"/>
                </a:cubicBezTo>
                <a:cubicBezTo>
                  <a:pt x="64" y="0"/>
                  <a:pt x="62" y="1"/>
                  <a:pt x="62" y="3"/>
                </a:cubicBezTo>
                <a:cubicBezTo>
                  <a:pt x="62" y="5"/>
                  <a:pt x="62" y="5"/>
                  <a:pt x="62" y="5"/>
                </a:cubicBezTo>
                <a:cubicBezTo>
                  <a:pt x="10" y="23"/>
                  <a:pt x="10" y="23"/>
                  <a:pt x="10" y="23"/>
                </a:cubicBezTo>
                <a:cubicBezTo>
                  <a:pt x="10" y="22"/>
                  <a:pt x="9" y="21"/>
                  <a:pt x="8" y="21"/>
                </a:cubicBezTo>
                <a:cubicBezTo>
                  <a:pt x="2" y="21"/>
                  <a:pt x="2" y="21"/>
                  <a:pt x="2" y="21"/>
                </a:cubicBezTo>
                <a:cubicBezTo>
                  <a:pt x="1" y="21"/>
                  <a:pt x="0" y="22"/>
                  <a:pt x="0" y="23"/>
                </a:cubicBezTo>
                <a:cubicBezTo>
                  <a:pt x="0" y="41"/>
                  <a:pt x="0" y="41"/>
                  <a:pt x="0" y="41"/>
                </a:cubicBezTo>
                <a:cubicBezTo>
                  <a:pt x="0" y="42"/>
                  <a:pt x="1" y="43"/>
                  <a:pt x="2" y="43"/>
                </a:cubicBezTo>
                <a:cubicBezTo>
                  <a:pt x="8" y="43"/>
                  <a:pt x="8" y="43"/>
                  <a:pt x="8" y="43"/>
                </a:cubicBezTo>
                <a:cubicBezTo>
                  <a:pt x="9" y="43"/>
                  <a:pt x="10" y="42"/>
                  <a:pt x="10" y="41"/>
                </a:cubicBezTo>
                <a:cubicBezTo>
                  <a:pt x="24" y="46"/>
                  <a:pt x="24" y="46"/>
                  <a:pt x="24" y="46"/>
                </a:cubicBezTo>
                <a:cubicBezTo>
                  <a:pt x="23" y="49"/>
                  <a:pt x="23" y="49"/>
                  <a:pt x="23" y="49"/>
                </a:cubicBezTo>
                <a:cubicBezTo>
                  <a:pt x="22" y="49"/>
                  <a:pt x="22" y="50"/>
                  <a:pt x="23" y="51"/>
                </a:cubicBezTo>
                <a:cubicBezTo>
                  <a:pt x="23" y="52"/>
                  <a:pt x="24" y="52"/>
                  <a:pt x="24" y="52"/>
                </a:cubicBezTo>
                <a:cubicBezTo>
                  <a:pt x="38" y="57"/>
                  <a:pt x="38" y="57"/>
                  <a:pt x="38" y="57"/>
                </a:cubicBezTo>
                <a:cubicBezTo>
                  <a:pt x="38" y="57"/>
                  <a:pt x="38" y="57"/>
                  <a:pt x="39" y="57"/>
                </a:cubicBezTo>
                <a:cubicBezTo>
                  <a:pt x="40" y="57"/>
                  <a:pt x="41" y="56"/>
                  <a:pt x="42" y="55"/>
                </a:cubicBezTo>
                <a:cubicBezTo>
                  <a:pt x="43" y="52"/>
                  <a:pt x="43" y="52"/>
                  <a:pt x="43" y="52"/>
                </a:cubicBezTo>
                <a:cubicBezTo>
                  <a:pt x="62" y="59"/>
                  <a:pt x="62" y="59"/>
                  <a:pt x="62" y="59"/>
                </a:cubicBezTo>
                <a:cubicBezTo>
                  <a:pt x="62" y="61"/>
                  <a:pt x="62" y="61"/>
                  <a:pt x="62" y="61"/>
                </a:cubicBezTo>
                <a:cubicBezTo>
                  <a:pt x="62" y="63"/>
                  <a:pt x="64" y="64"/>
                  <a:pt x="65" y="64"/>
                </a:cubicBezTo>
                <a:cubicBezTo>
                  <a:pt x="73" y="64"/>
                  <a:pt x="73" y="64"/>
                  <a:pt x="73" y="64"/>
                </a:cubicBezTo>
                <a:cubicBezTo>
                  <a:pt x="75" y="64"/>
                  <a:pt x="76" y="63"/>
                  <a:pt x="76" y="61"/>
                </a:cubicBezTo>
                <a:cubicBezTo>
                  <a:pt x="76" y="3"/>
                  <a:pt x="76" y="3"/>
                  <a:pt x="76" y="3"/>
                </a:cubicBezTo>
                <a:cubicBezTo>
                  <a:pt x="76" y="1"/>
                  <a:pt x="75" y="0"/>
                  <a:pt x="73" y="0"/>
                </a:cubicBezTo>
                <a:close/>
                <a:moveTo>
                  <a:pt x="40" y="54"/>
                </a:moveTo>
                <a:cubicBezTo>
                  <a:pt x="39" y="55"/>
                  <a:pt x="39" y="55"/>
                  <a:pt x="38" y="55"/>
                </a:cubicBezTo>
                <a:cubicBezTo>
                  <a:pt x="25" y="50"/>
                  <a:pt x="25" y="50"/>
                  <a:pt x="25" y="50"/>
                </a:cubicBezTo>
                <a:cubicBezTo>
                  <a:pt x="25" y="50"/>
                  <a:pt x="25" y="50"/>
                  <a:pt x="25" y="50"/>
                </a:cubicBezTo>
                <a:cubicBezTo>
                  <a:pt x="24" y="50"/>
                  <a:pt x="24" y="50"/>
                  <a:pt x="25" y="49"/>
                </a:cubicBezTo>
                <a:cubicBezTo>
                  <a:pt x="26" y="46"/>
                  <a:pt x="26" y="46"/>
                  <a:pt x="26" y="46"/>
                </a:cubicBezTo>
                <a:cubicBezTo>
                  <a:pt x="41" y="51"/>
                  <a:pt x="41" y="51"/>
                  <a:pt x="41" y="51"/>
                </a:cubicBezTo>
                <a:lnTo>
                  <a:pt x="40" y="5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nvGrpSpPr>
          <p:cNvPr id="24" name="Group 23"/>
          <p:cNvGrpSpPr/>
          <p:nvPr userDrawn="1"/>
        </p:nvGrpSpPr>
        <p:grpSpPr>
          <a:xfrm>
            <a:off x="4599518" y="692150"/>
            <a:ext cx="884767" cy="371476"/>
            <a:chOff x="3449638" y="692150"/>
            <a:chExt cx="663575" cy="371476"/>
          </a:xfrm>
        </p:grpSpPr>
        <p:sp>
          <p:nvSpPr>
            <p:cNvPr id="25" name="Oval 14"/>
            <p:cNvSpPr>
              <a:spLocks noChangeArrowheads="1"/>
            </p:cNvSpPr>
            <p:nvPr userDrawn="1"/>
          </p:nvSpPr>
          <p:spPr bwMode="auto">
            <a:xfrm>
              <a:off x="3554413" y="692150"/>
              <a:ext cx="76200" cy="777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6" name="Freeform 15"/>
            <p:cNvSpPr>
              <a:spLocks/>
            </p:cNvSpPr>
            <p:nvPr userDrawn="1"/>
          </p:nvSpPr>
          <p:spPr bwMode="auto">
            <a:xfrm>
              <a:off x="3514725" y="777875"/>
              <a:ext cx="158750" cy="50800"/>
            </a:xfrm>
            <a:custGeom>
              <a:avLst/>
              <a:gdLst>
                <a:gd name="T0" fmla="*/ 27 w 41"/>
                <a:gd name="T1" fmla="*/ 0 h 13"/>
                <a:gd name="T2" fmla="*/ 20 w 41"/>
                <a:gd name="T3" fmla="*/ 0 h 13"/>
                <a:gd name="T4" fmla="*/ 13 w 41"/>
                <a:gd name="T5" fmla="*/ 0 h 13"/>
                <a:gd name="T6" fmla="*/ 1 w 41"/>
                <a:gd name="T7" fmla="*/ 9 h 13"/>
                <a:gd name="T8" fmla="*/ 0 w 41"/>
                <a:gd name="T9" fmla="*/ 13 h 13"/>
                <a:gd name="T10" fmla="*/ 41 w 41"/>
                <a:gd name="T11" fmla="*/ 13 h 13"/>
                <a:gd name="T12" fmla="*/ 40 w 41"/>
                <a:gd name="T13" fmla="*/ 9 h 13"/>
                <a:gd name="T14" fmla="*/ 27 w 41"/>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3">
                  <a:moveTo>
                    <a:pt x="27" y="0"/>
                  </a:moveTo>
                  <a:cubicBezTo>
                    <a:pt x="20" y="0"/>
                    <a:pt x="20" y="0"/>
                    <a:pt x="20" y="0"/>
                  </a:cubicBezTo>
                  <a:cubicBezTo>
                    <a:pt x="13" y="0"/>
                    <a:pt x="13" y="0"/>
                    <a:pt x="13" y="0"/>
                  </a:cubicBezTo>
                  <a:cubicBezTo>
                    <a:pt x="6" y="0"/>
                    <a:pt x="2" y="6"/>
                    <a:pt x="1" y="9"/>
                  </a:cubicBezTo>
                  <a:cubicBezTo>
                    <a:pt x="0" y="13"/>
                    <a:pt x="0" y="13"/>
                    <a:pt x="0" y="13"/>
                  </a:cubicBezTo>
                  <a:cubicBezTo>
                    <a:pt x="41" y="13"/>
                    <a:pt x="41" y="13"/>
                    <a:pt x="41" y="13"/>
                  </a:cubicBezTo>
                  <a:cubicBezTo>
                    <a:pt x="40" y="9"/>
                    <a:pt x="40" y="9"/>
                    <a:pt x="40" y="9"/>
                  </a:cubicBezTo>
                  <a:cubicBezTo>
                    <a:pt x="38" y="6"/>
                    <a:pt x="34" y="0"/>
                    <a:pt x="27"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7" name="Freeform 16"/>
            <p:cNvSpPr>
              <a:spLocks/>
            </p:cNvSpPr>
            <p:nvPr userDrawn="1"/>
          </p:nvSpPr>
          <p:spPr bwMode="auto">
            <a:xfrm>
              <a:off x="3681413" y="777875"/>
              <a:ext cx="180975" cy="50800"/>
            </a:xfrm>
            <a:custGeom>
              <a:avLst/>
              <a:gdLst>
                <a:gd name="T0" fmla="*/ 34 w 47"/>
                <a:gd name="T1" fmla="*/ 0 h 13"/>
                <a:gd name="T2" fmla="*/ 13 w 47"/>
                <a:gd name="T3" fmla="*/ 0 h 13"/>
                <a:gd name="T4" fmla="*/ 0 w 47"/>
                <a:gd name="T5" fmla="*/ 13 h 13"/>
                <a:gd name="T6" fmla="*/ 47 w 47"/>
                <a:gd name="T7" fmla="*/ 13 h 13"/>
                <a:gd name="T8" fmla="*/ 34 w 47"/>
                <a:gd name="T9" fmla="*/ 0 h 13"/>
              </a:gdLst>
              <a:ahLst/>
              <a:cxnLst>
                <a:cxn ang="0">
                  <a:pos x="T0" y="T1"/>
                </a:cxn>
                <a:cxn ang="0">
                  <a:pos x="T2" y="T3"/>
                </a:cxn>
                <a:cxn ang="0">
                  <a:pos x="T4" y="T5"/>
                </a:cxn>
                <a:cxn ang="0">
                  <a:pos x="T6" y="T7"/>
                </a:cxn>
                <a:cxn ang="0">
                  <a:pos x="T8" y="T9"/>
                </a:cxn>
              </a:cxnLst>
              <a:rect l="0" t="0" r="r" b="b"/>
              <a:pathLst>
                <a:path w="47" h="13">
                  <a:moveTo>
                    <a:pt x="34" y="0"/>
                  </a:moveTo>
                  <a:cubicBezTo>
                    <a:pt x="13" y="0"/>
                    <a:pt x="13" y="0"/>
                    <a:pt x="13" y="0"/>
                  </a:cubicBezTo>
                  <a:cubicBezTo>
                    <a:pt x="6" y="0"/>
                    <a:pt x="0" y="6"/>
                    <a:pt x="0" y="13"/>
                  </a:cubicBezTo>
                  <a:cubicBezTo>
                    <a:pt x="47" y="13"/>
                    <a:pt x="47" y="13"/>
                    <a:pt x="47" y="13"/>
                  </a:cubicBezTo>
                  <a:cubicBezTo>
                    <a:pt x="46" y="7"/>
                    <a:pt x="41" y="0"/>
                    <a:pt x="34"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8" name="Oval 17"/>
            <p:cNvSpPr>
              <a:spLocks noChangeArrowheads="1"/>
            </p:cNvSpPr>
            <p:nvPr userDrawn="1"/>
          </p:nvSpPr>
          <p:spPr bwMode="auto">
            <a:xfrm>
              <a:off x="3730625" y="692150"/>
              <a:ext cx="77788" cy="777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9" name="Freeform 18"/>
            <p:cNvSpPr>
              <a:spLocks/>
            </p:cNvSpPr>
            <p:nvPr userDrawn="1"/>
          </p:nvSpPr>
          <p:spPr bwMode="auto">
            <a:xfrm>
              <a:off x="3870325" y="777875"/>
              <a:ext cx="177800" cy="50800"/>
            </a:xfrm>
            <a:custGeom>
              <a:avLst/>
              <a:gdLst>
                <a:gd name="T0" fmla="*/ 33 w 46"/>
                <a:gd name="T1" fmla="*/ 0 h 13"/>
                <a:gd name="T2" fmla="*/ 12 w 46"/>
                <a:gd name="T3" fmla="*/ 0 h 13"/>
                <a:gd name="T4" fmla="*/ 0 w 46"/>
                <a:gd name="T5" fmla="*/ 13 h 13"/>
                <a:gd name="T6" fmla="*/ 46 w 46"/>
                <a:gd name="T7" fmla="*/ 13 h 13"/>
                <a:gd name="T8" fmla="*/ 33 w 46"/>
                <a:gd name="T9" fmla="*/ 0 h 13"/>
              </a:gdLst>
              <a:ahLst/>
              <a:cxnLst>
                <a:cxn ang="0">
                  <a:pos x="T0" y="T1"/>
                </a:cxn>
                <a:cxn ang="0">
                  <a:pos x="T2" y="T3"/>
                </a:cxn>
                <a:cxn ang="0">
                  <a:pos x="T4" y="T5"/>
                </a:cxn>
                <a:cxn ang="0">
                  <a:pos x="T6" y="T7"/>
                </a:cxn>
                <a:cxn ang="0">
                  <a:pos x="T8" y="T9"/>
                </a:cxn>
              </a:cxnLst>
              <a:rect l="0" t="0" r="r" b="b"/>
              <a:pathLst>
                <a:path w="46" h="13">
                  <a:moveTo>
                    <a:pt x="33" y="0"/>
                  </a:moveTo>
                  <a:cubicBezTo>
                    <a:pt x="12" y="0"/>
                    <a:pt x="12" y="0"/>
                    <a:pt x="12" y="0"/>
                  </a:cubicBezTo>
                  <a:cubicBezTo>
                    <a:pt x="5" y="0"/>
                    <a:pt x="0" y="6"/>
                    <a:pt x="0" y="13"/>
                  </a:cubicBezTo>
                  <a:cubicBezTo>
                    <a:pt x="46" y="13"/>
                    <a:pt x="46" y="13"/>
                    <a:pt x="46" y="13"/>
                  </a:cubicBezTo>
                  <a:cubicBezTo>
                    <a:pt x="46" y="7"/>
                    <a:pt x="41" y="0"/>
                    <a:pt x="33"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30" name="Oval 19"/>
            <p:cNvSpPr>
              <a:spLocks noChangeArrowheads="1"/>
            </p:cNvSpPr>
            <p:nvPr userDrawn="1"/>
          </p:nvSpPr>
          <p:spPr bwMode="auto">
            <a:xfrm>
              <a:off x="3921125" y="692150"/>
              <a:ext cx="76200" cy="777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31" name="Freeform 20"/>
            <p:cNvSpPr>
              <a:spLocks noEditPoints="1"/>
            </p:cNvSpPr>
            <p:nvPr userDrawn="1"/>
          </p:nvSpPr>
          <p:spPr bwMode="auto">
            <a:xfrm>
              <a:off x="3449638" y="839788"/>
              <a:ext cx="663575" cy="223838"/>
            </a:xfrm>
            <a:custGeom>
              <a:avLst/>
              <a:gdLst>
                <a:gd name="T0" fmla="*/ 167 w 172"/>
                <a:gd name="T1" fmla="*/ 14 h 58"/>
                <a:gd name="T2" fmla="*/ 153 w 172"/>
                <a:gd name="T3" fmla="*/ 0 h 58"/>
                <a:gd name="T4" fmla="*/ 19 w 172"/>
                <a:gd name="T5" fmla="*/ 0 h 58"/>
                <a:gd name="T6" fmla="*/ 5 w 172"/>
                <a:gd name="T7" fmla="*/ 14 h 58"/>
                <a:gd name="T8" fmla="*/ 5 w 172"/>
                <a:gd name="T9" fmla="*/ 14 h 58"/>
                <a:gd name="T10" fmla="*/ 0 w 172"/>
                <a:gd name="T11" fmla="*/ 45 h 58"/>
                <a:gd name="T12" fmla="*/ 14 w 172"/>
                <a:gd name="T13" fmla="*/ 58 h 58"/>
                <a:gd name="T14" fmla="*/ 17 w 172"/>
                <a:gd name="T15" fmla="*/ 58 h 58"/>
                <a:gd name="T16" fmla="*/ 18 w 172"/>
                <a:gd name="T17" fmla="*/ 55 h 58"/>
                <a:gd name="T18" fmla="*/ 30 w 172"/>
                <a:gd name="T19" fmla="*/ 46 h 58"/>
                <a:gd name="T20" fmla="*/ 37 w 172"/>
                <a:gd name="T21" fmla="*/ 46 h 58"/>
                <a:gd name="T22" fmla="*/ 44 w 172"/>
                <a:gd name="T23" fmla="*/ 46 h 58"/>
                <a:gd name="T24" fmla="*/ 57 w 172"/>
                <a:gd name="T25" fmla="*/ 55 h 58"/>
                <a:gd name="T26" fmla="*/ 57 w 172"/>
                <a:gd name="T27" fmla="*/ 58 h 58"/>
                <a:gd name="T28" fmla="*/ 60 w 172"/>
                <a:gd name="T29" fmla="*/ 58 h 58"/>
                <a:gd name="T30" fmla="*/ 73 w 172"/>
                <a:gd name="T31" fmla="*/ 46 h 58"/>
                <a:gd name="T32" fmla="*/ 94 w 172"/>
                <a:gd name="T33" fmla="*/ 46 h 58"/>
                <a:gd name="T34" fmla="*/ 106 w 172"/>
                <a:gd name="T35" fmla="*/ 58 h 58"/>
                <a:gd name="T36" fmla="*/ 109 w 172"/>
                <a:gd name="T37" fmla="*/ 58 h 58"/>
                <a:gd name="T38" fmla="*/ 121 w 172"/>
                <a:gd name="T39" fmla="*/ 46 h 58"/>
                <a:gd name="T40" fmla="*/ 142 w 172"/>
                <a:gd name="T41" fmla="*/ 46 h 58"/>
                <a:gd name="T42" fmla="*/ 155 w 172"/>
                <a:gd name="T43" fmla="*/ 58 h 58"/>
                <a:gd name="T44" fmla="*/ 159 w 172"/>
                <a:gd name="T45" fmla="*/ 58 h 58"/>
                <a:gd name="T46" fmla="*/ 172 w 172"/>
                <a:gd name="T47" fmla="*/ 45 h 58"/>
                <a:gd name="T48" fmla="*/ 167 w 172"/>
                <a:gd name="T49" fmla="*/ 14 h 58"/>
                <a:gd name="T50" fmla="*/ 37 w 172"/>
                <a:gd name="T51" fmla="*/ 43 h 58"/>
                <a:gd name="T52" fmla="*/ 27 w 172"/>
                <a:gd name="T53" fmla="*/ 33 h 58"/>
                <a:gd name="T54" fmla="*/ 37 w 172"/>
                <a:gd name="T55" fmla="*/ 23 h 58"/>
                <a:gd name="T56" fmla="*/ 47 w 172"/>
                <a:gd name="T57" fmla="*/ 33 h 58"/>
                <a:gd name="T58" fmla="*/ 37 w 172"/>
                <a:gd name="T59" fmla="*/ 43 h 58"/>
                <a:gd name="T60" fmla="*/ 83 w 172"/>
                <a:gd name="T61" fmla="*/ 43 h 58"/>
                <a:gd name="T62" fmla="*/ 73 w 172"/>
                <a:gd name="T63" fmla="*/ 33 h 58"/>
                <a:gd name="T64" fmla="*/ 83 w 172"/>
                <a:gd name="T65" fmla="*/ 23 h 58"/>
                <a:gd name="T66" fmla="*/ 93 w 172"/>
                <a:gd name="T67" fmla="*/ 33 h 58"/>
                <a:gd name="T68" fmla="*/ 83 w 172"/>
                <a:gd name="T69" fmla="*/ 43 h 58"/>
                <a:gd name="T70" fmla="*/ 132 w 172"/>
                <a:gd name="T71" fmla="*/ 43 h 58"/>
                <a:gd name="T72" fmla="*/ 122 w 172"/>
                <a:gd name="T73" fmla="*/ 33 h 58"/>
                <a:gd name="T74" fmla="*/ 132 w 172"/>
                <a:gd name="T75" fmla="*/ 23 h 58"/>
                <a:gd name="T76" fmla="*/ 142 w 172"/>
                <a:gd name="T77" fmla="*/ 33 h 58"/>
                <a:gd name="T78" fmla="*/ 132 w 172"/>
                <a:gd name="T79"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 h="58">
                  <a:moveTo>
                    <a:pt x="167" y="14"/>
                  </a:moveTo>
                  <a:cubicBezTo>
                    <a:pt x="167" y="6"/>
                    <a:pt x="161" y="0"/>
                    <a:pt x="153" y="0"/>
                  </a:cubicBezTo>
                  <a:cubicBezTo>
                    <a:pt x="19" y="0"/>
                    <a:pt x="19" y="0"/>
                    <a:pt x="19" y="0"/>
                  </a:cubicBezTo>
                  <a:cubicBezTo>
                    <a:pt x="12" y="0"/>
                    <a:pt x="5" y="6"/>
                    <a:pt x="5" y="14"/>
                  </a:cubicBezTo>
                  <a:cubicBezTo>
                    <a:pt x="5" y="14"/>
                    <a:pt x="5" y="14"/>
                    <a:pt x="5" y="14"/>
                  </a:cubicBezTo>
                  <a:cubicBezTo>
                    <a:pt x="0" y="45"/>
                    <a:pt x="0" y="45"/>
                    <a:pt x="0" y="45"/>
                  </a:cubicBezTo>
                  <a:cubicBezTo>
                    <a:pt x="0" y="52"/>
                    <a:pt x="6" y="58"/>
                    <a:pt x="14" y="58"/>
                  </a:cubicBezTo>
                  <a:cubicBezTo>
                    <a:pt x="17" y="58"/>
                    <a:pt x="17" y="58"/>
                    <a:pt x="17" y="58"/>
                  </a:cubicBezTo>
                  <a:cubicBezTo>
                    <a:pt x="18" y="55"/>
                    <a:pt x="18" y="55"/>
                    <a:pt x="18" y="55"/>
                  </a:cubicBezTo>
                  <a:cubicBezTo>
                    <a:pt x="19" y="52"/>
                    <a:pt x="23" y="46"/>
                    <a:pt x="30" y="46"/>
                  </a:cubicBezTo>
                  <a:cubicBezTo>
                    <a:pt x="37" y="46"/>
                    <a:pt x="37" y="46"/>
                    <a:pt x="37" y="46"/>
                  </a:cubicBezTo>
                  <a:cubicBezTo>
                    <a:pt x="44" y="46"/>
                    <a:pt x="44" y="46"/>
                    <a:pt x="44" y="46"/>
                  </a:cubicBezTo>
                  <a:cubicBezTo>
                    <a:pt x="51" y="46"/>
                    <a:pt x="55" y="52"/>
                    <a:pt x="57" y="55"/>
                  </a:cubicBezTo>
                  <a:cubicBezTo>
                    <a:pt x="57" y="58"/>
                    <a:pt x="57" y="58"/>
                    <a:pt x="57" y="58"/>
                  </a:cubicBezTo>
                  <a:cubicBezTo>
                    <a:pt x="60" y="58"/>
                    <a:pt x="60" y="58"/>
                    <a:pt x="60" y="58"/>
                  </a:cubicBezTo>
                  <a:cubicBezTo>
                    <a:pt x="61" y="52"/>
                    <a:pt x="66" y="46"/>
                    <a:pt x="73" y="46"/>
                  </a:cubicBezTo>
                  <a:cubicBezTo>
                    <a:pt x="94" y="46"/>
                    <a:pt x="94" y="46"/>
                    <a:pt x="94" y="46"/>
                  </a:cubicBezTo>
                  <a:cubicBezTo>
                    <a:pt x="101" y="46"/>
                    <a:pt x="106" y="52"/>
                    <a:pt x="106" y="58"/>
                  </a:cubicBezTo>
                  <a:cubicBezTo>
                    <a:pt x="109" y="58"/>
                    <a:pt x="109" y="58"/>
                    <a:pt x="109" y="58"/>
                  </a:cubicBezTo>
                  <a:cubicBezTo>
                    <a:pt x="109" y="52"/>
                    <a:pt x="115" y="46"/>
                    <a:pt x="121" y="46"/>
                  </a:cubicBezTo>
                  <a:cubicBezTo>
                    <a:pt x="142" y="46"/>
                    <a:pt x="142" y="46"/>
                    <a:pt x="142" y="46"/>
                  </a:cubicBezTo>
                  <a:cubicBezTo>
                    <a:pt x="150" y="46"/>
                    <a:pt x="155" y="52"/>
                    <a:pt x="155" y="58"/>
                  </a:cubicBezTo>
                  <a:cubicBezTo>
                    <a:pt x="159" y="58"/>
                    <a:pt x="159" y="58"/>
                    <a:pt x="159" y="58"/>
                  </a:cubicBezTo>
                  <a:cubicBezTo>
                    <a:pt x="166" y="58"/>
                    <a:pt x="172" y="52"/>
                    <a:pt x="172" y="45"/>
                  </a:cubicBezTo>
                  <a:lnTo>
                    <a:pt x="167" y="14"/>
                  </a:lnTo>
                  <a:close/>
                  <a:moveTo>
                    <a:pt x="37" y="43"/>
                  </a:moveTo>
                  <a:cubicBezTo>
                    <a:pt x="32" y="43"/>
                    <a:pt x="27" y="39"/>
                    <a:pt x="27" y="33"/>
                  </a:cubicBezTo>
                  <a:cubicBezTo>
                    <a:pt x="27" y="28"/>
                    <a:pt x="32" y="23"/>
                    <a:pt x="37" y="23"/>
                  </a:cubicBezTo>
                  <a:cubicBezTo>
                    <a:pt x="43" y="23"/>
                    <a:pt x="47" y="28"/>
                    <a:pt x="47" y="33"/>
                  </a:cubicBezTo>
                  <a:cubicBezTo>
                    <a:pt x="47" y="39"/>
                    <a:pt x="43" y="43"/>
                    <a:pt x="37" y="43"/>
                  </a:cubicBezTo>
                  <a:close/>
                  <a:moveTo>
                    <a:pt x="83" y="43"/>
                  </a:moveTo>
                  <a:cubicBezTo>
                    <a:pt x="78" y="43"/>
                    <a:pt x="73" y="39"/>
                    <a:pt x="73" y="33"/>
                  </a:cubicBezTo>
                  <a:cubicBezTo>
                    <a:pt x="73" y="28"/>
                    <a:pt x="78" y="23"/>
                    <a:pt x="83" y="23"/>
                  </a:cubicBezTo>
                  <a:cubicBezTo>
                    <a:pt x="89" y="23"/>
                    <a:pt x="93" y="28"/>
                    <a:pt x="93" y="33"/>
                  </a:cubicBezTo>
                  <a:cubicBezTo>
                    <a:pt x="93" y="39"/>
                    <a:pt x="89" y="43"/>
                    <a:pt x="83" y="43"/>
                  </a:cubicBezTo>
                  <a:close/>
                  <a:moveTo>
                    <a:pt x="132" y="43"/>
                  </a:moveTo>
                  <a:cubicBezTo>
                    <a:pt x="126" y="43"/>
                    <a:pt x="122" y="39"/>
                    <a:pt x="122" y="33"/>
                  </a:cubicBezTo>
                  <a:cubicBezTo>
                    <a:pt x="122" y="28"/>
                    <a:pt x="126" y="23"/>
                    <a:pt x="132" y="23"/>
                  </a:cubicBezTo>
                  <a:cubicBezTo>
                    <a:pt x="137" y="23"/>
                    <a:pt x="142" y="28"/>
                    <a:pt x="142" y="33"/>
                  </a:cubicBezTo>
                  <a:cubicBezTo>
                    <a:pt x="142" y="39"/>
                    <a:pt x="137" y="43"/>
                    <a:pt x="132" y="43"/>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sp>
        <p:nvSpPr>
          <p:cNvPr id="32" name="Freeform 21"/>
          <p:cNvSpPr>
            <a:spLocks noEditPoints="1"/>
          </p:cNvSpPr>
          <p:nvPr userDrawn="1"/>
        </p:nvSpPr>
        <p:spPr bwMode="auto">
          <a:xfrm>
            <a:off x="7543801" y="2987675"/>
            <a:ext cx="469900" cy="312738"/>
          </a:xfrm>
          <a:custGeom>
            <a:avLst/>
            <a:gdLst>
              <a:gd name="T0" fmla="*/ 91 w 91"/>
              <a:gd name="T1" fmla="*/ 76 h 81"/>
              <a:gd name="T2" fmla="*/ 82 w 91"/>
              <a:gd name="T3" fmla="*/ 57 h 81"/>
              <a:gd name="T4" fmla="*/ 77 w 91"/>
              <a:gd name="T5" fmla="*/ 53 h 81"/>
              <a:gd name="T6" fmla="*/ 67 w 91"/>
              <a:gd name="T7" fmla="*/ 53 h 81"/>
              <a:gd name="T8" fmla="*/ 67 w 91"/>
              <a:gd name="T9" fmla="*/ 51 h 81"/>
              <a:gd name="T10" fmla="*/ 75 w 91"/>
              <a:gd name="T11" fmla="*/ 51 h 81"/>
              <a:gd name="T12" fmla="*/ 81 w 91"/>
              <a:gd name="T13" fmla="*/ 44 h 81"/>
              <a:gd name="T14" fmla="*/ 81 w 91"/>
              <a:gd name="T15" fmla="*/ 6 h 81"/>
              <a:gd name="T16" fmla="*/ 75 w 91"/>
              <a:gd name="T17" fmla="*/ 0 h 81"/>
              <a:gd name="T18" fmla="*/ 16 w 91"/>
              <a:gd name="T19" fmla="*/ 0 h 81"/>
              <a:gd name="T20" fmla="*/ 10 w 91"/>
              <a:gd name="T21" fmla="*/ 6 h 81"/>
              <a:gd name="T22" fmla="*/ 10 w 91"/>
              <a:gd name="T23" fmla="*/ 44 h 81"/>
              <a:gd name="T24" fmla="*/ 16 w 91"/>
              <a:gd name="T25" fmla="*/ 51 h 81"/>
              <a:gd name="T26" fmla="*/ 24 w 91"/>
              <a:gd name="T27" fmla="*/ 51 h 81"/>
              <a:gd name="T28" fmla="*/ 24 w 91"/>
              <a:gd name="T29" fmla="*/ 53 h 81"/>
              <a:gd name="T30" fmla="*/ 14 w 91"/>
              <a:gd name="T31" fmla="*/ 53 h 81"/>
              <a:gd name="T32" fmla="*/ 9 w 91"/>
              <a:gd name="T33" fmla="*/ 57 h 81"/>
              <a:gd name="T34" fmla="*/ 1 w 91"/>
              <a:gd name="T35" fmla="*/ 76 h 81"/>
              <a:gd name="T36" fmla="*/ 1 w 91"/>
              <a:gd name="T37" fmla="*/ 80 h 81"/>
              <a:gd name="T38" fmla="*/ 4 w 91"/>
              <a:gd name="T39" fmla="*/ 81 h 81"/>
              <a:gd name="T40" fmla="*/ 27 w 91"/>
              <a:gd name="T41" fmla="*/ 81 h 81"/>
              <a:gd name="T42" fmla="*/ 28 w 91"/>
              <a:gd name="T43" fmla="*/ 81 h 81"/>
              <a:gd name="T44" fmla="*/ 46 w 91"/>
              <a:gd name="T45" fmla="*/ 81 h 81"/>
              <a:gd name="T46" fmla="*/ 64 w 91"/>
              <a:gd name="T47" fmla="*/ 81 h 81"/>
              <a:gd name="T48" fmla="*/ 64 w 91"/>
              <a:gd name="T49" fmla="*/ 81 h 81"/>
              <a:gd name="T50" fmla="*/ 87 w 91"/>
              <a:gd name="T51" fmla="*/ 81 h 81"/>
              <a:gd name="T52" fmla="*/ 91 w 91"/>
              <a:gd name="T53" fmla="*/ 80 h 81"/>
              <a:gd name="T54" fmla="*/ 91 w 91"/>
              <a:gd name="T55" fmla="*/ 76 h 81"/>
              <a:gd name="T56" fmla="*/ 15 w 91"/>
              <a:gd name="T57" fmla="*/ 44 h 81"/>
              <a:gd name="T58" fmla="*/ 15 w 91"/>
              <a:gd name="T59" fmla="*/ 6 h 81"/>
              <a:gd name="T60" fmla="*/ 16 w 91"/>
              <a:gd name="T61" fmla="*/ 5 h 81"/>
              <a:gd name="T62" fmla="*/ 75 w 91"/>
              <a:gd name="T63" fmla="*/ 5 h 81"/>
              <a:gd name="T64" fmla="*/ 76 w 91"/>
              <a:gd name="T65" fmla="*/ 6 h 81"/>
              <a:gd name="T66" fmla="*/ 76 w 91"/>
              <a:gd name="T67" fmla="*/ 44 h 81"/>
              <a:gd name="T68" fmla="*/ 75 w 91"/>
              <a:gd name="T69" fmla="*/ 45 h 81"/>
              <a:gd name="T70" fmla="*/ 16 w 91"/>
              <a:gd name="T71" fmla="*/ 45 h 81"/>
              <a:gd name="T72" fmla="*/ 15 w 91"/>
              <a:gd name="T73" fmla="*/ 44 h 81"/>
              <a:gd name="T74" fmla="*/ 61 w 91"/>
              <a:gd name="T75" fmla="*/ 75 h 81"/>
              <a:gd name="T76" fmla="*/ 60 w 91"/>
              <a:gd name="T77" fmla="*/ 75 h 81"/>
              <a:gd name="T78" fmla="*/ 53 w 91"/>
              <a:gd name="T79" fmla="*/ 75 h 81"/>
              <a:gd name="T80" fmla="*/ 50 w 91"/>
              <a:gd name="T81" fmla="*/ 75 h 81"/>
              <a:gd name="T82" fmla="*/ 42 w 91"/>
              <a:gd name="T83" fmla="*/ 75 h 81"/>
              <a:gd name="T84" fmla="*/ 39 w 91"/>
              <a:gd name="T85" fmla="*/ 75 h 81"/>
              <a:gd name="T86" fmla="*/ 32 w 91"/>
              <a:gd name="T87" fmla="*/ 75 h 81"/>
              <a:gd name="T88" fmla="*/ 31 w 91"/>
              <a:gd name="T89" fmla="*/ 75 h 81"/>
              <a:gd name="T90" fmla="*/ 31 w 91"/>
              <a:gd name="T91" fmla="*/ 73 h 81"/>
              <a:gd name="T92" fmla="*/ 32 w 91"/>
              <a:gd name="T93" fmla="*/ 68 h 81"/>
              <a:gd name="T94" fmla="*/ 33 w 91"/>
              <a:gd name="T95" fmla="*/ 67 h 81"/>
              <a:gd name="T96" fmla="*/ 40 w 91"/>
              <a:gd name="T97" fmla="*/ 67 h 81"/>
              <a:gd name="T98" fmla="*/ 52 w 91"/>
              <a:gd name="T99" fmla="*/ 67 h 81"/>
              <a:gd name="T100" fmla="*/ 58 w 91"/>
              <a:gd name="T101" fmla="*/ 67 h 81"/>
              <a:gd name="T102" fmla="*/ 60 w 91"/>
              <a:gd name="T103" fmla="*/ 68 h 81"/>
              <a:gd name="T104" fmla="*/ 61 w 91"/>
              <a:gd name="T105" fmla="*/ 73 h 81"/>
              <a:gd name="T106" fmla="*/ 61 w 91"/>
              <a:gd name="T107"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 h="81">
                <a:moveTo>
                  <a:pt x="91" y="76"/>
                </a:moveTo>
                <a:cubicBezTo>
                  <a:pt x="82" y="57"/>
                  <a:pt x="82" y="57"/>
                  <a:pt x="82" y="57"/>
                </a:cubicBezTo>
                <a:cubicBezTo>
                  <a:pt x="81" y="55"/>
                  <a:pt x="79" y="53"/>
                  <a:pt x="77" y="53"/>
                </a:cubicBezTo>
                <a:cubicBezTo>
                  <a:pt x="67" y="53"/>
                  <a:pt x="67" y="53"/>
                  <a:pt x="67" y="53"/>
                </a:cubicBezTo>
                <a:cubicBezTo>
                  <a:pt x="67" y="51"/>
                  <a:pt x="67" y="51"/>
                  <a:pt x="67" y="51"/>
                </a:cubicBezTo>
                <a:cubicBezTo>
                  <a:pt x="75" y="51"/>
                  <a:pt x="75" y="51"/>
                  <a:pt x="75" y="51"/>
                </a:cubicBezTo>
                <a:cubicBezTo>
                  <a:pt x="79" y="51"/>
                  <a:pt x="81" y="48"/>
                  <a:pt x="81" y="44"/>
                </a:cubicBezTo>
                <a:cubicBezTo>
                  <a:pt x="81" y="6"/>
                  <a:pt x="81" y="6"/>
                  <a:pt x="81" y="6"/>
                </a:cubicBezTo>
                <a:cubicBezTo>
                  <a:pt x="81" y="3"/>
                  <a:pt x="79" y="0"/>
                  <a:pt x="75" y="0"/>
                </a:cubicBezTo>
                <a:cubicBezTo>
                  <a:pt x="16" y="0"/>
                  <a:pt x="16" y="0"/>
                  <a:pt x="16" y="0"/>
                </a:cubicBezTo>
                <a:cubicBezTo>
                  <a:pt x="13" y="0"/>
                  <a:pt x="10" y="3"/>
                  <a:pt x="10" y="6"/>
                </a:cubicBezTo>
                <a:cubicBezTo>
                  <a:pt x="10" y="44"/>
                  <a:pt x="10" y="44"/>
                  <a:pt x="10" y="44"/>
                </a:cubicBezTo>
                <a:cubicBezTo>
                  <a:pt x="10" y="48"/>
                  <a:pt x="13" y="51"/>
                  <a:pt x="16" y="51"/>
                </a:cubicBezTo>
                <a:cubicBezTo>
                  <a:pt x="24" y="51"/>
                  <a:pt x="24" y="51"/>
                  <a:pt x="24" y="51"/>
                </a:cubicBezTo>
                <a:cubicBezTo>
                  <a:pt x="24" y="53"/>
                  <a:pt x="24" y="53"/>
                  <a:pt x="24" y="53"/>
                </a:cubicBezTo>
                <a:cubicBezTo>
                  <a:pt x="14" y="53"/>
                  <a:pt x="14" y="53"/>
                  <a:pt x="14" y="53"/>
                </a:cubicBezTo>
                <a:cubicBezTo>
                  <a:pt x="12" y="53"/>
                  <a:pt x="10" y="55"/>
                  <a:pt x="9" y="57"/>
                </a:cubicBezTo>
                <a:cubicBezTo>
                  <a:pt x="1" y="76"/>
                  <a:pt x="1" y="76"/>
                  <a:pt x="1" y="76"/>
                </a:cubicBezTo>
                <a:cubicBezTo>
                  <a:pt x="0" y="77"/>
                  <a:pt x="0" y="78"/>
                  <a:pt x="1" y="80"/>
                </a:cubicBezTo>
                <a:cubicBezTo>
                  <a:pt x="1" y="81"/>
                  <a:pt x="3" y="81"/>
                  <a:pt x="4" y="81"/>
                </a:cubicBezTo>
                <a:cubicBezTo>
                  <a:pt x="27" y="81"/>
                  <a:pt x="27" y="81"/>
                  <a:pt x="27" y="81"/>
                </a:cubicBezTo>
                <a:cubicBezTo>
                  <a:pt x="27" y="81"/>
                  <a:pt x="28" y="81"/>
                  <a:pt x="28" y="81"/>
                </a:cubicBezTo>
                <a:cubicBezTo>
                  <a:pt x="46" y="81"/>
                  <a:pt x="46" y="81"/>
                  <a:pt x="46" y="81"/>
                </a:cubicBezTo>
                <a:cubicBezTo>
                  <a:pt x="64" y="81"/>
                  <a:pt x="64" y="81"/>
                  <a:pt x="64" y="81"/>
                </a:cubicBezTo>
                <a:cubicBezTo>
                  <a:pt x="64" y="81"/>
                  <a:pt x="64" y="81"/>
                  <a:pt x="64" y="81"/>
                </a:cubicBezTo>
                <a:cubicBezTo>
                  <a:pt x="87" y="81"/>
                  <a:pt x="87" y="81"/>
                  <a:pt x="87" y="81"/>
                </a:cubicBezTo>
                <a:cubicBezTo>
                  <a:pt x="89" y="81"/>
                  <a:pt x="90" y="81"/>
                  <a:pt x="91" y="80"/>
                </a:cubicBezTo>
                <a:cubicBezTo>
                  <a:pt x="91" y="78"/>
                  <a:pt x="91" y="77"/>
                  <a:pt x="91" y="76"/>
                </a:cubicBezTo>
                <a:close/>
                <a:moveTo>
                  <a:pt x="15" y="44"/>
                </a:moveTo>
                <a:cubicBezTo>
                  <a:pt x="15" y="6"/>
                  <a:pt x="15" y="6"/>
                  <a:pt x="15" y="6"/>
                </a:cubicBezTo>
                <a:cubicBezTo>
                  <a:pt x="15" y="6"/>
                  <a:pt x="16" y="5"/>
                  <a:pt x="16" y="5"/>
                </a:cubicBezTo>
                <a:cubicBezTo>
                  <a:pt x="75" y="5"/>
                  <a:pt x="75" y="5"/>
                  <a:pt x="75" y="5"/>
                </a:cubicBezTo>
                <a:cubicBezTo>
                  <a:pt x="76" y="5"/>
                  <a:pt x="76" y="6"/>
                  <a:pt x="76" y="6"/>
                </a:cubicBezTo>
                <a:cubicBezTo>
                  <a:pt x="76" y="44"/>
                  <a:pt x="76" y="44"/>
                  <a:pt x="76" y="44"/>
                </a:cubicBezTo>
                <a:cubicBezTo>
                  <a:pt x="76" y="45"/>
                  <a:pt x="76" y="45"/>
                  <a:pt x="75" y="45"/>
                </a:cubicBezTo>
                <a:cubicBezTo>
                  <a:pt x="16" y="45"/>
                  <a:pt x="16" y="45"/>
                  <a:pt x="16" y="45"/>
                </a:cubicBezTo>
                <a:cubicBezTo>
                  <a:pt x="16" y="45"/>
                  <a:pt x="15" y="45"/>
                  <a:pt x="15" y="44"/>
                </a:cubicBezTo>
                <a:close/>
                <a:moveTo>
                  <a:pt x="61" y="75"/>
                </a:moveTo>
                <a:cubicBezTo>
                  <a:pt x="60" y="75"/>
                  <a:pt x="60" y="75"/>
                  <a:pt x="60" y="75"/>
                </a:cubicBezTo>
                <a:cubicBezTo>
                  <a:pt x="53" y="75"/>
                  <a:pt x="53" y="75"/>
                  <a:pt x="53" y="75"/>
                </a:cubicBezTo>
                <a:cubicBezTo>
                  <a:pt x="50" y="75"/>
                  <a:pt x="50" y="75"/>
                  <a:pt x="50" y="75"/>
                </a:cubicBezTo>
                <a:cubicBezTo>
                  <a:pt x="42" y="75"/>
                  <a:pt x="42" y="75"/>
                  <a:pt x="42" y="75"/>
                </a:cubicBezTo>
                <a:cubicBezTo>
                  <a:pt x="39" y="75"/>
                  <a:pt x="39" y="75"/>
                  <a:pt x="39" y="75"/>
                </a:cubicBezTo>
                <a:cubicBezTo>
                  <a:pt x="32" y="75"/>
                  <a:pt x="32" y="75"/>
                  <a:pt x="32" y="75"/>
                </a:cubicBezTo>
                <a:cubicBezTo>
                  <a:pt x="32" y="75"/>
                  <a:pt x="31" y="75"/>
                  <a:pt x="31" y="75"/>
                </a:cubicBezTo>
                <a:cubicBezTo>
                  <a:pt x="31" y="74"/>
                  <a:pt x="30" y="74"/>
                  <a:pt x="31" y="73"/>
                </a:cubicBezTo>
                <a:cubicBezTo>
                  <a:pt x="32" y="68"/>
                  <a:pt x="32" y="68"/>
                  <a:pt x="32" y="68"/>
                </a:cubicBezTo>
                <a:cubicBezTo>
                  <a:pt x="32" y="67"/>
                  <a:pt x="33" y="67"/>
                  <a:pt x="33" y="67"/>
                </a:cubicBezTo>
                <a:cubicBezTo>
                  <a:pt x="40" y="67"/>
                  <a:pt x="40" y="67"/>
                  <a:pt x="40" y="67"/>
                </a:cubicBezTo>
                <a:cubicBezTo>
                  <a:pt x="52" y="67"/>
                  <a:pt x="52" y="67"/>
                  <a:pt x="52" y="67"/>
                </a:cubicBezTo>
                <a:cubicBezTo>
                  <a:pt x="58" y="67"/>
                  <a:pt x="58" y="67"/>
                  <a:pt x="58" y="67"/>
                </a:cubicBezTo>
                <a:cubicBezTo>
                  <a:pt x="59" y="67"/>
                  <a:pt x="59" y="67"/>
                  <a:pt x="60" y="68"/>
                </a:cubicBezTo>
                <a:cubicBezTo>
                  <a:pt x="61" y="73"/>
                  <a:pt x="61" y="73"/>
                  <a:pt x="61" y="73"/>
                </a:cubicBezTo>
                <a:cubicBezTo>
                  <a:pt x="61" y="74"/>
                  <a:pt x="61" y="74"/>
                  <a:pt x="61" y="75"/>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33" name="Freeform 22"/>
          <p:cNvSpPr>
            <a:spLocks noEditPoints="1"/>
          </p:cNvSpPr>
          <p:nvPr userDrawn="1"/>
        </p:nvSpPr>
        <p:spPr bwMode="auto">
          <a:xfrm>
            <a:off x="5731934" y="2392364"/>
            <a:ext cx="596900" cy="347663"/>
          </a:xfrm>
          <a:custGeom>
            <a:avLst/>
            <a:gdLst>
              <a:gd name="T0" fmla="*/ 0 w 116"/>
              <a:gd name="T1" fmla="*/ 82 h 90"/>
              <a:gd name="T2" fmla="*/ 1 w 116"/>
              <a:gd name="T3" fmla="*/ 86 h 90"/>
              <a:gd name="T4" fmla="*/ 7 w 116"/>
              <a:gd name="T5" fmla="*/ 90 h 90"/>
              <a:gd name="T6" fmla="*/ 58 w 116"/>
              <a:gd name="T7" fmla="*/ 90 h 90"/>
              <a:gd name="T8" fmla="*/ 110 w 116"/>
              <a:gd name="T9" fmla="*/ 90 h 90"/>
              <a:gd name="T10" fmla="*/ 116 w 116"/>
              <a:gd name="T11" fmla="*/ 86 h 90"/>
              <a:gd name="T12" fmla="*/ 116 w 116"/>
              <a:gd name="T13" fmla="*/ 82 h 90"/>
              <a:gd name="T14" fmla="*/ 116 w 116"/>
              <a:gd name="T15" fmla="*/ 6 h 90"/>
              <a:gd name="T16" fmla="*/ 116 w 116"/>
              <a:gd name="T17" fmla="*/ 6 h 90"/>
              <a:gd name="T18" fmla="*/ 116 w 116"/>
              <a:gd name="T19" fmla="*/ 4 h 90"/>
              <a:gd name="T20" fmla="*/ 109 w 116"/>
              <a:gd name="T21" fmla="*/ 0 h 90"/>
              <a:gd name="T22" fmla="*/ 58 w 116"/>
              <a:gd name="T23" fmla="*/ 0 h 90"/>
              <a:gd name="T24" fmla="*/ 7 w 116"/>
              <a:gd name="T25" fmla="*/ 0 h 90"/>
              <a:gd name="T26" fmla="*/ 1 w 116"/>
              <a:gd name="T27" fmla="*/ 4 h 90"/>
              <a:gd name="T28" fmla="*/ 1 w 116"/>
              <a:gd name="T29" fmla="*/ 4 h 90"/>
              <a:gd name="T30" fmla="*/ 0 w 116"/>
              <a:gd name="T31" fmla="*/ 6 h 90"/>
              <a:gd name="T32" fmla="*/ 0 w 116"/>
              <a:gd name="T33" fmla="*/ 82 h 90"/>
              <a:gd name="T34" fmla="*/ 7 w 116"/>
              <a:gd name="T35" fmla="*/ 15 h 90"/>
              <a:gd name="T36" fmla="*/ 28 w 116"/>
              <a:gd name="T37" fmla="*/ 33 h 90"/>
              <a:gd name="T38" fmla="*/ 43 w 116"/>
              <a:gd name="T39" fmla="*/ 45 h 90"/>
              <a:gd name="T40" fmla="*/ 28 w 116"/>
              <a:gd name="T41" fmla="*/ 57 h 90"/>
              <a:gd name="T42" fmla="*/ 7 w 116"/>
              <a:gd name="T43" fmla="*/ 75 h 90"/>
              <a:gd name="T44" fmla="*/ 7 w 116"/>
              <a:gd name="T45" fmla="*/ 15 h 90"/>
              <a:gd name="T46" fmla="*/ 7 w 116"/>
              <a:gd name="T47" fmla="*/ 84 h 90"/>
              <a:gd name="T48" fmla="*/ 7 w 116"/>
              <a:gd name="T49" fmla="*/ 84 h 90"/>
              <a:gd name="T50" fmla="*/ 7 w 116"/>
              <a:gd name="T51" fmla="*/ 84 h 90"/>
              <a:gd name="T52" fmla="*/ 32 w 116"/>
              <a:gd name="T53" fmla="*/ 62 h 90"/>
              <a:gd name="T54" fmla="*/ 49 w 116"/>
              <a:gd name="T55" fmla="*/ 49 h 90"/>
              <a:gd name="T56" fmla="*/ 58 w 116"/>
              <a:gd name="T57" fmla="*/ 52 h 90"/>
              <a:gd name="T58" fmla="*/ 68 w 116"/>
              <a:gd name="T59" fmla="*/ 49 h 90"/>
              <a:gd name="T60" fmla="*/ 84 w 116"/>
              <a:gd name="T61" fmla="*/ 62 h 90"/>
              <a:gd name="T62" fmla="*/ 109 w 116"/>
              <a:gd name="T63" fmla="*/ 84 h 90"/>
              <a:gd name="T64" fmla="*/ 109 w 116"/>
              <a:gd name="T65" fmla="*/ 84 h 90"/>
              <a:gd name="T66" fmla="*/ 109 w 116"/>
              <a:gd name="T67" fmla="*/ 84 h 90"/>
              <a:gd name="T68" fmla="*/ 58 w 116"/>
              <a:gd name="T69" fmla="*/ 84 h 90"/>
              <a:gd name="T70" fmla="*/ 7 w 116"/>
              <a:gd name="T71" fmla="*/ 84 h 90"/>
              <a:gd name="T72" fmla="*/ 109 w 116"/>
              <a:gd name="T73" fmla="*/ 75 h 90"/>
              <a:gd name="T74" fmla="*/ 88 w 116"/>
              <a:gd name="T75" fmla="*/ 57 h 90"/>
              <a:gd name="T76" fmla="*/ 73 w 116"/>
              <a:gd name="T77" fmla="*/ 45 h 90"/>
              <a:gd name="T78" fmla="*/ 88 w 116"/>
              <a:gd name="T79" fmla="*/ 33 h 90"/>
              <a:gd name="T80" fmla="*/ 109 w 116"/>
              <a:gd name="T81" fmla="*/ 15 h 90"/>
              <a:gd name="T82" fmla="*/ 109 w 116"/>
              <a:gd name="T83" fmla="*/ 75 h 90"/>
              <a:gd name="T84" fmla="*/ 58 w 116"/>
              <a:gd name="T85" fmla="*/ 6 h 90"/>
              <a:gd name="T86" fmla="*/ 109 w 116"/>
              <a:gd name="T87" fmla="*/ 6 h 90"/>
              <a:gd name="T88" fmla="*/ 109 w 116"/>
              <a:gd name="T89" fmla="*/ 6 h 90"/>
              <a:gd name="T90" fmla="*/ 84 w 116"/>
              <a:gd name="T91" fmla="*/ 28 h 90"/>
              <a:gd name="T92" fmla="*/ 67 w 116"/>
              <a:gd name="T93" fmla="*/ 41 h 90"/>
              <a:gd name="T94" fmla="*/ 58 w 116"/>
              <a:gd name="T95" fmla="*/ 45 h 90"/>
              <a:gd name="T96" fmla="*/ 49 w 116"/>
              <a:gd name="T97" fmla="*/ 41 h 90"/>
              <a:gd name="T98" fmla="*/ 33 w 116"/>
              <a:gd name="T99" fmla="*/ 28 h 90"/>
              <a:gd name="T100" fmla="*/ 7 w 116"/>
              <a:gd name="T101" fmla="*/ 6 h 90"/>
              <a:gd name="T102" fmla="*/ 58 w 116"/>
              <a:gd name="T103" fmla="*/ 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 h="90">
                <a:moveTo>
                  <a:pt x="0" y="82"/>
                </a:moveTo>
                <a:cubicBezTo>
                  <a:pt x="0" y="84"/>
                  <a:pt x="0" y="85"/>
                  <a:pt x="1" y="86"/>
                </a:cubicBezTo>
                <a:cubicBezTo>
                  <a:pt x="2" y="89"/>
                  <a:pt x="4" y="90"/>
                  <a:pt x="7" y="90"/>
                </a:cubicBezTo>
                <a:cubicBezTo>
                  <a:pt x="58" y="90"/>
                  <a:pt x="58" y="90"/>
                  <a:pt x="58" y="90"/>
                </a:cubicBezTo>
                <a:cubicBezTo>
                  <a:pt x="110" y="90"/>
                  <a:pt x="110" y="90"/>
                  <a:pt x="110" y="90"/>
                </a:cubicBezTo>
                <a:cubicBezTo>
                  <a:pt x="112" y="90"/>
                  <a:pt x="115" y="89"/>
                  <a:pt x="116" y="86"/>
                </a:cubicBezTo>
                <a:cubicBezTo>
                  <a:pt x="116" y="85"/>
                  <a:pt x="116" y="83"/>
                  <a:pt x="116" y="82"/>
                </a:cubicBezTo>
                <a:cubicBezTo>
                  <a:pt x="116" y="6"/>
                  <a:pt x="116" y="6"/>
                  <a:pt x="116" y="6"/>
                </a:cubicBezTo>
                <a:cubicBezTo>
                  <a:pt x="116" y="6"/>
                  <a:pt x="116" y="6"/>
                  <a:pt x="116" y="6"/>
                </a:cubicBezTo>
                <a:cubicBezTo>
                  <a:pt x="116" y="5"/>
                  <a:pt x="116" y="5"/>
                  <a:pt x="116" y="4"/>
                </a:cubicBezTo>
                <a:cubicBezTo>
                  <a:pt x="115" y="2"/>
                  <a:pt x="112" y="0"/>
                  <a:pt x="109" y="0"/>
                </a:cubicBezTo>
                <a:cubicBezTo>
                  <a:pt x="58" y="0"/>
                  <a:pt x="58" y="0"/>
                  <a:pt x="58" y="0"/>
                </a:cubicBezTo>
                <a:cubicBezTo>
                  <a:pt x="7" y="0"/>
                  <a:pt x="7" y="0"/>
                  <a:pt x="7" y="0"/>
                </a:cubicBezTo>
                <a:cubicBezTo>
                  <a:pt x="4" y="0"/>
                  <a:pt x="2" y="2"/>
                  <a:pt x="1" y="4"/>
                </a:cubicBezTo>
                <a:cubicBezTo>
                  <a:pt x="1" y="4"/>
                  <a:pt x="1" y="4"/>
                  <a:pt x="1" y="4"/>
                </a:cubicBezTo>
                <a:cubicBezTo>
                  <a:pt x="1" y="5"/>
                  <a:pt x="0" y="6"/>
                  <a:pt x="0" y="6"/>
                </a:cubicBezTo>
                <a:lnTo>
                  <a:pt x="0" y="82"/>
                </a:lnTo>
                <a:close/>
                <a:moveTo>
                  <a:pt x="7" y="15"/>
                </a:moveTo>
                <a:cubicBezTo>
                  <a:pt x="28" y="33"/>
                  <a:pt x="28" y="33"/>
                  <a:pt x="28" y="33"/>
                </a:cubicBezTo>
                <a:cubicBezTo>
                  <a:pt x="43" y="45"/>
                  <a:pt x="43" y="45"/>
                  <a:pt x="43" y="45"/>
                </a:cubicBezTo>
                <a:cubicBezTo>
                  <a:pt x="28" y="57"/>
                  <a:pt x="28" y="57"/>
                  <a:pt x="28" y="57"/>
                </a:cubicBezTo>
                <a:cubicBezTo>
                  <a:pt x="7" y="75"/>
                  <a:pt x="7" y="75"/>
                  <a:pt x="7" y="75"/>
                </a:cubicBezTo>
                <a:lnTo>
                  <a:pt x="7" y="15"/>
                </a:lnTo>
                <a:close/>
                <a:moveTo>
                  <a:pt x="7" y="84"/>
                </a:moveTo>
                <a:cubicBezTo>
                  <a:pt x="7" y="84"/>
                  <a:pt x="7" y="84"/>
                  <a:pt x="7" y="84"/>
                </a:cubicBezTo>
                <a:cubicBezTo>
                  <a:pt x="7" y="84"/>
                  <a:pt x="7" y="84"/>
                  <a:pt x="7" y="84"/>
                </a:cubicBezTo>
                <a:cubicBezTo>
                  <a:pt x="32" y="62"/>
                  <a:pt x="32" y="62"/>
                  <a:pt x="32" y="62"/>
                </a:cubicBezTo>
                <a:cubicBezTo>
                  <a:pt x="49" y="49"/>
                  <a:pt x="49" y="49"/>
                  <a:pt x="49" y="49"/>
                </a:cubicBezTo>
                <a:cubicBezTo>
                  <a:pt x="52" y="51"/>
                  <a:pt x="55" y="52"/>
                  <a:pt x="58" y="52"/>
                </a:cubicBezTo>
                <a:cubicBezTo>
                  <a:pt x="62" y="52"/>
                  <a:pt x="65" y="51"/>
                  <a:pt x="68" y="49"/>
                </a:cubicBezTo>
                <a:cubicBezTo>
                  <a:pt x="84" y="62"/>
                  <a:pt x="84" y="62"/>
                  <a:pt x="84" y="62"/>
                </a:cubicBezTo>
                <a:cubicBezTo>
                  <a:pt x="109" y="84"/>
                  <a:pt x="109" y="84"/>
                  <a:pt x="109" y="84"/>
                </a:cubicBezTo>
                <a:cubicBezTo>
                  <a:pt x="109" y="84"/>
                  <a:pt x="109" y="84"/>
                  <a:pt x="109" y="84"/>
                </a:cubicBezTo>
                <a:cubicBezTo>
                  <a:pt x="109" y="84"/>
                  <a:pt x="109" y="84"/>
                  <a:pt x="109" y="84"/>
                </a:cubicBezTo>
                <a:cubicBezTo>
                  <a:pt x="58" y="84"/>
                  <a:pt x="58" y="84"/>
                  <a:pt x="58" y="84"/>
                </a:cubicBezTo>
                <a:lnTo>
                  <a:pt x="7" y="84"/>
                </a:lnTo>
                <a:close/>
                <a:moveTo>
                  <a:pt x="109" y="75"/>
                </a:moveTo>
                <a:cubicBezTo>
                  <a:pt x="88" y="57"/>
                  <a:pt x="88" y="57"/>
                  <a:pt x="88" y="57"/>
                </a:cubicBezTo>
                <a:cubicBezTo>
                  <a:pt x="73" y="45"/>
                  <a:pt x="73" y="45"/>
                  <a:pt x="73" y="45"/>
                </a:cubicBezTo>
                <a:cubicBezTo>
                  <a:pt x="88" y="33"/>
                  <a:pt x="88" y="33"/>
                  <a:pt x="88" y="33"/>
                </a:cubicBezTo>
                <a:cubicBezTo>
                  <a:pt x="109" y="15"/>
                  <a:pt x="109" y="15"/>
                  <a:pt x="109" y="15"/>
                </a:cubicBezTo>
                <a:lnTo>
                  <a:pt x="109" y="75"/>
                </a:lnTo>
                <a:close/>
                <a:moveTo>
                  <a:pt x="58" y="6"/>
                </a:moveTo>
                <a:cubicBezTo>
                  <a:pt x="109" y="6"/>
                  <a:pt x="109" y="6"/>
                  <a:pt x="109" y="6"/>
                </a:cubicBezTo>
                <a:cubicBezTo>
                  <a:pt x="109" y="6"/>
                  <a:pt x="109" y="6"/>
                  <a:pt x="109" y="6"/>
                </a:cubicBezTo>
                <a:cubicBezTo>
                  <a:pt x="84" y="28"/>
                  <a:pt x="84" y="28"/>
                  <a:pt x="84" y="28"/>
                </a:cubicBezTo>
                <a:cubicBezTo>
                  <a:pt x="67" y="41"/>
                  <a:pt x="67" y="41"/>
                  <a:pt x="67" y="41"/>
                </a:cubicBezTo>
                <a:cubicBezTo>
                  <a:pt x="65" y="44"/>
                  <a:pt x="62" y="45"/>
                  <a:pt x="58" y="45"/>
                </a:cubicBezTo>
                <a:cubicBezTo>
                  <a:pt x="55" y="45"/>
                  <a:pt x="51" y="44"/>
                  <a:pt x="49" y="41"/>
                </a:cubicBezTo>
                <a:cubicBezTo>
                  <a:pt x="33" y="28"/>
                  <a:pt x="33" y="28"/>
                  <a:pt x="33" y="28"/>
                </a:cubicBezTo>
                <a:cubicBezTo>
                  <a:pt x="7" y="6"/>
                  <a:pt x="7" y="6"/>
                  <a:pt x="7" y="6"/>
                </a:cubicBezTo>
                <a:lnTo>
                  <a:pt x="58" y="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nvGrpSpPr>
          <p:cNvPr id="34" name="Group 33"/>
          <p:cNvGrpSpPr/>
          <p:nvPr userDrawn="1"/>
        </p:nvGrpSpPr>
        <p:grpSpPr>
          <a:xfrm>
            <a:off x="8085667" y="1249364"/>
            <a:ext cx="514351" cy="382587"/>
            <a:chOff x="6064250" y="1249363"/>
            <a:chExt cx="385763" cy="382587"/>
          </a:xfrm>
        </p:grpSpPr>
        <p:sp>
          <p:nvSpPr>
            <p:cNvPr id="35" name="Freeform 23"/>
            <p:cNvSpPr>
              <a:spLocks/>
            </p:cNvSpPr>
            <p:nvPr userDrawn="1"/>
          </p:nvSpPr>
          <p:spPr bwMode="auto">
            <a:xfrm>
              <a:off x="6188075" y="1249363"/>
              <a:ext cx="261938" cy="258763"/>
            </a:xfrm>
            <a:custGeom>
              <a:avLst/>
              <a:gdLst>
                <a:gd name="T0" fmla="*/ 5 w 68"/>
                <a:gd name="T1" fmla="*/ 0 h 67"/>
                <a:gd name="T2" fmla="*/ 0 w 68"/>
                <a:gd name="T3" fmla="*/ 5 h 67"/>
                <a:gd name="T4" fmla="*/ 5 w 68"/>
                <a:gd name="T5" fmla="*/ 11 h 67"/>
                <a:gd name="T6" fmla="*/ 56 w 68"/>
                <a:gd name="T7" fmla="*/ 62 h 67"/>
                <a:gd name="T8" fmla="*/ 62 w 68"/>
                <a:gd name="T9" fmla="*/ 67 h 67"/>
                <a:gd name="T10" fmla="*/ 68 w 68"/>
                <a:gd name="T11" fmla="*/ 62 h 67"/>
                <a:gd name="T12" fmla="*/ 5 w 68"/>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68" h="67">
                  <a:moveTo>
                    <a:pt x="5" y="0"/>
                  </a:moveTo>
                  <a:cubicBezTo>
                    <a:pt x="2" y="0"/>
                    <a:pt x="0" y="2"/>
                    <a:pt x="0" y="5"/>
                  </a:cubicBezTo>
                  <a:cubicBezTo>
                    <a:pt x="0" y="8"/>
                    <a:pt x="2" y="11"/>
                    <a:pt x="5" y="11"/>
                  </a:cubicBezTo>
                  <a:cubicBezTo>
                    <a:pt x="33" y="11"/>
                    <a:pt x="56" y="34"/>
                    <a:pt x="56" y="62"/>
                  </a:cubicBezTo>
                  <a:cubicBezTo>
                    <a:pt x="56" y="65"/>
                    <a:pt x="59" y="67"/>
                    <a:pt x="62" y="67"/>
                  </a:cubicBezTo>
                  <a:cubicBezTo>
                    <a:pt x="65" y="67"/>
                    <a:pt x="68" y="65"/>
                    <a:pt x="68" y="62"/>
                  </a:cubicBezTo>
                  <a:cubicBezTo>
                    <a:pt x="68" y="28"/>
                    <a:pt x="40" y="0"/>
                    <a:pt x="5"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36" name="Freeform 24"/>
            <p:cNvSpPr>
              <a:spLocks/>
            </p:cNvSpPr>
            <p:nvPr userDrawn="1"/>
          </p:nvSpPr>
          <p:spPr bwMode="auto">
            <a:xfrm>
              <a:off x="6188075" y="1330325"/>
              <a:ext cx="176213" cy="177800"/>
            </a:xfrm>
            <a:custGeom>
              <a:avLst/>
              <a:gdLst>
                <a:gd name="T0" fmla="*/ 5 w 46"/>
                <a:gd name="T1" fmla="*/ 0 h 46"/>
                <a:gd name="T2" fmla="*/ 0 w 46"/>
                <a:gd name="T3" fmla="*/ 5 h 46"/>
                <a:gd name="T4" fmla="*/ 5 w 46"/>
                <a:gd name="T5" fmla="*/ 10 h 46"/>
                <a:gd name="T6" fmla="*/ 35 w 46"/>
                <a:gd name="T7" fmla="*/ 41 h 46"/>
                <a:gd name="T8" fmla="*/ 40 w 46"/>
                <a:gd name="T9" fmla="*/ 46 h 46"/>
                <a:gd name="T10" fmla="*/ 46 w 46"/>
                <a:gd name="T11" fmla="*/ 41 h 46"/>
                <a:gd name="T12" fmla="*/ 5 w 4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5" y="0"/>
                  </a:moveTo>
                  <a:cubicBezTo>
                    <a:pt x="2" y="0"/>
                    <a:pt x="0" y="2"/>
                    <a:pt x="0" y="5"/>
                  </a:cubicBezTo>
                  <a:cubicBezTo>
                    <a:pt x="0" y="8"/>
                    <a:pt x="2" y="10"/>
                    <a:pt x="5" y="10"/>
                  </a:cubicBezTo>
                  <a:cubicBezTo>
                    <a:pt x="21" y="10"/>
                    <a:pt x="35" y="24"/>
                    <a:pt x="35" y="41"/>
                  </a:cubicBezTo>
                  <a:cubicBezTo>
                    <a:pt x="35" y="44"/>
                    <a:pt x="37" y="46"/>
                    <a:pt x="40" y="46"/>
                  </a:cubicBezTo>
                  <a:cubicBezTo>
                    <a:pt x="43" y="46"/>
                    <a:pt x="46" y="44"/>
                    <a:pt x="46" y="41"/>
                  </a:cubicBezTo>
                  <a:cubicBezTo>
                    <a:pt x="46" y="18"/>
                    <a:pt x="28" y="0"/>
                    <a:pt x="5"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37" name="Freeform 25"/>
            <p:cNvSpPr>
              <a:spLocks/>
            </p:cNvSpPr>
            <p:nvPr userDrawn="1"/>
          </p:nvSpPr>
          <p:spPr bwMode="auto">
            <a:xfrm>
              <a:off x="6064250" y="1381125"/>
              <a:ext cx="250825" cy="250825"/>
            </a:xfrm>
            <a:custGeom>
              <a:avLst/>
              <a:gdLst>
                <a:gd name="T0" fmla="*/ 24 w 65"/>
                <a:gd name="T1" fmla="*/ 1 h 65"/>
                <a:gd name="T2" fmla="*/ 20 w 65"/>
                <a:gd name="T3" fmla="*/ 0 h 65"/>
                <a:gd name="T4" fmla="*/ 18 w 65"/>
                <a:gd name="T5" fmla="*/ 1 h 65"/>
                <a:gd name="T6" fmla="*/ 17 w 65"/>
                <a:gd name="T7" fmla="*/ 3 h 65"/>
                <a:gd name="T8" fmla="*/ 13 w 65"/>
                <a:gd name="T9" fmla="*/ 29 h 65"/>
                <a:gd name="T10" fmla="*/ 1 w 65"/>
                <a:gd name="T11" fmla="*/ 42 h 65"/>
                <a:gd name="T12" fmla="*/ 1 w 65"/>
                <a:gd name="T13" fmla="*/ 46 h 65"/>
                <a:gd name="T14" fmla="*/ 20 w 65"/>
                <a:gd name="T15" fmla="*/ 64 h 65"/>
                <a:gd name="T16" fmla="*/ 23 w 65"/>
                <a:gd name="T17" fmla="*/ 64 h 65"/>
                <a:gd name="T18" fmla="*/ 36 w 65"/>
                <a:gd name="T19" fmla="*/ 52 h 65"/>
                <a:gd name="T20" fmla="*/ 62 w 65"/>
                <a:gd name="T21" fmla="*/ 48 h 65"/>
                <a:gd name="T22" fmla="*/ 65 w 65"/>
                <a:gd name="T23" fmla="*/ 45 h 65"/>
                <a:gd name="T24" fmla="*/ 64 w 65"/>
                <a:gd name="T25" fmla="*/ 41 h 65"/>
                <a:gd name="T26" fmla="*/ 24 w 65"/>
                <a:gd name="T27" fmla="*/ 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5">
                  <a:moveTo>
                    <a:pt x="24" y="1"/>
                  </a:moveTo>
                  <a:cubicBezTo>
                    <a:pt x="23" y="0"/>
                    <a:pt x="22" y="0"/>
                    <a:pt x="20" y="0"/>
                  </a:cubicBezTo>
                  <a:cubicBezTo>
                    <a:pt x="20" y="0"/>
                    <a:pt x="19" y="0"/>
                    <a:pt x="18" y="1"/>
                  </a:cubicBezTo>
                  <a:cubicBezTo>
                    <a:pt x="18" y="2"/>
                    <a:pt x="17" y="2"/>
                    <a:pt x="17" y="3"/>
                  </a:cubicBezTo>
                  <a:cubicBezTo>
                    <a:pt x="13" y="29"/>
                    <a:pt x="13" y="29"/>
                    <a:pt x="13" y="29"/>
                  </a:cubicBezTo>
                  <a:cubicBezTo>
                    <a:pt x="1" y="42"/>
                    <a:pt x="1" y="42"/>
                    <a:pt x="1" y="42"/>
                  </a:cubicBezTo>
                  <a:cubicBezTo>
                    <a:pt x="0" y="43"/>
                    <a:pt x="0" y="45"/>
                    <a:pt x="1" y="46"/>
                  </a:cubicBezTo>
                  <a:cubicBezTo>
                    <a:pt x="20" y="64"/>
                    <a:pt x="20" y="64"/>
                    <a:pt x="20" y="64"/>
                  </a:cubicBezTo>
                  <a:cubicBezTo>
                    <a:pt x="21" y="65"/>
                    <a:pt x="22" y="65"/>
                    <a:pt x="23" y="64"/>
                  </a:cubicBezTo>
                  <a:cubicBezTo>
                    <a:pt x="36" y="52"/>
                    <a:pt x="36" y="52"/>
                    <a:pt x="36" y="52"/>
                  </a:cubicBezTo>
                  <a:cubicBezTo>
                    <a:pt x="62" y="48"/>
                    <a:pt x="62" y="48"/>
                    <a:pt x="62" y="48"/>
                  </a:cubicBezTo>
                  <a:cubicBezTo>
                    <a:pt x="64" y="48"/>
                    <a:pt x="65" y="46"/>
                    <a:pt x="65" y="45"/>
                  </a:cubicBezTo>
                  <a:cubicBezTo>
                    <a:pt x="65" y="43"/>
                    <a:pt x="65" y="42"/>
                    <a:pt x="64" y="41"/>
                  </a:cubicBezTo>
                  <a:lnTo>
                    <a:pt x="24" y="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sp>
        <p:nvSpPr>
          <p:cNvPr id="38" name="Freeform 26"/>
          <p:cNvSpPr>
            <a:spLocks/>
          </p:cNvSpPr>
          <p:nvPr userDrawn="1"/>
        </p:nvSpPr>
        <p:spPr bwMode="auto">
          <a:xfrm>
            <a:off x="5710767" y="1782763"/>
            <a:ext cx="474133" cy="409575"/>
          </a:xfrm>
          <a:custGeom>
            <a:avLst/>
            <a:gdLst>
              <a:gd name="T0" fmla="*/ 90 w 92"/>
              <a:gd name="T1" fmla="*/ 49 h 106"/>
              <a:gd name="T2" fmla="*/ 6 w 92"/>
              <a:gd name="T3" fmla="*/ 1 h 106"/>
              <a:gd name="T4" fmla="*/ 2 w 92"/>
              <a:gd name="T5" fmla="*/ 1 h 106"/>
              <a:gd name="T6" fmla="*/ 0 w 92"/>
              <a:gd name="T7" fmla="*/ 4 h 106"/>
              <a:gd name="T8" fmla="*/ 0 w 92"/>
              <a:gd name="T9" fmla="*/ 102 h 106"/>
              <a:gd name="T10" fmla="*/ 2 w 92"/>
              <a:gd name="T11" fmla="*/ 105 h 106"/>
              <a:gd name="T12" fmla="*/ 4 w 92"/>
              <a:gd name="T13" fmla="*/ 106 h 106"/>
              <a:gd name="T14" fmla="*/ 6 w 92"/>
              <a:gd name="T15" fmla="*/ 105 h 106"/>
              <a:gd name="T16" fmla="*/ 90 w 92"/>
              <a:gd name="T17" fmla="*/ 56 h 106"/>
              <a:gd name="T18" fmla="*/ 92 w 92"/>
              <a:gd name="T19" fmla="*/ 53 h 106"/>
              <a:gd name="T20" fmla="*/ 90 w 92"/>
              <a:gd name="T21" fmla="*/ 4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06">
                <a:moveTo>
                  <a:pt x="90" y="49"/>
                </a:moveTo>
                <a:cubicBezTo>
                  <a:pt x="6" y="1"/>
                  <a:pt x="6" y="1"/>
                  <a:pt x="6" y="1"/>
                </a:cubicBezTo>
                <a:cubicBezTo>
                  <a:pt x="4" y="0"/>
                  <a:pt x="3" y="0"/>
                  <a:pt x="2" y="1"/>
                </a:cubicBezTo>
                <a:cubicBezTo>
                  <a:pt x="0" y="1"/>
                  <a:pt x="0" y="3"/>
                  <a:pt x="0" y="4"/>
                </a:cubicBezTo>
                <a:cubicBezTo>
                  <a:pt x="0" y="102"/>
                  <a:pt x="0" y="102"/>
                  <a:pt x="0" y="102"/>
                </a:cubicBezTo>
                <a:cubicBezTo>
                  <a:pt x="0" y="103"/>
                  <a:pt x="0" y="105"/>
                  <a:pt x="2" y="105"/>
                </a:cubicBezTo>
                <a:cubicBezTo>
                  <a:pt x="2" y="106"/>
                  <a:pt x="3" y="106"/>
                  <a:pt x="4" y="106"/>
                </a:cubicBezTo>
                <a:cubicBezTo>
                  <a:pt x="4" y="106"/>
                  <a:pt x="5" y="106"/>
                  <a:pt x="6" y="105"/>
                </a:cubicBezTo>
                <a:cubicBezTo>
                  <a:pt x="90" y="56"/>
                  <a:pt x="90" y="56"/>
                  <a:pt x="90" y="56"/>
                </a:cubicBezTo>
                <a:cubicBezTo>
                  <a:pt x="92" y="56"/>
                  <a:pt x="92" y="54"/>
                  <a:pt x="92" y="53"/>
                </a:cubicBezTo>
                <a:cubicBezTo>
                  <a:pt x="92" y="51"/>
                  <a:pt x="92" y="50"/>
                  <a:pt x="90" y="4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nvGrpSpPr>
          <p:cNvPr id="39" name="Group 38"/>
          <p:cNvGrpSpPr/>
          <p:nvPr userDrawn="1"/>
        </p:nvGrpSpPr>
        <p:grpSpPr>
          <a:xfrm>
            <a:off x="8151285" y="3044825"/>
            <a:ext cx="613833" cy="158750"/>
            <a:chOff x="6113463" y="3044825"/>
            <a:chExt cx="460375" cy="158750"/>
          </a:xfrm>
        </p:grpSpPr>
        <p:sp>
          <p:nvSpPr>
            <p:cNvPr id="40" name="Freeform 27"/>
            <p:cNvSpPr>
              <a:spLocks/>
            </p:cNvSpPr>
            <p:nvPr userDrawn="1"/>
          </p:nvSpPr>
          <p:spPr bwMode="auto">
            <a:xfrm>
              <a:off x="6242050" y="3103563"/>
              <a:ext cx="204788" cy="42863"/>
            </a:xfrm>
            <a:custGeom>
              <a:avLst/>
              <a:gdLst>
                <a:gd name="T0" fmla="*/ 6 w 53"/>
                <a:gd name="T1" fmla="*/ 11 h 11"/>
                <a:gd name="T2" fmla="*/ 47 w 53"/>
                <a:gd name="T3" fmla="*/ 11 h 11"/>
                <a:gd name="T4" fmla="*/ 53 w 53"/>
                <a:gd name="T5" fmla="*/ 6 h 11"/>
                <a:gd name="T6" fmla="*/ 47 w 53"/>
                <a:gd name="T7" fmla="*/ 0 h 11"/>
                <a:gd name="T8" fmla="*/ 6 w 53"/>
                <a:gd name="T9" fmla="*/ 0 h 11"/>
                <a:gd name="T10" fmla="*/ 0 w 53"/>
                <a:gd name="T11" fmla="*/ 6 h 11"/>
                <a:gd name="T12" fmla="*/ 6 w 53"/>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53" h="11">
                  <a:moveTo>
                    <a:pt x="6" y="11"/>
                  </a:moveTo>
                  <a:cubicBezTo>
                    <a:pt x="47" y="11"/>
                    <a:pt x="47" y="11"/>
                    <a:pt x="47" y="11"/>
                  </a:cubicBezTo>
                  <a:cubicBezTo>
                    <a:pt x="50" y="11"/>
                    <a:pt x="53" y="8"/>
                    <a:pt x="53" y="6"/>
                  </a:cubicBezTo>
                  <a:cubicBezTo>
                    <a:pt x="53" y="3"/>
                    <a:pt x="50" y="0"/>
                    <a:pt x="47" y="0"/>
                  </a:cubicBezTo>
                  <a:cubicBezTo>
                    <a:pt x="6" y="0"/>
                    <a:pt x="6" y="0"/>
                    <a:pt x="6" y="0"/>
                  </a:cubicBezTo>
                  <a:cubicBezTo>
                    <a:pt x="3" y="0"/>
                    <a:pt x="0" y="3"/>
                    <a:pt x="0" y="6"/>
                  </a:cubicBezTo>
                  <a:cubicBezTo>
                    <a:pt x="0" y="8"/>
                    <a:pt x="3" y="11"/>
                    <a:pt x="6" y="1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41" name="Freeform 28"/>
            <p:cNvSpPr>
              <a:spLocks/>
            </p:cNvSpPr>
            <p:nvPr userDrawn="1"/>
          </p:nvSpPr>
          <p:spPr bwMode="auto">
            <a:xfrm>
              <a:off x="6113463" y="3044825"/>
              <a:ext cx="209550" cy="158750"/>
            </a:xfrm>
            <a:custGeom>
              <a:avLst/>
              <a:gdLst>
                <a:gd name="T0" fmla="*/ 54 w 54"/>
                <a:gd name="T1" fmla="*/ 29 h 41"/>
                <a:gd name="T2" fmla="*/ 44 w 54"/>
                <a:gd name="T3" fmla="*/ 29 h 41"/>
                <a:gd name="T4" fmla="*/ 40 w 54"/>
                <a:gd name="T5" fmla="*/ 31 h 41"/>
                <a:gd name="T6" fmla="*/ 13 w 54"/>
                <a:gd name="T7" fmla="*/ 31 h 41"/>
                <a:gd name="T8" fmla="*/ 9 w 54"/>
                <a:gd name="T9" fmla="*/ 27 h 41"/>
                <a:gd name="T10" fmla="*/ 9 w 54"/>
                <a:gd name="T11" fmla="*/ 14 h 41"/>
                <a:gd name="T12" fmla="*/ 13 w 54"/>
                <a:gd name="T13" fmla="*/ 10 h 41"/>
                <a:gd name="T14" fmla="*/ 40 w 54"/>
                <a:gd name="T15" fmla="*/ 10 h 41"/>
                <a:gd name="T16" fmla="*/ 44 w 54"/>
                <a:gd name="T17" fmla="*/ 12 h 41"/>
                <a:gd name="T18" fmla="*/ 54 w 54"/>
                <a:gd name="T19" fmla="*/ 12 h 41"/>
                <a:gd name="T20" fmla="*/ 40 w 54"/>
                <a:gd name="T21" fmla="*/ 0 h 41"/>
                <a:gd name="T22" fmla="*/ 13 w 54"/>
                <a:gd name="T23" fmla="*/ 0 h 41"/>
                <a:gd name="T24" fmla="*/ 0 w 54"/>
                <a:gd name="T25" fmla="*/ 14 h 41"/>
                <a:gd name="T26" fmla="*/ 0 w 54"/>
                <a:gd name="T27" fmla="*/ 27 h 41"/>
                <a:gd name="T28" fmla="*/ 13 w 54"/>
                <a:gd name="T29" fmla="*/ 41 h 41"/>
                <a:gd name="T30" fmla="*/ 40 w 54"/>
                <a:gd name="T31" fmla="*/ 41 h 41"/>
                <a:gd name="T32" fmla="*/ 54 w 54"/>
                <a:gd name="T33"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1">
                  <a:moveTo>
                    <a:pt x="54" y="29"/>
                  </a:moveTo>
                  <a:cubicBezTo>
                    <a:pt x="44" y="29"/>
                    <a:pt x="44" y="29"/>
                    <a:pt x="44" y="29"/>
                  </a:cubicBezTo>
                  <a:cubicBezTo>
                    <a:pt x="43" y="30"/>
                    <a:pt x="42" y="31"/>
                    <a:pt x="40" y="31"/>
                  </a:cubicBezTo>
                  <a:cubicBezTo>
                    <a:pt x="13" y="31"/>
                    <a:pt x="13" y="31"/>
                    <a:pt x="13" y="31"/>
                  </a:cubicBezTo>
                  <a:cubicBezTo>
                    <a:pt x="11" y="31"/>
                    <a:pt x="9" y="29"/>
                    <a:pt x="9" y="27"/>
                  </a:cubicBezTo>
                  <a:cubicBezTo>
                    <a:pt x="9" y="14"/>
                    <a:pt x="9" y="14"/>
                    <a:pt x="9" y="14"/>
                  </a:cubicBezTo>
                  <a:cubicBezTo>
                    <a:pt x="9" y="12"/>
                    <a:pt x="11" y="10"/>
                    <a:pt x="13" y="10"/>
                  </a:cubicBezTo>
                  <a:cubicBezTo>
                    <a:pt x="40" y="10"/>
                    <a:pt x="40" y="10"/>
                    <a:pt x="40" y="10"/>
                  </a:cubicBezTo>
                  <a:cubicBezTo>
                    <a:pt x="42" y="10"/>
                    <a:pt x="43" y="11"/>
                    <a:pt x="44" y="12"/>
                  </a:cubicBezTo>
                  <a:cubicBezTo>
                    <a:pt x="54" y="12"/>
                    <a:pt x="54" y="12"/>
                    <a:pt x="54" y="12"/>
                  </a:cubicBezTo>
                  <a:cubicBezTo>
                    <a:pt x="53" y="6"/>
                    <a:pt x="47" y="0"/>
                    <a:pt x="40" y="0"/>
                  </a:cubicBezTo>
                  <a:cubicBezTo>
                    <a:pt x="13" y="0"/>
                    <a:pt x="13" y="0"/>
                    <a:pt x="13" y="0"/>
                  </a:cubicBezTo>
                  <a:cubicBezTo>
                    <a:pt x="6" y="0"/>
                    <a:pt x="0" y="7"/>
                    <a:pt x="0" y="14"/>
                  </a:cubicBezTo>
                  <a:cubicBezTo>
                    <a:pt x="0" y="27"/>
                    <a:pt x="0" y="27"/>
                    <a:pt x="0" y="27"/>
                  </a:cubicBezTo>
                  <a:cubicBezTo>
                    <a:pt x="0" y="34"/>
                    <a:pt x="6" y="41"/>
                    <a:pt x="13" y="41"/>
                  </a:cubicBezTo>
                  <a:cubicBezTo>
                    <a:pt x="40" y="41"/>
                    <a:pt x="40" y="41"/>
                    <a:pt x="40" y="41"/>
                  </a:cubicBezTo>
                  <a:cubicBezTo>
                    <a:pt x="47" y="41"/>
                    <a:pt x="53" y="35"/>
                    <a:pt x="54" y="2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42" name="Freeform 29"/>
            <p:cNvSpPr>
              <a:spLocks/>
            </p:cNvSpPr>
            <p:nvPr userDrawn="1"/>
          </p:nvSpPr>
          <p:spPr bwMode="auto">
            <a:xfrm>
              <a:off x="6364288" y="3044825"/>
              <a:ext cx="209550" cy="158750"/>
            </a:xfrm>
            <a:custGeom>
              <a:avLst/>
              <a:gdLst>
                <a:gd name="T0" fmla="*/ 54 w 54"/>
                <a:gd name="T1" fmla="*/ 27 h 41"/>
                <a:gd name="T2" fmla="*/ 54 w 54"/>
                <a:gd name="T3" fmla="*/ 14 h 41"/>
                <a:gd name="T4" fmla="*/ 41 w 54"/>
                <a:gd name="T5" fmla="*/ 0 h 41"/>
                <a:gd name="T6" fmla="*/ 14 w 54"/>
                <a:gd name="T7" fmla="*/ 0 h 41"/>
                <a:gd name="T8" fmla="*/ 0 w 54"/>
                <a:gd name="T9" fmla="*/ 12 h 41"/>
                <a:gd name="T10" fmla="*/ 10 w 54"/>
                <a:gd name="T11" fmla="*/ 12 h 41"/>
                <a:gd name="T12" fmla="*/ 14 w 54"/>
                <a:gd name="T13" fmla="*/ 10 h 41"/>
                <a:gd name="T14" fmla="*/ 41 w 54"/>
                <a:gd name="T15" fmla="*/ 10 h 41"/>
                <a:gd name="T16" fmla="*/ 45 w 54"/>
                <a:gd name="T17" fmla="*/ 14 h 41"/>
                <a:gd name="T18" fmla="*/ 45 w 54"/>
                <a:gd name="T19" fmla="*/ 27 h 41"/>
                <a:gd name="T20" fmla="*/ 41 w 54"/>
                <a:gd name="T21" fmla="*/ 31 h 41"/>
                <a:gd name="T22" fmla="*/ 14 w 54"/>
                <a:gd name="T23" fmla="*/ 31 h 41"/>
                <a:gd name="T24" fmla="*/ 10 w 54"/>
                <a:gd name="T25" fmla="*/ 29 h 41"/>
                <a:gd name="T26" fmla="*/ 0 w 54"/>
                <a:gd name="T27" fmla="*/ 29 h 41"/>
                <a:gd name="T28" fmla="*/ 14 w 54"/>
                <a:gd name="T29" fmla="*/ 41 h 41"/>
                <a:gd name="T30" fmla="*/ 41 w 54"/>
                <a:gd name="T31" fmla="*/ 41 h 41"/>
                <a:gd name="T32" fmla="*/ 54 w 54"/>
                <a:gd name="T33"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1">
                  <a:moveTo>
                    <a:pt x="54" y="27"/>
                  </a:moveTo>
                  <a:cubicBezTo>
                    <a:pt x="54" y="14"/>
                    <a:pt x="54" y="14"/>
                    <a:pt x="54" y="14"/>
                  </a:cubicBezTo>
                  <a:cubicBezTo>
                    <a:pt x="54" y="7"/>
                    <a:pt x="48" y="0"/>
                    <a:pt x="41" y="0"/>
                  </a:cubicBezTo>
                  <a:cubicBezTo>
                    <a:pt x="14" y="0"/>
                    <a:pt x="14" y="0"/>
                    <a:pt x="14" y="0"/>
                  </a:cubicBezTo>
                  <a:cubicBezTo>
                    <a:pt x="7" y="0"/>
                    <a:pt x="1" y="6"/>
                    <a:pt x="0" y="12"/>
                  </a:cubicBezTo>
                  <a:cubicBezTo>
                    <a:pt x="10" y="12"/>
                    <a:pt x="10" y="12"/>
                    <a:pt x="10" y="12"/>
                  </a:cubicBezTo>
                  <a:cubicBezTo>
                    <a:pt x="11" y="11"/>
                    <a:pt x="12" y="10"/>
                    <a:pt x="14" y="10"/>
                  </a:cubicBezTo>
                  <a:cubicBezTo>
                    <a:pt x="41" y="10"/>
                    <a:pt x="41" y="10"/>
                    <a:pt x="41" y="10"/>
                  </a:cubicBezTo>
                  <a:cubicBezTo>
                    <a:pt x="43" y="10"/>
                    <a:pt x="45" y="12"/>
                    <a:pt x="45" y="14"/>
                  </a:cubicBezTo>
                  <a:cubicBezTo>
                    <a:pt x="45" y="27"/>
                    <a:pt x="45" y="27"/>
                    <a:pt x="45" y="27"/>
                  </a:cubicBezTo>
                  <a:cubicBezTo>
                    <a:pt x="45" y="29"/>
                    <a:pt x="43" y="31"/>
                    <a:pt x="41" y="31"/>
                  </a:cubicBezTo>
                  <a:cubicBezTo>
                    <a:pt x="14" y="31"/>
                    <a:pt x="14" y="31"/>
                    <a:pt x="14" y="31"/>
                  </a:cubicBezTo>
                  <a:cubicBezTo>
                    <a:pt x="12" y="31"/>
                    <a:pt x="11" y="30"/>
                    <a:pt x="10" y="29"/>
                  </a:cubicBezTo>
                  <a:cubicBezTo>
                    <a:pt x="0" y="29"/>
                    <a:pt x="0" y="29"/>
                    <a:pt x="0" y="29"/>
                  </a:cubicBezTo>
                  <a:cubicBezTo>
                    <a:pt x="1" y="35"/>
                    <a:pt x="7" y="41"/>
                    <a:pt x="14" y="41"/>
                  </a:cubicBezTo>
                  <a:cubicBezTo>
                    <a:pt x="41" y="41"/>
                    <a:pt x="41" y="41"/>
                    <a:pt x="41" y="41"/>
                  </a:cubicBezTo>
                  <a:cubicBezTo>
                    <a:pt x="48" y="41"/>
                    <a:pt x="54" y="34"/>
                    <a:pt x="54" y="2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grpSp>
        <p:nvGrpSpPr>
          <p:cNvPr id="43" name="Group 42"/>
          <p:cNvGrpSpPr/>
          <p:nvPr userDrawn="1"/>
        </p:nvGrpSpPr>
        <p:grpSpPr>
          <a:xfrm>
            <a:off x="6426201" y="1831976"/>
            <a:ext cx="582084" cy="441325"/>
            <a:chOff x="4819650" y="1831975"/>
            <a:chExt cx="436563" cy="441325"/>
          </a:xfrm>
        </p:grpSpPr>
        <p:sp>
          <p:nvSpPr>
            <p:cNvPr id="44" name="Freeform 30"/>
            <p:cNvSpPr>
              <a:spLocks noEditPoints="1"/>
            </p:cNvSpPr>
            <p:nvPr userDrawn="1"/>
          </p:nvSpPr>
          <p:spPr bwMode="auto">
            <a:xfrm>
              <a:off x="4819650" y="1831975"/>
              <a:ext cx="436563" cy="441325"/>
            </a:xfrm>
            <a:custGeom>
              <a:avLst/>
              <a:gdLst>
                <a:gd name="T0" fmla="*/ 57 w 113"/>
                <a:gd name="T1" fmla="*/ 114 h 114"/>
                <a:gd name="T2" fmla="*/ 16 w 113"/>
                <a:gd name="T3" fmla="*/ 97 h 114"/>
                <a:gd name="T4" fmla="*/ 0 w 113"/>
                <a:gd name="T5" fmla="*/ 57 h 114"/>
                <a:gd name="T6" fmla="*/ 16 w 113"/>
                <a:gd name="T7" fmla="*/ 17 h 114"/>
                <a:gd name="T8" fmla="*/ 57 w 113"/>
                <a:gd name="T9" fmla="*/ 0 h 114"/>
                <a:gd name="T10" fmla="*/ 97 w 113"/>
                <a:gd name="T11" fmla="*/ 17 h 114"/>
                <a:gd name="T12" fmla="*/ 113 w 113"/>
                <a:gd name="T13" fmla="*/ 57 h 114"/>
                <a:gd name="T14" fmla="*/ 97 w 113"/>
                <a:gd name="T15" fmla="*/ 97 h 114"/>
                <a:gd name="T16" fmla="*/ 57 w 113"/>
                <a:gd name="T17" fmla="*/ 114 h 114"/>
                <a:gd name="T18" fmla="*/ 57 w 113"/>
                <a:gd name="T19" fmla="*/ 4 h 114"/>
                <a:gd name="T20" fmla="*/ 20 w 113"/>
                <a:gd name="T21" fmla="*/ 20 h 114"/>
                <a:gd name="T22" fmla="*/ 4 w 113"/>
                <a:gd name="T23" fmla="*/ 57 h 114"/>
                <a:gd name="T24" fmla="*/ 20 w 113"/>
                <a:gd name="T25" fmla="*/ 94 h 114"/>
                <a:gd name="T26" fmla="*/ 57 w 113"/>
                <a:gd name="T27" fmla="*/ 109 h 114"/>
                <a:gd name="T28" fmla="*/ 94 w 113"/>
                <a:gd name="T29" fmla="*/ 94 h 114"/>
                <a:gd name="T30" fmla="*/ 109 w 113"/>
                <a:gd name="T31" fmla="*/ 57 h 114"/>
                <a:gd name="T32" fmla="*/ 94 w 113"/>
                <a:gd name="T33" fmla="*/ 20 h 114"/>
                <a:gd name="T34" fmla="*/ 57 w 113"/>
                <a:gd name="T35" fmla="*/ 4 h 114"/>
                <a:gd name="T36" fmla="*/ 57 w 113"/>
                <a:gd name="T37" fmla="*/ 107 h 114"/>
                <a:gd name="T38" fmla="*/ 6 w 113"/>
                <a:gd name="T39" fmla="*/ 57 h 114"/>
                <a:gd name="T40" fmla="*/ 57 w 113"/>
                <a:gd name="T41" fmla="*/ 6 h 114"/>
                <a:gd name="T42" fmla="*/ 107 w 113"/>
                <a:gd name="T43" fmla="*/ 57 h 114"/>
                <a:gd name="T44" fmla="*/ 57 w 113"/>
                <a:gd name="T45" fmla="*/ 107 h 114"/>
                <a:gd name="T46" fmla="*/ 57 w 113"/>
                <a:gd name="T47" fmla="*/ 11 h 114"/>
                <a:gd name="T48" fmla="*/ 10 w 113"/>
                <a:gd name="T49" fmla="*/ 57 h 114"/>
                <a:gd name="T50" fmla="*/ 57 w 113"/>
                <a:gd name="T51" fmla="*/ 103 h 114"/>
                <a:gd name="T52" fmla="*/ 103 w 113"/>
                <a:gd name="T53" fmla="*/ 57 h 114"/>
                <a:gd name="T54" fmla="*/ 57 w 113"/>
                <a:gd name="T55" fmla="*/ 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3" h="114">
                  <a:moveTo>
                    <a:pt x="57" y="114"/>
                  </a:moveTo>
                  <a:cubicBezTo>
                    <a:pt x="41" y="114"/>
                    <a:pt x="27" y="108"/>
                    <a:pt x="16" y="97"/>
                  </a:cubicBezTo>
                  <a:cubicBezTo>
                    <a:pt x="6" y="86"/>
                    <a:pt x="0" y="72"/>
                    <a:pt x="0" y="57"/>
                  </a:cubicBezTo>
                  <a:cubicBezTo>
                    <a:pt x="0" y="42"/>
                    <a:pt x="6" y="27"/>
                    <a:pt x="16" y="17"/>
                  </a:cubicBezTo>
                  <a:cubicBezTo>
                    <a:pt x="27" y="6"/>
                    <a:pt x="41" y="0"/>
                    <a:pt x="57" y="0"/>
                  </a:cubicBezTo>
                  <a:cubicBezTo>
                    <a:pt x="72" y="0"/>
                    <a:pt x="86" y="6"/>
                    <a:pt x="97" y="17"/>
                  </a:cubicBezTo>
                  <a:cubicBezTo>
                    <a:pt x="108" y="27"/>
                    <a:pt x="113" y="42"/>
                    <a:pt x="113" y="57"/>
                  </a:cubicBezTo>
                  <a:cubicBezTo>
                    <a:pt x="113" y="72"/>
                    <a:pt x="108" y="86"/>
                    <a:pt x="97" y="97"/>
                  </a:cubicBezTo>
                  <a:cubicBezTo>
                    <a:pt x="86" y="108"/>
                    <a:pt x="72" y="114"/>
                    <a:pt x="57" y="114"/>
                  </a:cubicBezTo>
                  <a:close/>
                  <a:moveTo>
                    <a:pt x="57" y="4"/>
                  </a:moveTo>
                  <a:cubicBezTo>
                    <a:pt x="43" y="4"/>
                    <a:pt x="30" y="10"/>
                    <a:pt x="20" y="20"/>
                  </a:cubicBezTo>
                  <a:cubicBezTo>
                    <a:pt x="10" y="30"/>
                    <a:pt x="4" y="43"/>
                    <a:pt x="4" y="57"/>
                  </a:cubicBezTo>
                  <a:cubicBezTo>
                    <a:pt x="4" y="71"/>
                    <a:pt x="10" y="84"/>
                    <a:pt x="20" y="94"/>
                  </a:cubicBezTo>
                  <a:cubicBezTo>
                    <a:pt x="30" y="104"/>
                    <a:pt x="43" y="109"/>
                    <a:pt x="57" y="109"/>
                  </a:cubicBezTo>
                  <a:cubicBezTo>
                    <a:pt x="71" y="109"/>
                    <a:pt x="84" y="104"/>
                    <a:pt x="94" y="94"/>
                  </a:cubicBezTo>
                  <a:cubicBezTo>
                    <a:pt x="104" y="84"/>
                    <a:pt x="109" y="71"/>
                    <a:pt x="109" y="57"/>
                  </a:cubicBezTo>
                  <a:cubicBezTo>
                    <a:pt x="109" y="43"/>
                    <a:pt x="104" y="30"/>
                    <a:pt x="94" y="20"/>
                  </a:cubicBezTo>
                  <a:cubicBezTo>
                    <a:pt x="84" y="10"/>
                    <a:pt x="71" y="4"/>
                    <a:pt x="57" y="4"/>
                  </a:cubicBezTo>
                  <a:close/>
                  <a:moveTo>
                    <a:pt x="57" y="107"/>
                  </a:moveTo>
                  <a:cubicBezTo>
                    <a:pt x="29" y="107"/>
                    <a:pt x="6" y="85"/>
                    <a:pt x="6" y="57"/>
                  </a:cubicBezTo>
                  <a:cubicBezTo>
                    <a:pt x="6" y="29"/>
                    <a:pt x="29" y="6"/>
                    <a:pt x="57" y="6"/>
                  </a:cubicBezTo>
                  <a:cubicBezTo>
                    <a:pt x="85" y="6"/>
                    <a:pt x="107" y="29"/>
                    <a:pt x="107" y="57"/>
                  </a:cubicBezTo>
                  <a:cubicBezTo>
                    <a:pt x="107" y="85"/>
                    <a:pt x="85" y="107"/>
                    <a:pt x="57" y="107"/>
                  </a:cubicBezTo>
                  <a:close/>
                  <a:moveTo>
                    <a:pt x="57" y="11"/>
                  </a:moveTo>
                  <a:cubicBezTo>
                    <a:pt x="31" y="11"/>
                    <a:pt x="10" y="31"/>
                    <a:pt x="10" y="57"/>
                  </a:cubicBezTo>
                  <a:cubicBezTo>
                    <a:pt x="10" y="82"/>
                    <a:pt x="31" y="103"/>
                    <a:pt x="57" y="103"/>
                  </a:cubicBezTo>
                  <a:cubicBezTo>
                    <a:pt x="82" y="103"/>
                    <a:pt x="103" y="82"/>
                    <a:pt x="103" y="57"/>
                  </a:cubicBezTo>
                  <a:cubicBezTo>
                    <a:pt x="103" y="31"/>
                    <a:pt x="82" y="11"/>
                    <a:pt x="57" y="1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45" name="Freeform 31"/>
            <p:cNvSpPr>
              <a:spLocks/>
            </p:cNvSpPr>
            <p:nvPr userDrawn="1"/>
          </p:nvSpPr>
          <p:spPr bwMode="auto">
            <a:xfrm>
              <a:off x="5013325" y="1898650"/>
              <a:ext cx="50800" cy="53975"/>
            </a:xfrm>
            <a:custGeom>
              <a:avLst/>
              <a:gdLst>
                <a:gd name="T0" fmla="*/ 0 w 13"/>
                <a:gd name="T1" fmla="*/ 2 h 14"/>
                <a:gd name="T2" fmla="*/ 3 w 13"/>
                <a:gd name="T3" fmla="*/ 0 h 14"/>
                <a:gd name="T4" fmla="*/ 4 w 13"/>
                <a:gd name="T5" fmla="*/ 1 h 14"/>
                <a:gd name="T6" fmla="*/ 10 w 13"/>
                <a:gd name="T7" fmla="*/ 10 h 14"/>
                <a:gd name="T8" fmla="*/ 10 w 13"/>
                <a:gd name="T9" fmla="*/ 10 h 14"/>
                <a:gd name="T10" fmla="*/ 10 w 13"/>
                <a:gd name="T11" fmla="*/ 1 h 14"/>
                <a:gd name="T12" fmla="*/ 11 w 13"/>
                <a:gd name="T13" fmla="*/ 0 h 14"/>
                <a:gd name="T14" fmla="*/ 13 w 13"/>
                <a:gd name="T15" fmla="*/ 1 h 14"/>
                <a:gd name="T16" fmla="*/ 13 w 13"/>
                <a:gd name="T17" fmla="*/ 12 h 14"/>
                <a:gd name="T18" fmla="*/ 11 w 13"/>
                <a:gd name="T19" fmla="*/ 14 h 14"/>
                <a:gd name="T20" fmla="*/ 9 w 13"/>
                <a:gd name="T21" fmla="*/ 14 h 14"/>
                <a:gd name="T22" fmla="*/ 4 w 13"/>
                <a:gd name="T23" fmla="*/ 5 h 14"/>
                <a:gd name="T24" fmla="*/ 4 w 13"/>
                <a:gd name="T25" fmla="*/ 5 h 14"/>
                <a:gd name="T26" fmla="*/ 4 w 13"/>
                <a:gd name="T27" fmla="*/ 13 h 14"/>
                <a:gd name="T28" fmla="*/ 2 w 13"/>
                <a:gd name="T29" fmla="*/ 14 h 14"/>
                <a:gd name="T30" fmla="*/ 0 w 13"/>
                <a:gd name="T31" fmla="*/ 13 h 14"/>
                <a:gd name="T32" fmla="*/ 0 w 13"/>
                <a:gd name="T3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4">
                  <a:moveTo>
                    <a:pt x="0" y="2"/>
                  </a:moveTo>
                  <a:cubicBezTo>
                    <a:pt x="0" y="0"/>
                    <a:pt x="1" y="0"/>
                    <a:pt x="3" y="0"/>
                  </a:cubicBezTo>
                  <a:cubicBezTo>
                    <a:pt x="3" y="0"/>
                    <a:pt x="4" y="0"/>
                    <a:pt x="4" y="1"/>
                  </a:cubicBezTo>
                  <a:cubicBezTo>
                    <a:pt x="10" y="10"/>
                    <a:pt x="10" y="10"/>
                    <a:pt x="10" y="10"/>
                  </a:cubicBezTo>
                  <a:cubicBezTo>
                    <a:pt x="10" y="10"/>
                    <a:pt x="10" y="10"/>
                    <a:pt x="10" y="10"/>
                  </a:cubicBezTo>
                  <a:cubicBezTo>
                    <a:pt x="10" y="1"/>
                    <a:pt x="10" y="1"/>
                    <a:pt x="10" y="1"/>
                  </a:cubicBezTo>
                  <a:cubicBezTo>
                    <a:pt x="10" y="0"/>
                    <a:pt x="10" y="0"/>
                    <a:pt x="11" y="0"/>
                  </a:cubicBezTo>
                  <a:cubicBezTo>
                    <a:pt x="12" y="0"/>
                    <a:pt x="13" y="0"/>
                    <a:pt x="13" y="1"/>
                  </a:cubicBezTo>
                  <a:cubicBezTo>
                    <a:pt x="13" y="12"/>
                    <a:pt x="13" y="12"/>
                    <a:pt x="13" y="12"/>
                  </a:cubicBezTo>
                  <a:cubicBezTo>
                    <a:pt x="13" y="14"/>
                    <a:pt x="12" y="14"/>
                    <a:pt x="11" y="14"/>
                  </a:cubicBezTo>
                  <a:cubicBezTo>
                    <a:pt x="10" y="14"/>
                    <a:pt x="10" y="14"/>
                    <a:pt x="9" y="14"/>
                  </a:cubicBezTo>
                  <a:cubicBezTo>
                    <a:pt x="4" y="5"/>
                    <a:pt x="4" y="5"/>
                    <a:pt x="4" y="5"/>
                  </a:cubicBezTo>
                  <a:cubicBezTo>
                    <a:pt x="4" y="5"/>
                    <a:pt x="4" y="5"/>
                    <a:pt x="4" y="5"/>
                  </a:cubicBezTo>
                  <a:cubicBezTo>
                    <a:pt x="4" y="13"/>
                    <a:pt x="4" y="13"/>
                    <a:pt x="4" y="13"/>
                  </a:cubicBezTo>
                  <a:cubicBezTo>
                    <a:pt x="4" y="14"/>
                    <a:pt x="3" y="14"/>
                    <a:pt x="2" y="14"/>
                  </a:cubicBezTo>
                  <a:cubicBezTo>
                    <a:pt x="1" y="14"/>
                    <a:pt x="0" y="14"/>
                    <a:pt x="0" y="13"/>
                  </a:cubicBezTo>
                  <a:lnTo>
                    <a:pt x="0" y="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46" name="Freeform 32"/>
            <p:cNvSpPr>
              <a:spLocks/>
            </p:cNvSpPr>
            <p:nvPr userDrawn="1"/>
          </p:nvSpPr>
          <p:spPr bwMode="auto">
            <a:xfrm>
              <a:off x="5153025" y="2020888"/>
              <a:ext cx="41275" cy="55563"/>
            </a:xfrm>
            <a:custGeom>
              <a:avLst/>
              <a:gdLst>
                <a:gd name="T0" fmla="*/ 0 w 11"/>
                <a:gd name="T1" fmla="*/ 1 h 14"/>
                <a:gd name="T2" fmla="*/ 2 w 11"/>
                <a:gd name="T3" fmla="*/ 0 h 14"/>
                <a:gd name="T4" fmla="*/ 9 w 11"/>
                <a:gd name="T5" fmla="*/ 0 h 14"/>
                <a:gd name="T6" fmla="*/ 11 w 11"/>
                <a:gd name="T7" fmla="*/ 1 h 14"/>
                <a:gd name="T8" fmla="*/ 9 w 11"/>
                <a:gd name="T9" fmla="*/ 2 h 14"/>
                <a:gd name="T10" fmla="*/ 3 w 11"/>
                <a:gd name="T11" fmla="*/ 2 h 14"/>
                <a:gd name="T12" fmla="*/ 3 w 11"/>
                <a:gd name="T13" fmla="*/ 5 h 14"/>
                <a:gd name="T14" fmla="*/ 9 w 11"/>
                <a:gd name="T15" fmla="*/ 5 h 14"/>
                <a:gd name="T16" fmla="*/ 10 w 11"/>
                <a:gd name="T17" fmla="*/ 6 h 14"/>
                <a:gd name="T18" fmla="*/ 9 w 11"/>
                <a:gd name="T19" fmla="*/ 8 h 14"/>
                <a:gd name="T20" fmla="*/ 3 w 11"/>
                <a:gd name="T21" fmla="*/ 8 h 14"/>
                <a:gd name="T22" fmla="*/ 3 w 11"/>
                <a:gd name="T23" fmla="*/ 11 h 14"/>
                <a:gd name="T24" fmla="*/ 10 w 11"/>
                <a:gd name="T25" fmla="*/ 11 h 14"/>
                <a:gd name="T26" fmla="*/ 11 w 11"/>
                <a:gd name="T27" fmla="*/ 12 h 14"/>
                <a:gd name="T28" fmla="*/ 10 w 11"/>
                <a:gd name="T29" fmla="*/ 14 h 14"/>
                <a:gd name="T30" fmla="*/ 2 w 11"/>
                <a:gd name="T31" fmla="*/ 14 h 14"/>
                <a:gd name="T32" fmla="*/ 0 w 11"/>
                <a:gd name="T33" fmla="*/ 12 h 14"/>
                <a:gd name="T34" fmla="*/ 0 w 11"/>
                <a:gd name="T3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4">
                  <a:moveTo>
                    <a:pt x="0" y="1"/>
                  </a:moveTo>
                  <a:cubicBezTo>
                    <a:pt x="0" y="0"/>
                    <a:pt x="1" y="0"/>
                    <a:pt x="2" y="0"/>
                  </a:cubicBezTo>
                  <a:cubicBezTo>
                    <a:pt x="9" y="0"/>
                    <a:pt x="9" y="0"/>
                    <a:pt x="9" y="0"/>
                  </a:cubicBezTo>
                  <a:cubicBezTo>
                    <a:pt x="10" y="0"/>
                    <a:pt x="11" y="0"/>
                    <a:pt x="11" y="1"/>
                  </a:cubicBezTo>
                  <a:cubicBezTo>
                    <a:pt x="11" y="2"/>
                    <a:pt x="10" y="2"/>
                    <a:pt x="9" y="2"/>
                  </a:cubicBezTo>
                  <a:cubicBezTo>
                    <a:pt x="3" y="2"/>
                    <a:pt x="3" y="2"/>
                    <a:pt x="3" y="2"/>
                  </a:cubicBezTo>
                  <a:cubicBezTo>
                    <a:pt x="3" y="5"/>
                    <a:pt x="3" y="5"/>
                    <a:pt x="3" y="5"/>
                  </a:cubicBezTo>
                  <a:cubicBezTo>
                    <a:pt x="9" y="5"/>
                    <a:pt x="9" y="5"/>
                    <a:pt x="9" y="5"/>
                  </a:cubicBezTo>
                  <a:cubicBezTo>
                    <a:pt x="10" y="5"/>
                    <a:pt x="10" y="5"/>
                    <a:pt x="10" y="6"/>
                  </a:cubicBezTo>
                  <a:cubicBezTo>
                    <a:pt x="10" y="7"/>
                    <a:pt x="10" y="8"/>
                    <a:pt x="9" y="8"/>
                  </a:cubicBezTo>
                  <a:cubicBezTo>
                    <a:pt x="3" y="8"/>
                    <a:pt x="3" y="8"/>
                    <a:pt x="3" y="8"/>
                  </a:cubicBezTo>
                  <a:cubicBezTo>
                    <a:pt x="3" y="11"/>
                    <a:pt x="3" y="11"/>
                    <a:pt x="3" y="11"/>
                  </a:cubicBezTo>
                  <a:cubicBezTo>
                    <a:pt x="10" y="11"/>
                    <a:pt x="10" y="11"/>
                    <a:pt x="10" y="11"/>
                  </a:cubicBezTo>
                  <a:cubicBezTo>
                    <a:pt x="11" y="11"/>
                    <a:pt x="11" y="11"/>
                    <a:pt x="11" y="12"/>
                  </a:cubicBezTo>
                  <a:cubicBezTo>
                    <a:pt x="11" y="13"/>
                    <a:pt x="11" y="14"/>
                    <a:pt x="10" y="14"/>
                  </a:cubicBezTo>
                  <a:cubicBezTo>
                    <a:pt x="2" y="14"/>
                    <a:pt x="2" y="14"/>
                    <a:pt x="2" y="14"/>
                  </a:cubicBezTo>
                  <a:cubicBezTo>
                    <a:pt x="1" y="14"/>
                    <a:pt x="0" y="13"/>
                    <a:pt x="0" y="12"/>
                  </a:cubicBezTo>
                  <a:lnTo>
                    <a:pt x="0" y="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47" name="Freeform 33"/>
            <p:cNvSpPr>
              <a:spLocks/>
            </p:cNvSpPr>
            <p:nvPr userDrawn="1"/>
          </p:nvSpPr>
          <p:spPr bwMode="auto">
            <a:xfrm>
              <a:off x="5016500" y="2149475"/>
              <a:ext cx="42863" cy="53975"/>
            </a:xfrm>
            <a:custGeom>
              <a:avLst/>
              <a:gdLst>
                <a:gd name="T0" fmla="*/ 8 w 11"/>
                <a:gd name="T1" fmla="*/ 6 h 14"/>
                <a:gd name="T2" fmla="*/ 11 w 11"/>
                <a:gd name="T3" fmla="*/ 10 h 14"/>
                <a:gd name="T4" fmla="*/ 6 w 11"/>
                <a:gd name="T5" fmla="*/ 14 h 14"/>
                <a:gd name="T6" fmla="*/ 0 w 11"/>
                <a:gd name="T7" fmla="*/ 11 h 14"/>
                <a:gd name="T8" fmla="*/ 1 w 11"/>
                <a:gd name="T9" fmla="*/ 9 h 14"/>
                <a:gd name="T10" fmla="*/ 6 w 11"/>
                <a:gd name="T11" fmla="*/ 12 h 14"/>
                <a:gd name="T12" fmla="*/ 8 w 11"/>
                <a:gd name="T13" fmla="*/ 10 h 14"/>
                <a:gd name="T14" fmla="*/ 7 w 11"/>
                <a:gd name="T15" fmla="*/ 9 h 14"/>
                <a:gd name="T16" fmla="*/ 3 w 11"/>
                <a:gd name="T17" fmla="*/ 8 h 14"/>
                <a:gd name="T18" fmla="*/ 0 w 11"/>
                <a:gd name="T19" fmla="*/ 4 h 14"/>
                <a:gd name="T20" fmla="*/ 5 w 11"/>
                <a:gd name="T21" fmla="*/ 0 h 14"/>
                <a:gd name="T22" fmla="*/ 11 w 11"/>
                <a:gd name="T23" fmla="*/ 3 h 14"/>
                <a:gd name="T24" fmla="*/ 9 w 11"/>
                <a:gd name="T25" fmla="*/ 4 h 14"/>
                <a:gd name="T26" fmla="*/ 5 w 11"/>
                <a:gd name="T27" fmla="*/ 2 h 14"/>
                <a:gd name="T28" fmla="*/ 3 w 11"/>
                <a:gd name="T29" fmla="*/ 4 h 14"/>
                <a:gd name="T30" fmla="*/ 5 w 11"/>
                <a:gd name="T31" fmla="*/ 5 h 14"/>
                <a:gd name="T32" fmla="*/ 8 w 11"/>
                <a:gd name="T3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4">
                  <a:moveTo>
                    <a:pt x="8" y="6"/>
                  </a:moveTo>
                  <a:cubicBezTo>
                    <a:pt x="11" y="6"/>
                    <a:pt x="11" y="8"/>
                    <a:pt x="11" y="10"/>
                  </a:cubicBezTo>
                  <a:cubicBezTo>
                    <a:pt x="11" y="12"/>
                    <a:pt x="10" y="14"/>
                    <a:pt x="6" y="14"/>
                  </a:cubicBezTo>
                  <a:cubicBezTo>
                    <a:pt x="2" y="14"/>
                    <a:pt x="0" y="12"/>
                    <a:pt x="0" y="11"/>
                  </a:cubicBezTo>
                  <a:cubicBezTo>
                    <a:pt x="0" y="10"/>
                    <a:pt x="0" y="9"/>
                    <a:pt x="1" y="9"/>
                  </a:cubicBezTo>
                  <a:cubicBezTo>
                    <a:pt x="3" y="9"/>
                    <a:pt x="2" y="12"/>
                    <a:pt x="6" y="12"/>
                  </a:cubicBezTo>
                  <a:cubicBezTo>
                    <a:pt x="7" y="12"/>
                    <a:pt x="8" y="11"/>
                    <a:pt x="8" y="10"/>
                  </a:cubicBezTo>
                  <a:cubicBezTo>
                    <a:pt x="8" y="10"/>
                    <a:pt x="8" y="9"/>
                    <a:pt x="7" y="9"/>
                  </a:cubicBezTo>
                  <a:cubicBezTo>
                    <a:pt x="3" y="8"/>
                    <a:pt x="3" y="8"/>
                    <a:pt x="3" y="8"/>
                  </a:cubicBezTo>
                  <a:cubicBezTo>
                    <a:pt x="0" y="7"/>
                    <a:pt x="0" y="5"/>
                    <a:pt x="0" y="4"/>
                  </a:cubicBezTo>
                  <a:cubicBezTo>
                    <a:pt x="0" y="1"/>
                    <a:pt x="3" y="0"/>
                    <a:pt x="5" y="0"/>
                  </a:cubicBezTo>
                  <a:cubicBezTo>
                    <a:pt x="8" y="0"/>
                    <a:pt x="11" y="1"/>
                    <a:pt x="11" y="3"/>
                  </a:cubicBezTo>
                  <a:cubicBezTo>
                    <a:pt x="11" y="4"/>
                    <a:pt x="10" y="4"/>
                    <a:pt x="9" y="4"/>
                  </a:cubicBezTo>
                  <a:cubicBezTo>
                    <a:pt x="8" y="4"/>
                    <a:pt x="8" y="2"/>
                    <a:pt x="5" y="2"/>
                  </a:cubicBezTo>
                  <a:cubicBezTo>
                    <a:pt x="4" y="2"/>
                    <a:pt x="3" y="3"/>
                    <a:pt x="3" y="4"/>
                  </a:cubicBezTo>
                  <a:cubicBezTo>
                    <a:pt x="3" y="5"/>
                    <a:pt x="4" y="5"/>
                    <a:pt x="5" y="5"/>
                  </a:cubicBezTo>
                  <a:lnTo>
                    <a:pt x="8" y="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48" name="Freeform 34"/>
            <p:cNvSpPr>
              <a:spLocks/>
            </p:cNvSpPr>
            <p:nvPr userDrawn="1"/>
          </p:nvSpPr>
          <p:spPr bwMode="auto">
            <a:xfrm>
              <a:off x="4881563" y="2017713"/>
              <a:ext cx="66675" cy="58738"/>
            </a:xfrm>
            <a:custGeom>
              <a:avLst/>
              <a:gdLst>
                <a:gd name="T0" fmla="*/ 15 w 17"/>
                <a:gd name="T1" fmla="*/ 13 h 15"/>
                <a:gd name="T2" fmla="*/ 13 w 17"/>
                <a:gd name="T3" fmla="*/ 15 h 15"/>
                <a:gd name="T4" fmla="*/ 11 w 17"/>
                <a:gd name="T5" fmla="*/ 13 h 15"/>
                <a:gd name="T6" fmla="*/ 9 w 17"/>
                <a:gd name="T7" fmla="*/ 5 h 15"/>
                <a:gd name="T8" fmla="*/ 9 w 17"/>
                <a:gd name="T9" fmla="*/ 5 h 15"/>
                <a:gd name="T10" fmla="*/ 7 w 17"/>
                <a:gd name="T11" fmla="*/ 13 h 15"/>
                <a:gd name="T12" fmla="*/ 5 w 17"/>
                <a:gd name="T13" fmla="*/ 15 h 15"/>
                <a:gd name="T14" fmla="*/ 3 w 17"/>
                <a:gd name="T15" fmla="*/ 13 h 15"/>
                <a:gd name="T16" fmla="*/ 0 w 17"/>
                <a:gd name="T17" fmla="*/ 3 h 15"/>
                <a:gd name="T18" fmla="*/ 0 w 17"/>
                <a:gd name="T19" fmla="*/ 2 h 15"/>
                <a:gd name="T20" fmla="*/ 1 w 17"/>
                <a:gd name="T21" fmla="*/ 0 h 15"/>
                <a:gd name="T22" fmla="*/ 3 w 17"/>
                <a:gd name="T23" fmla="*/ 2 h 15"/>
                <a:gd name="T24" fmla="*/ 5 w 17"/>
                <a:gd name="T25" fmla="*/ 11 h 15"/>
                <a:gd name="T26" fmla="*/ 5 w 17"/>
                <a:gd name="T27" fmla="*/ 11 h 15"/>
                <a:gd name="T28" fmla="*/ 7 w 17"/>
                <a:gd name="T29" fmla="*/ 2 h 15"/>
                <a:gd name="T30" fmla="*/ 9 w 17"/>
                <a:gd name="T31" fmla="*/ 0 h 15"/>
                <a:gd name="T32" fmla="*/ 10 w 17"/>
                <a:gd name="T33" fmla="*/ 2 h 15"/>
                <a:gd name="T34" fmla="*/ 13 w 17"/>
                <a:gd name="T35" fmla="*/ 11 h 15"/>
                <a:gd name="T36" fmla="*/ 13 w 17"/>
                <a:gd name="T37" fmla="*/ 11 h 15"/>
                <a:gd name="T38" fmla="*/ 15 w 17"/>
                <a:gd name="T39" fmla="*/ 2 h 15"/>
                <a:gd name="T40" fmla="*/ 16 w 17"/>
                <a:gd name="T41" fmla="*/ 0 h 15"/>
                <a:gd name="T42" fmla="*/ 17 w 17"/>
                <a:gd name="T43" fmla="*/ 2 h 15"/>
                <a:gd name="T44" fmla="*/ 17 w 17"/>
                <a:gd name="T45" fmla="*/ 3 h 15"/>
                <a:gd name="T46" fmla="*/ 15 w 17"/>
                <a:gd name="T4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15">
                  <a:moveTo>
                    <a:pt x="15" y="13"/>
                  </a:moveTo>
                  <a:cubicBezTo>
                    <a:pt x="14" y="14"/>
                    <a:pt x="14" y="15"/>
                    <a:pt x="13" y="15"/>
                  </a:cubicBezTo>
                  <a:cubicBezTo>
                    <a:pt x="11" y="15"/>
                    <a:pt x="11" y="14"/>
                    <a:pt x="11" y="13"/>
                  </a:cubicBezTo>
                  <a:cubicBezTo>
                    <a:pt x="9" y="5"/>
                    <a:pt x="9" y="5"/>
                    <a:pt x="9" y="5"/>
                  </a:cubicBezTo>
                  <a:cubicBezTo>
                    <a:pt x="9" y="5"/>
                    <a:pt x="9" y="5"/>
                    <a:pt x="9" y="5"/>
                  </a:cubicBezTo>
                  <a:cubicBezTo>
                    <a:pt x="7" y="13"/>
                    <a:pt x="7" y="13"/>
                    <a:pt x="7" y="13"/>
                  </a:cubicBezTo>
                  <a:cubicBezTo>
                    <a:pt x="6" y="14"/>
                    <a:pt x="6" y="15"/>
                    <a:pt x="5" y="15"/>
                  </a:cubicBezTo>
                  <a:cubicBezTo>
                    <a:pt x="3" y="15"/>
                    <a:pt x="3" y="14"/>
                    <a:pt x="3" y="13"/>
                  </a:cubicBezTo>
                  <a:cubicBezTo>
                    <a:pt x="0" y="3"/>
                    <a:pt x="0" y="3"/>
                    <a:pt x="0" y="3"/>
                  </a:cubicBezTo>
                  <a:cubicBezTo>
                    <a:pt x="0" y="2"/>
                    <a:pt x="0" y="2"/>
                    <a:pt x="0" y="2"/>
                  </a:cubicBezTo>
                  <a:cubicBezTo>
                    <a:pt x="0" y="1"/>
                    <a:pt x="1" y="0"/>
                    <a:pt x="1" y="0"/>
                  </a:cubicBezTo>
                  <a:cubicBezTo>
                    <a:pt x="2" y="0"/>
                    <a:pt x="3" y="1"/>
                    <a:pt x="3" y="2"/>
                  </a:cubicBezTo>
                  <a:cubicBezTo>
                    <a:pt x="5" y="11"/>
                    <a:pt x="5" y="11"/>
                    <a:pt x="5" y="11"/>
                  </a:cubicBezTo>
                  <a:cubicBezTo>
                    <a:pt x="5" y="11"/>
                    <a:pt x="5" y="11"/>
                    <a:pt x="5" y="11"/>
                  </a:cubicBezTo>
                  <a:cubicBezTo>
                    <a:pt x="7" y="2"/>
                    <a:pt x="7" y="2"/>
                    <a:pt x="7" y="2"/>
                  </a:cubicBezTo>
                  <a:cubicBezTo>
                    <a:pt x="7" y="1"/>
                    <a:pt x="7" y="0"/>
                    <a:pt x="9" y="0"/>
                  </a:cubicBezTo>
                  <a:cubicBezTo>
                    <a:pt x="10" y="0"/>
                    <a:pt x="10" y="1"/>
                    <a:pt x="10" y="2"/>
                  </a:cubicBezTo>
                  <a:cubicBezTo>
                    <a:pt x="13" y="11"/>
                    <a:pt x="13" y="11"/>
                    <a:pt x="13" y="11"/>
                  </a:cubicBezTo>
                  <a:cubicBezTo>
                    <a:pt x="13" y="11"/>
                    <a:pt x="13" y="11"/>
                    <a:pt x="13" y="11"/>
                  </a:cubicBezTo>
                  <a:cubicBezTo>
                    <a:pt x="15" y="2"/>
                    <a:pt x="15" y="2"/>
                    <a:pt x="15" y="2"/>
                  </a:cubicBezTo>
                  <a:cubicBezTo>
                    <a:pt x="15" y="1"/>
                    <a:pt x="15" y="0"/>
                    <a:pt x="16" y="0"/>
                  </a:cubicBezTo>
                  <a:cubicBezTo>
                    <a:pt x="17" y="0"/>
                    <a:pt x="17" y="1"/>
                    <a:pt x="17" y="2"/>
                  </a:cubicBezTo>
                  <a:cubicBezTo>
                    <a:pt x="17" y="2"/>
                    <a:pt x="17" y="2"/>
                    <a:pt x="17" y="3"/>
                  </a:cubicBezTo>
                  <a:lnTo>
                    <a:pt x="15" y="1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49" name="Freeform 35"/>
            <p:cNvSpPr>
              <a:spLocks noEditPoints="1"/>
            </p:cNvSpPr>
            <p:nvPr userDrawn="1"/>
          </p:nvSpPr>
          <p:spPr bwMode="auto">
            <a:xfrm>
              <a:off x="5021263" y="2036763"/>
              <a:ext cx="34925" cy="31750"/>
            </a:xfrm>
            <a:custGeom>
              <a:avLst/>
              <a:gdLst>
                <a:gd name="T0" fmla="*/ 5 w 9"/>
                <a:gd name="T1" fmla="*/ 0 h 8"/>
                <a:gd name="T2" fmla="*/ 2 w 9"/>
                <a:gd name="T3" fmla="*/ 1 h 8"/>
                <a:gd name="T4" fmla="*/ 2 w 9"/>
                <a:gd name="T5" fmla="*/ 7 h 8"/>
                <a:gd name="T6" fmla="*/ 5 w 9"/>
                <a:gd name="T7" fmla="*/ 8 h 8"/>
                <a:gd name="T8" fmla="*/ 7 w 9"/>
                <a:gd name="T9" fmla="*/ 7 h 8"/>
                <a:gd name="T10" fmla="*/ 7 w 9"/>
                <a:gd name="T11" fmla="*/ 1 h 8"/>
                <a:gd name="T12" fmla="*/ 5 w 9"/>
                <a:gd name="T13" fmla="*/ 0 h 8"/>
                <a:gd name="T14" fmla="*/ 6 w 9"/>
                <a:gd name="T15" fmla="*/ 6 h 8"/>
                <a:gd name="T16" fmla="*/ 3 w 9"/>
                <a:gd name="T17" fmla="*/ 6 h 8"/>
                <a:gd name="T18" fmla="*/ 3 w 9"/>
                <a:gd name="T19" fmla="*/ 2 h 8"/>
                <a:gd name="T20" fmla="*/ 6 w 9"/>
                <a:gd name="T21" fmla="*/ 2 h 8"/>
                <a:gd name="T22" fmla="*/ 6 w 9"/>
                <a:gd name="T2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5" y="0"/>
                  </a:moveTo>
                  <a:cubicBezTo>
                    <a:pt x="4" y="0"/>
                    <a:pt x="3" y="0"/>
                    <a:pt x="2" y="1"/>
                  </a:cubicBezTo>
                  <a:cubicBezTo>
                    <a:pt x="0" y="3"/>
                    <a:pt x="0" y="5"/>
                    <a:pt x="2" y="7"/>
                  </a:cubicBezTo>
                  <a:cubicBezTo>
                    <a:pt x="3" y="7"/>
                    <a:pt x="4" y="8"/>
                    <a:pt x="5" y="8"/>
                  </a:cubicBezTo>
                  <a:cubicBezTo>
                    <a:pt x="6" y="8"/>
                    <a:pt x="7" y="7"/>
                    <a:pt x="7" y="7"/>
                  </a:cubicBezTo>
                  <a:cubicBezTo>
                    <a:pt x="9" y="5"/>
                    <a:pt x="9" y="3"/>
                    <a:pt x="7" y="1"/>
                  </a:cubicBezTo>
                  <a:cubicBezTo>
                    <a:pt x="7" y="0"/>
                    <a:pt x="6" y="0"/>
                    <a:pt x="5" y="0"/>
                  </a:cubicBezTo>
                  <a:close/>
                  <a:moveTo>
                    <a:pt x="6" y="6"/>
                  </a:moveTo>
                  <a:cubicBezTo>
                    <a:pt x="5" y="7"/>
                    <a:pt x="4" y="7"/>
                    <a:pt x="3" y="6"/>
                  </a:cubicBezTo>
                  <a:cubicBezTo>
                    <a:pt x="2" y="5"/>
                    <a:pt x="2" y="3"/>
                    <a:pt x="3" y="2"/>
                  </a:cubicBezTo>
                  <a:cubicBezTo>
                    <a:pt x="4" y="1"/>
                    <a:pt x="5" y="1"/>
                    <a:pt x="6" y="2"/>
                  </a:cubicBezTo>
                  <a:cubicBezTo>
                    <a:pt x="7" y="3"/>
                    <a:pt x="7" y="5"/>
                    <a:pt x="6" y="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50" name="Freeform 36"/>
            <p:cNvSpPr>
              <a:spLocks noEditPoints="1"/>
            </p:cNvSpPr>
            <p:nvPr userDrawn="1"/>
          </p:nvSpPr>
          <p:spPr bwMode="auto">
            <a:xfrm>
              <a:off x="4948238" y="1960563"/>
              <a:ext cx="180975" cy="184150"/>
            </a:xfrm>
            <a:custGeom>
              <a:avLst/>
              <a:gdLst>
                <a:gd name="T0" fmla="*/ 16 w 47"/>
                <a:gd name="T1" fmla="*/ 17 h 48"/>
                <a:gd name="T2" fmla="*/ 0 w 47"/>
                <a:gd name="T3" fmla="*/ 48 h 48"/>
                <a:gd name="T4" fmla="*/ 31 w 47"/>
                <a:gd name="T5" fmla="*/ 31 h 48"/>
                <a:gd name="T6" fmla="*/ 47 w 47"/>
                <a:gd name="T7" fmla="*/ 0 h 48"/>
                <a:gd name="T8" fmla="*/ 16 w 47"/>
                <a:gd name="T9" fmla="*/ 17 h 48"/>
                <a:gd name="T10" fmla="*/ 27 w 47"/>
                <a:gd name="T11" fmla="*/ 27 h 48"/>
                <a:gd name="T12" fmla="*/ 24 w 47"/>
                <a:gd name="T13" fmla="*/ 29 h 48"/>
                <a:gd name="T14" fmla="*/ 20 w 47"/>
                <a:gd name="T15" fmla="*/ 27 h 48"/>
                <a:gd name="T16" fmla="*/ 20 w 47"/>
                <a:gd name="T17" fmla="*/ 20 h 48"/>
                <a:gd name="T18" fmla="*/ 24 w 47"/>
                <a:gd name="T19" fmla="*/ 19 h 48"/>
                <a:gd name="T20" fmla="*/ 27 w 47"/>
                <a:gd name="T21" fmla="*/ 20 h 48"/>
                <a:gd name="T22" fmla="*/ 27 w 47"/>
                <a:gd name="T23"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48">
                  <a:moveTo>
                    <a:pt x="16" y="17"/>
                  </a:moveTo>
                  <a:cubicBezTo>
                    <a:pt x="0" y="48"/>
                    <a:pt x="0" y="48"/>
                    <a:pt x="0" y="48"/>
                  </a:cubicBezTo>
                  <a:cubicBezTo>
                    <a:pt x="31" y="31"/>
                    <a:pt x="31" y="31"/>
                    <a:pt x="31" y="31"/>
                  </a:cubicBezTo>
                  <a:cubicBezTo>
                    <a:pt x="47" y="0"/>
                    <a:pt x="47" y="0"/>
                    <a:pt x="47" y="0"/>
                  </a:cubicBezTo>
                  <a:lnTo>
                    <a:pt x="16" y="17"/>
                  </a:lnTo>
                  <a:close/>
                  <a:moveTo>
                    <a:pt x="27" y="27"/>
                  </a:moveTo>
                  <a:cubicBezTo>
                    <a:pt x="26" y="28"/>
                    <a:pt x="25" y="29"/>
                    <a:pt x="24" y="29"/>
                  </a:cubicBezTo>
                  <a:cubicBezTo>
                    <a:pt x="22" y="29"/>
                    <a:pt x="21" y="28"/>
                    <a:pt x="20" y="27"/>
                  </a:cubicBezTo>
                  <a:cubicBezTo>
                    <a:pt x="18" y="25"/>
                    <a:pt x="18" y="22"/>
                    <a:pt x="20" y="20"/>
                  </a:cubicBezTo>
                  <a:cubicBezTo>
                    <a:pt x="21" y="19"/>
                    <a:pt x="22" y="19"/>
                    <a:pt x="24" y="19"/>
                  </a:cubicBezTo>
                  <a:cubicBezTo>
                    <a:pt x="25" y="19"/>
                    <a:pt x="26" y="19"/>
                    <a:pt x="27" y="20"/>
                  </a:cubicBezTo>
                  <a:cubicBezTo>
                    <a:pt x="29" y="22"/>
                    <a:pt x="29" y="25"/>
                    <a:pt x="27" y="2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51" name="Rectangle 37"/>
            <p:cNvSpPr>
              <a:spLocks noChangeArrowheads="1"/>
            </p:cNvSpPr>
            <p:nvPr userDrawn="1"/>
          </p:nvSpPr>
          <p:spPr bwMode="auto">
            <a:xfrm>
              <a:off x="4867275" y="2049463"/>
              <a:ext cx="14288" cy="31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52" name="Freeform 38"/>
            <p:cNvSpPr>
              <a:spLocks/>
            </p:cNvSpPr>
            <p:nvPr userDrawn="1"/>
          </p:nvSpPr>
          <p:spPr bwMode="auto">
            <a:xfrm>
              <a:off x="4916488" y="2160588"/>
              <a:ext cx="12700" cy="15875"/>
            </a:xfrm>
            <a:custGeom>
              <a:avLst/>
              <a:gdLst>
                <a:gd name="T0" fmla="*/ 0 w 8"/>
                <a:gd name="T1" fmla="*/ 10 h 10"/>
                <a:gd name="T2" fmla="*/ 0 w 8"/>
                <a:gd name="T3" fmla="*/ 7 h 10"/>
                <a:gd name="T4" fmla="*/ 5 w 8"/>
                <a:gd name="T5" fmla="*/ 0 h 10"/>
                <a:gd name="T6" fmla="*/ 8 w 8"/>
                <a:gd name="T7" fmla="*/ 3 h 10"/>
                <a:gd name="T8" fmla="*/ 0 w 8"/>
                <a:gd name="T9" fmla="*/ 10 h 10"/>
              </a:gdLst>
              <a:ahLst/>
              <a:cxnLst>
                <a:cxn ang="0">
                  <a:pos x="T0" y="T1"/>
                </a:cxn>
                <a:cxn ang="0">
                  <a:pos x="T2" y="T3"/>
                </a:cxn>
                <a:cxn ang="0">
                  <a:pos x="T4" y="T5"/>
                </a:cxn>
                <a:cxn ang="0">
                  <a:pos x="T6" y="T7"/>
                </a:cxn>
                <a:cxn ang="0">
                  <a:pos x="T8" y="T9"/>
                </a:cxn>
              </a:cxnLst>
              <a:rect l="0" t="0" r="r" b="b"/>
              <a:pathLst>
                <a:path w="8" h="10">
                  <a:moveTo>
                    <a:pt x="0" y="10"/>
                  </a:moveTo>
                  <a:lnTo>
                    <a:pt x="0" y="7"/>
                  </a:lnTo>
                  <a:lnTo>
                    <a:pt x="5" y="0"/>
                  </a:lnTo>
                  <a:lnTo>
                    <a:pt x="8" y="3"/>
                  </a:lnTo>
                  <a:lnTo>
                    <a:pt x="0" y="1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53" name="Rectangle 39"/>
            <p:cNvSpPr>
              <a:spLocks noChangeArrowheads="1"/>
            </p:cNvSpPr>
            <p:nvPr userDrawn="1"/>
          </p:nvSpPr>
          <p:spPr bwMode="auto">
            <a:xfrm>
              <a:off x="5037138" y="2211388"/>
              <a:ext cx="3175" cy="111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54" name="Freeform 40"/>
            <p:cNvSpPr>
              <a:spLocks/>
            </p:cNvSpPr>
            <p:nvPr userDrawn="1"/>
          </p:nvSpPr>
          <p:spPr bwMode="auto">
            <a:xfrm>
              <a:off x="5148263" y="2160588"/>
              <a:ext cx="15875" cy="15875"/>
            </a:xfrm>
            <a:custGeom>
              <a:avLst/>
              <a:gdLst>
                <a:gd name="T0" fmla="*/ 8 w 10"/>
                <a:gd name="T1" fmla="*/ 10 h 10"/>
                <a:gd name="T2" fmla="*/ 0 w 10"/>
                <a:gd name="T3" fmla="*/ 3 h 10"/>
                <a:gd name="T4" fmla="*/ 3 w 10"/>
                <a:gd name="T5" fmla="*/ 0 h 10"/>
                <a:gd name="T6" fmla="*/ 10 w 10"/>
                <a:gd name="T7" fmla="*/ 7 h 10"/>
                <a:gd name="T8" fmla="*/ 8 w 10"/>
                <a:gd name="T9" fmla="*/ 10 h 10"/>
              </a:gdLst>
              <a:ahLst/>
              <a:cxnLst>
                <a:cxn ang="0">
                  <a:pos x="T0" y="T1"/>
                </a:cxn>
                <a:cxn ang="0">
                  <a:pos x="T2" y="T3"/>
                </a:cxn>
                <a:cxn ang="0">
                  <a:pos x="T4" y="T5"/>
                </a:cxn>
                <a:cxn ang="0">
                  <a:pos x="T6" y="T7"/>
                </a:cxn>
                <a:cxn ang="0">
                  <a:pos x="T8" y="T9"/>
                </a:cxn>
              </a:cxnLst>
              <a:rect l="0" t="0" r="r" b="b"/>
              <a:pathLst>
                <a:path w="10" h="10">
                  <a:moveTo>
                    <a:pt x="8" y="10"/>
                  </a:moveTo>
                  <a:lnTo>
                    <a:pt x="0" y="3"/>
                  </a:lnTo>
                  <a:lnTo>
                    <a:pt x="3" y="0"/>
                  </a:lnTo>
                  <a:lnTo>
                    <a:pt x="10" y="7"/>
                  </a:lnTo>
                  <a:lnTo>
                    <a:pt x="8" y="1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55" name="Rectangle 41"/>
            <p:cNvSpPr>
              <a:spLocks noChangeArrowheads="1"/>
            </p:cNvSpPr>
            <p:nvPr userDrawn="1"/>
          </p:nvSpPr>
          <p:spPr bwMode="auto">
            <a:xfrm>
              <a:off x="5199063" y="2049463"/>
              <a:ext cx="11113" cy="31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56" name="Freeform 42"/>
            <p:cNvSpPr>
              <a:spLocks/>
            </p:cNvSpPr>
            <p:nvPr userDrawn="1"/>
          </p:nvSpPr>
          <p:spPr bwMode="auto">
            <a:xfrm>
              <a:off x="5148263" y="1925638"/>
              <a:ext cx="15875" cy="14288"/>
            </a:xfrm>
            <a:custGeom>
              <a:avLst/>
              <a:gdLst>
                <a:gd name="T0" fmla="*/ 3 w 10"/>
                <a:gd name="T1" fmla="*/ 9 h 9"/>
                <a:gd name="T2" fmla="*/ 0 w 10"/>
                <a:gd name="T3" fmla="*/ 7 h 9"/>
                <a:gd name="T4" fmla="*/ 8 w 10"/>
                <a:gd name="T5" fmla="*/ 0 h 9"/>
                <a:gd name="T6" fmla="*/ 10 w 10"/>
                <a:gd name="T7" fmla="*/ 2 h 9"/>
                <a:gd name="T8" fmla="*/ 3 w 10"/>
                <a:gd name="T9" fmla="*/ 9 h 9"/>
              </a:gdLst>
              <a:ahLst/>
              <a:cxnLst>
                <a:cxn ang="0">
                  <a:pos x="T0" y="T1"/>
                </a:cxn>
                <a:cxn ang="0">
                  <a:pos x="T2" y="T3"/>
                </a:cxn>
                <a:cxn ang="0">
                  <a:pos x="T4" y="T5"/>
                </a:cxn>
                <a:cxn ang="0">
                  <a:pos x="T6" y="T7"/>
                </a:cxn>
                <a:cxn ang="0">
                  <a:pos x="T8" y="T9"/>
                </a:cxn>
              </a:cxnLst>
              <a:rect l="0" t="0" r="r" b="b"/>
              <a:pathLst>
                <a:path w="10" h="9">
                  <a:moveTo>
                    <a:pt x="3" y="9"/>
                  </a:moveTo>
                  <a:lnTo>
                    <a:pt x="0" y="7"/>
                  </a:lnTo>
                  <a:lnTo>
                    <a:pt x="8" y="0"/>
                  </a:lnTo>
                  <a:lnTo>
                    <a:pt x="10" y="2"/>
                  </a:lnTo>
                  <a:lnTo>
                    <a:pt x="3" y="9"/>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57" name="Rectangle 43"/>
            <p:cNvSpPr>
              <a:spLocks noChangeArrowheads="1"/>
            </p:cNvSpPr>
            <p:nvPr userDrawn="1"/>
          </p:nvSpPr>
          <p:spPr bwMode="auto">
            <a:xfrm>
              <a:off x="5037138" y="1878013"/>
              <a:ext cx="3175" cy="12700"/>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58" name="Freeform 44"/>
            <p:cNvSpPr>
              <a:spLocks/>
            </p:cNvSpPr>
            <p:nvPr userDrawn="1"/>
          </p:nvSpPr>
          <p:spPr bwMode="auto">
            <a:xfrm>
              <a:off x="4916488" y="1925638"/>
              <a:ext cx="12700" cy="14288"/>
            </a:xfrm>
            <a:custGeom>
              <a:avLst/>
              <a:gdLst>
                <a:gd name="T0" fmla="*/ 5 w 8"/>
                <a:gd name="T1" fmla="*/ 9 h 9"/>
                <a:gd name="T2" fmla="*/ 0 w 8"/>
                <a:gd name="T3" fmla="*/ 2 h 9"/>
                <a:gd name="T4" fmla="*/ 0 w 8"/>
                <a:gd name="T5" fmla="*/ 0 h 9"/>
                <a:gd name="T6" fmla="*/ 8 w 8"/>
                <a:gd name="T7" fmla="*/ 7 h 9"/>
                <a:gd name="T8" fmla="*/ 5 w 8"/>
                <a:gd name="T9" fmla="*/ 9 h 9"/>
              </a:gdLst>
              <a:ahLst/>
              <a:cxnLst>
                <a:cxn ang="0">
                  <a:pos x="T0" y="T1"/>
                </a:cxn>
                <a:cxn ang="0">
                  <a:pos x="T2" y="T3"/>
                </a:cxn>
                <a:cxn ang="0">
                  <a:pos x="T4" y="T5"/>
                </a:cxn>
                <a:cxn ang="0">
                  <a:pos x="T6" y="T7"/>
                </a:cxn>
                <a:cxn ang="0">
                  <a:pos x="T8" y="T9"/>
                </a:cxn>
              </a:cxnLst>
              <a:rect l="0" t="0" r="r" b="b"/>
              <a:pathLst>
                <a:path w="8" h="9">
                  <a:moveTo>
                    <a:pt x="5" y="9"/>
                  </a:moveTo>
                  <a:lnTo>
                    <a:pt x="0" y="2"/>
                  </a:lnTo>
                  <a:lnTo>
                    <a:pt x="0" y="0"/>
                  </a:lnTo>
                  <a:lnTo>
                    <a:pt x="8" y="7"/>
                  </a:lnTo>
                  <a:lnTo>
                    <a:pt x="5" y="9"/>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grpSp>
        <p:nvGrpSpPr>
          <p:cNvPr id="59" name="Group 58"/>
          <p:cNvGrpSpPr/>
          <p:nvPr userDrawn="1"/>
        </p:nvGrpSpPr>
        <p:grpSpPr>
          <a:xfrm>
            <a:off x="7116234" y="1831976"/>
            <a:ext cx="599017" cy="449263"/>
            <a:chOff x="5337175" y="1831975"/>
            <a:chExt cx="449263" cy="449263"/>
          </a:xfrm>
        </p:grpSpPr>
        <p:sp>
          <p:nvSpPr>
            <p:cNvPr id="60" name="Freeform 45"/>
            <p:cNvSpPr>
              <a:spLocks noEditPoints="1"/>
            </p:cNvSpPr>
            <p:nvPr userDrawn="1"/>
          </p:nvSpPr>
          <p:spPr bwMode="auto">
            <a:xfrm>
              <a:off x="5337175" y="1831975"/>
              <a:ext cx="449263" cy="449263"/>
            </a:xfrm>
            <a:custGeom>
              <a:avLst/>
              <a:gdLst>
                <a:gd name="T0" fmla="*/ 58 w 116"/>
                <a:gd name="T1" fmla="*/ 116 h 116"/>
                <a:gd name="T2" fmla="*/ 17 w 116"/>
                <a:gd name="T3" fmla="*/ 99 h 116"/>
                <a:gd name="T4" fmla="*/ 0 w 116"/>
                <a:gd name="T5" fmla="*/ 58 h 116"/>
                <a:gd name="T6" fmla="*/ 17 w 116"/>
                <a:gd name="T7" fmla="*/ 17 h 116"/>
                <a:gd name="T8" fmla="*/ 58 w 116"/>
                <a:gd name="T9" fmla="*/ 0 h 116"/>
                <a:gd name="T10" fmla="*/ 99 w 116"/>
                <a:gd name="T11" fmla="*/ 17 h 116"/>
                <a:gd name="T12" fmla="*/ 116 w 116"/>
                <a:gd name="T13" fmla="*/ 58 h 116"/>
                <a:gd name="T14" fmla="*/ 99 w 116"/>
                <a:gd name="T15" fmla="*/ 99 h 116"/>
                <a:gd name="T16" fmla="*/ 58 w 116"/>
                <a:gd name="T17" fmla="*/ 116 h 116"/>
                <a:gd name="T18" fmla="*/ 58 w 116"/>
                <a:gd name="T19" fmla="*/ 4 h 116"/>
                <a:gd name="T20" fmla="*/ 20 w 116"/>
                <a:gd name="T21" fmla="*/ 20 h 116"/>
                <a:gd name="T22" fmla="*/ 4 w 116"/>
                <a:gd name="T23" fmla="*/ 58 h 116"/>
                <a:gd name="T24" fmla="*/ 20 w 116"/>
                <a:gd name="T25" fmla="*/ 96 h 116"/>
                <a:gd name="T26" fmla="*/ 58 w 116"/>
                <a:gd name="T27" fmla="*/ 112 h 116"/>
                <a:gd name="T28" fmla="*/ 96 w 116"/>
                <a:gd name="T29" fmla="*/ 96 h 116"/>
                <a:gd name="T30" fmla="*/ 112 w 116"/>
                <a:gd name="T31" fmla="*/ 58 h 116"/>
                <a:gd name="T32" fmla="*/ 96 w 116"/>
                <a:gd name="T33" fmla="*/ 20 h 116"/>
                <a:gd name="T34" fmla="*/ 58 w 116"/>
                <a:gd name="T35" fmla="*/ 4 h 116"/>
                <a:gd name="T36" fmla="*/ 58 w 116"/>
                <a:gd name="T37" fmla="*/ 110 h 116"/>
                <a:gd name="T38" fmla="*/ 6 w 116"/>
                <a:gd name="T39" fmla="*/ 58 h 116"/>
                <a:gd name="T40" fmla="*/ 58 w 116"/>
                <a:gd name="T41" fmla="*/ 6 h 116"/>
                <a:gd name="T42" fmla="*/ 110 w 116"/>
                <a:gd name="T43" fmla="*/ 58 h 116"/>
                <a:gd name="T44" fmla="*/ 58 w 116"/>
                <a:gd name="T45" fmla="*/ 110 h 116"/>
                <a:gd name="T46" fmla="*/ 58 w 116"/>
                <a:gd name="T47" fmla="*/ 11 h 116"/>
                <a:gd name="T48" fmla="*/ 11 w 116"/>
                <a:gd name="T49" fmla="*/ 58 h 116"/>
                <a:gd name="T50" fmla="*/ 58 w 116"/>
                <a:gd name="T51" fmla="*/ 105 h 116"/>
                <a:gd name="T52" fmla="*/ 105 w 116"/>
                <a:gd name="T53" fmla="*/ 58 h 116"/>
                <a:gd name="T54" fmla="*/ 58 w 116"/>
                <a:gd name="T55" fmla="*/ 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6" h="116">
                  <a:moveTo>
                    <a:pt x="58" y="116"/>
                  </a:moveTo>
                  <a:cubicBezTo>
                    <a:pt x="42" y="116"/>
                    <a:pt x="28" y="110"/>
                    <a:pt x="17" y="99"/>
                  </a:cubicBezTo>
                  <a:cubicBezTo>
                    <a:pt x="6" y="88"/>
                    <a:pt x="0" y="74"/>
                    <a:pt x="0" y="58"/>
                  </a:cubicBezTo>
                  <a:cubicBezTo>
                    <a:pt x="0" y="43"/>
                    <a:pt x="6" y="28"/>
                    <a:pt x="17" y="17"/>
                  </a:cubicBezTo>
                  <a:cubicBezTo>
                    <a:pt x="28" y="6"/>
                    <a:pt x="42" y="0"/>
                    <a:pt x="58" y="0"/>
                  </a:cubicBezTo>
                  <a:cubicBezTo>
                    <a:pt x="73" y="0"/>
                    <a:pt x="88" y="6"/>
                    <a:pt x="99" y="17"/>
                  </a:cubicBezTo>
                  <a:cubicBezTo>
                    <a:pt x="110" y="28"/>
                    <a:pt x="116" y="43"/>
                    <a:pt x="116" y="58"/>
                  </a:cubicBezTo>
                  <a:cubicBezTo>
                    <a:pt x="116" y="74"/>
                    <a:pt x="110" y="88"/>
                    <a:pt x="99" y="99"/>
                  </a:cubicBezTo>
                  <a:cubicBezTo>
                    <a:pt x="88" y="110"/>
                    <a:pt x="73" y="116"/>
                    <a:pt x="58" y="116"/>
                  </a:cubicBezTo>
                  <a:close/>
                  <a:moveTo>
                    <a:pt x="58" y="4"/>
                  </a:moveTo>
                  <a:cubicBezTo>
                    <a:pt x="44" y="4"/>
                    <a:pt x="30" y="10"/>
                    <a:pt x="20" y="20"/>
                  </a:cubicBezTo>
                  <a:cubicBezTo>
                    <a:pt x="10" y="30"/>
                    <a:pt x="4" y="44"/>
                    <a:pt x="4" y="58"/>
                  </a:cubicBezTo>
                  <a:cubicBezTo>
                    <a:pt x="4" y="72"/>
                    <a:pt x="10" y="86"/>
                    <a:pt x="20" y="96"/>
                  </a:cubicBezTo>
                  <a:cubicBezTo>
                    <a:pt x="30" y="106"/>
                    <a:pt x="44" y="112"/>
                    <a:pt x="58" y="112"/>
                  </a:cubicBezTo>
                  <a:cubicBezTo>
                    <a:pt x="72" y="112"/>
                    <a:pt x="86" y="106"/>
                    <a:pt x="96" y="96"/>
                  </a:cubicBezTo>
                  <a:cubicBezTo>
                    <a:pt x="106" y="86"/>
                    <a:pt x="112" y="72"/>
                    <a:pt x="112" y="58"/>
                  </a:cubicBezTo>
                  <a:cubicBezTo>
                    <a:pt x="112" y="44"/>
                    <a:pt x="106" y="30"/>
                    <a:pt x="96" y="20"/>
                  </a:cubicBezTo>
                  <a:cubicBezTo>
                    <a:pt x="86" y="10"/>
                    <a:pt x="72" y="4"/>
                    <a:pt x="58" y="4"/>
                  </a:cubicBezTo>
                  <a:close/>
                  <a:moveTo>
                    <a:pt x="58" y="110"/>
                  </a:moveTo>
                  <a:cubicBezTo>
                    <a:pt x="29" y="110"/>
                    <a:pt x="6" y="87"/>
                    <a:pt x="6" y="58"/>
                  </a:cubicBezTo>
                  <a:cubicBezTo>
                    <a:pt x="6" y="30"/>
                    <a:pt x="29" y="6"/>
                    <a:pt x="58" y="6"/>
                  </a:cubicBezTo>
                  <a:cubicBezTo>
                    <a:pt x="86" y="6"/>
                    <a:pt x="110" y="30"/>
                    <a:pt x="110" y="58"/>
                  </a:cubicBezTo>
                  <a:cubicBezTo>
                    <a:pt x="110" y="87"/>
                    <a:pt x="86" y="110"/>
                    <a:pt x="58" y="110"/>
                  </a:cubicBezTo>
                  <a:close/>
                  <a:moveTo>
                    <a:pt x="58" y="11"/>
                  </a:moveTo>
                  <a:cubicBezTo>
                    <a:pt x="32" y="11"/>
                    <a:pt x="11" y="32"/>
                    <a:pt x="11" y="58"/>
                  </a:cubicBezTo>
                  <a:cubicBezTo>
                    <a:pt x="11" y="84"/>
                    <a:pt x="32" y="105"/>
                    <a:pt x="58" y="105"/>
                  </a:cubicBezTo>
                  <a:cubicBezTo>
                    <a:pt x="84" y="105"/>
                    <a:pt x="105" y="84"/>
                    <a:pt x="105" y="58"/>
                  </a:cubicBezTo>
                  <a:cubicBezTo>
                    <a:pt x="105" y="32"/>
                    <a:pt x="84" y="11"/>
                    <a:pt x="58" y="1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61" name="Freeform 46"/>
            <p:cNvSpPr>
              <a:spLocks/>
            </p:cNvSpPr>
            <p:nvPr userDrawn="1"/>
          </p:nvSpPr>
          <p:spPr bwMode="auto">
            <a:xfrm>
              <a:off x="5538788" y="1898650"/>
              <a:ext cx="46038" cy="57150"/>
            </a:xfrm>
            <a:custGeom>
              <a:avLst/>
              <a:gdLst>
                <a:gd name="T0" fmla="*/ 0 w 12"/>
                <a:gd name="T1" fmla="*/ 2 h 15"/>
                <a:gd name="T2" fmla="*/ 2 w 12"/>
                <a:gd name="T3" fmla="*/ 0 h 15"/>
                <a:gd name="T4" fmla="*/ 3 w 12"/>
                <a:gd name="T5" fmla="*/ 1 h 15"/>
                <a:gd name="T6" fmla="*/ 9 w 12"/>
                <a:gd name="T7" fmla="*/ 10 h 15"/>
                <a:gd name="T8" fmla="*/ 9 w 12"/>
                <a:gd name="T9" fmla="*/ 10 h 15"/>
                <a:gd name="T10" fmla="*/ 9 w 12"/>
                <a:gd name="T11" fmla="*/ 2 h 15"/>
                <a:gd name="T12" fmla="*/ 11 w 12"/>
                <a:gd name="T13" fmla="*/ 0 h 15"/>
                <a:gd name="T14" fmla="*/ 12 w 12"/>
                <a:gd name="T15" fmla="*/ 2 h 15"/>
                <a:gd name="T16" fmla="*/ 12 w 12"/>
                <a:gd name="T17" fmla="*/ 13 h 15"/>
                <a:gd name="T18" fmla="*/ 10 w 12"/>
                <a:gd name="T19" fmla="*/ 15 h 15"/>
                <a:gd name="T20" fmla="*/ 9 w 12"/>
                <a:gd name="T21" fmla="*/ 14 h 15"/>
                <a:gd name="T22" fmla="*/ 3 w 12"/>
                <a:gd name="T23" fmla="*/ 5 h 15"/>
                <a:gd name="T24" fmla="*/ 3 w 12"/>
                <a:gd name="T25" fmla="*/ 5 h 15"/>
                <a:gd name="T26" fmla="*/ 3 w 12"/>
                <a:gd name="T27" fmla="*/ 14 h 15"/>
                <a:gd name="T28" fmla="*/ 1 w 12"/>
                <a:gd name="T29" fmla="*/ 15 h 15"/>
                <a:gd name="T30" fmla="*/ 0 w 12"/>
                <a:gd name="T31" fmla="*/ 14 h 15"/>
                <a:gd name="T32" fmla="*/ 0 w 12"/>
                <a:gd name="T3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5">
                  <a:moveTo>
                    <a:pt x="0" y="2"/>
                  </a:moveTo>
                  <a:cubicBezTo>
                    <a:pt x="0" y="1"/>
                    <a:pt x="0" y="0"/>
                    <a:pt x="2" y="0"/>
                  </a:cubicBezTo>
                  <a:cubicBezTo>
                    <a:pt x="2" y="0"/>
                    <a:pt x="3" y="0"/>
                    <a:pt x="3" y="1"/>
                  </a:cubicBezTo>
                  <a:cubicBezTo>
                    <a:pt x="9" y="10"/>
                    <a:pt x="9" y="10"/>
                    <a:pt x="9" y="10"/>
                  </a:cubicBezTo>
                  <a:cubicBezTo>
                    <a:pt x="9" y="10"/>
                    <a:pt x="9" y="10"/>
                    <a:pt x="9" y="10"/>
                  </a:cubicBezTo>
                  <a:cubicBezTo>
                    <a:pt x="9" y="2"/>
                    <a:pt x="9" y="2"/>
                    <a:pt x="9" y="2"/>
                  </a:cubicBezTo>
                  <a:cubicBezTo>
                    <a:pt x="9" y="1"/>
                    <a:pt x="10" y="0"/>
                    <a:pt x="11" y="0"/>
                  </a:cubicBezTo>
                  <a:cubicBezTo>
                    <a:pt x="12" y="0"/>
                    <a:pt x="12" y="1"/>
                    <a:pt x="12" y="2"/>
                  </a:cubicBezTo>
                  <a:cubicBezTo>
                    <a:pt x="12" y="13"/>
                    <a:pt x="12" y="13"/>
                    <a:pt x="12" y="13"/>
                  </a:cubicBezTo>
                  <a:cubicBezTo>
                    <a:pt x="12" y="14"/>
                    <a:pt x="12" y="15"/>
                    <a:pt x="10" y="15"/>
                  </a:cubicBezTo>
                  <a:cubicBezTo>
                    <a:pt x="9" y="15"/>
                    <a:pt x="9" y="15"/>
                    <a:pt x="9" y="14"/>
                  </a:cubicBezTo>
                  <a:cubicBezTo>
                    <a:pt x="3" y="5"/>
                    <a:pt x="3" y="5"/>
                    <a:pt x="3" y="5"/>
                  </a:cubicBezTo>
                  <a:cubicBezTo>
                    <a:pt x="3" y="5"/>
                    <a:pt x="3" y="5"/>
                    <a:pt x="3" y="5"/>
                  </a:cubicBezTo>
                  <a:cubicBezTo>
                    <a:pt x="3" y="14"/>
                    <a:pt x="3" y="14"/>
                    <a:pt x="3" y="14"/>
                  </a:cubicBezTo>
                  <a:cubicBezTo>
                    <a:pt x="3" y="15"/>
                    <a:pt x="2" y="15"/>
                    <a:pt x="1" y="15"/>
                  </a:cubicBezTo>
                  <a:cubicBezTo>
                    <a:pt x="0" y="15"/>
                    <a:pt x="0" y="15"/>
                    <a:pt x="0" y="14"/>
                  </a:cubicBezTo>
                  <a:lnTo>
                    <a:pt x="0" y="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62" name="Freeform 47"/>
            <p:cNvSpPr>
              <a:spLocks/>
            </p:cNvSpPr>
            <p:nvPr userDrawn="1"/>
          </p:nvSpPr>
          <p:spPr bwMode="auto">
            <a:xfrm>
              <a:off x="5676900" y="2025650"/>
              <a:ext cx="42863" cy="53975"/>
            </a:xfrm>
            <a:custGeom>
              <a:avLst/>
              <a:gdLst>
                <a:gd name="T0" fmla="*/ 0 w 11"/>
                <a:gd name="T1" fmla="*/ 2 h 14"/>
                <a:gd name="T2" fmla="*/ 2 w 11"/>
                <a:gd name="T3" fmla="*/ 0 h 14"/>
                <a:gd name="T4" fmla="*/ 10 w 11"/>
                <a:gd name="T5" fmla="*/ 0 h 14"/>
                <a:gd name="T6" fmla="*/ 11 w 11"/>
                <a:gd name="T7" fmla="*/ 1 h 14"/>
                <a:gd name="T8" fmla="*/ 10 w 11"/>
                <a:gd name="T9" fmla="*/ 2 h 14"/>
                <a:gd name="T10" fmla="*/ 3 w 11"/>
                <a:gd name="T11" fmla="*/ 2 h 14"/>
                <a:gd name="T12" fmla="*/ 3 w 11"/>
                <a:gd name="T13" fmla="*/ 5 h 14"/>
                <a:gd name="T14" fmla="*/ 9 w 11"/>
                <a:gd name="T15" fmla="*/ 5 h 14"/>
                <a:gd name="T16" fmla="*/ 10 w 11"/>
                <a:gd name="T17" fmla="*/ 7 h 14"/>
                <a:gd name="T18" fmla="*/ 9 w 11"/>
                <a:gd name="T19" fmla="*/ 8 h 14"/>
                <a:gd name="T20" fmla="*/ 3 w 11"/>
                <a:gd name="T21" fmla="*/ 8 h 14"/>
                <a:gd name="T22" fmla="*/ 3 w 11"/>
                <a:gd name="T23" fmla="*/ 11 h 14"/>
                <a:gd name="T24" fmla="*/ 10 w 11"/>
                <a:gd name="T25" fmla="*/ 11 h 14"/>
                <a:gd name="T26" fmla="*/ 11 w 11"/>
                <a:gd name="T27" fmla="*/ 13 h 14"/>
                <a:gd name="T28" fmla="*/ 10 w 11"/>
                <a:gd name="T29" fmla="*/ 14 h 14"/>
                <a:gd name="T30" fmla="*/ 2 w 11"/>
                <a:gd name="T31" fmla="*/ 14 h 14"/>
                <a:gd name="T32" fmla="*/ 0 w 11"/>
                <a:gd name="T33" fmla="*/ 12 h 14"/>
                <a:gd name="T34" fmla="*/ 0 w 11"/>
                <a:gd name="T3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4">
                  <a:moveTo>
                    <a:pt x="0" y="2"/>
                  </a:moveTo>
                  <a:cubicBezTo>
                    <a:pt x="0" y="0"/>
                    <a:pt x="1" y="0"/>
                    <a:pt x="2" y="0"/>
                  </a:cubicBezTo>
                  <a:cubicBezTo>
                    <a:pt x="10" y="0"/>
                    <a:pt x="10" y="0"/>
                    <a:pt x="10" y="0"/>
                  </a:cubicBezTo>
                  <a:cubicBezTo>
                    <a:pt x="11" y="0"/>
                    <a:pt x="11" y="0"/>
                    <a:pt x="11" y="1"/>
                  </a:cubicBezTo>
                  <a:cubicBezTo>
                    <a:pt x="11" y="2"/>
                    <a:pt x="11" y="2"/>
                    <a:pt x="10" y="2"/>
                  </a:cubicBezTo>
                  <a:cubicBezTo>
                    <a:pt x="3" y="2"/>
                    <a:pt x="3" y="2"/>
                    <a:pt x="3" y="2"/>
                  </a:cubicBezTo>
                  <a:cubicBezTo>
                    <a:pt x="3" y="5"/>
                    <a:pt x="3" y="5"/>
                    <a:pt x="3" y="5"/>
                  </a:cubicBezTo>
                  <a:cubicBezTo>
                    <a:pt x="9" y="5"/>
                    <a:pt x="9" y="5"/>
                    <a:pt x="9" y="5"/>
                  </a:cubicBezTo>
                  <a:cubicBezTo>
                    <a:pt x="10" y="5"/>
                    <a:pt x="10" y="6"/>
                    <a:pt x="10" y="7"/>
                  </a:cubicBezTo>
                  <a:cubicBezTo>
                    <a:pt x="10" y="8"/>
                    <a:pt x="10" y="8"/>
                    <a:pt x="9" y="8"/>
                  </a:cubicBezTo>
                  <a:cubicBezTo>
                    <a:pt x="3" y="8"/>
                    <a:pt x="3" y="8"/>
                    <a:pt x="3" y="8"/>
                  </a:cubicBezTo>
                  <a:cubicBezTo>
                    <a:pt x="3" y="11"/>
                    <a:pt x="3" y="11"/>
                    <a:pt x="3" y="11"/>
                  </a:cubicBezTo>
                  <a:cubicBezTo>
                    <a:pt x="10" y="11"/>
                    <a:pt x="10" y="11"/>
                    <a:pt x="10" y="11"/>
                  </a:cubicBezTo>
                  <a:cubicBezTo>
                    <a:pt x="11" y="11"/>
                    <a:pt x="11" y="12"/>
                    <a:pt x="11" y="13"/>
                  </a:cubicBezTo>
                  <a:cubicBezTo>
                    <a:pt x="11" y="14"/>
                    <a:pt x="11" y="14"/>
                    <a:pt x="10" y="14"/>
                  </a:cubicBezTo>
                  <a:cubicBezTo>
                    <a:pt x="2" y="14"/>
                    <a:pt x="2" y="14"/>
                    <a:pt x="2" y="14"/>
                  </a:cubicBezTo>
                  <a:cubicBezTo>
                    <a:pt x="1" y="14"/>
                    <a:pt x="0" y="14"/>
                    <a:pt x="0" y="12"/>
                  </a:cubicBezTo>
                  <a:lnTo>
                    <a:pt x="0" y="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63" name="Freeform 48"/>
            <p:cNvSpPr>
              <a:spLocks/>
            </p:cNvSpPr>
            <p:nvPr userDrawn="1"/>
          </p:nvSpPr>
          <p:spPr bwMode="auto">
            <a:xfrm>
              <a:off x="5538788" y="2152650"/>
              <a:ext cx="46038" cy="58738"/>
            </a:xfrm>
            <a:custGeom>
              <a:avLst/>
              <a:gdLst>
                <a:gd name="T0" fmla="*/ 8 w 12"/>
                <a:gd name="T1" fmla="*/ 7 h 15"/>
                <a:gd name="T2" fmla="*/ 12 w 12"/>
                <a:gd name="T3" fmla="*/ 11 h 15"/>
                <a:gd name="T4" fmla="*/ 6 w 12"/>
                <a:gd name="T5" fmla="*/ 15 h 15"/>
                <a:gd name="T6" fmla="*/ 0 w 12"/>
                <a:gd name="T7" fmla="*/ 12 h 15"/>
                <a:gd name="T8" fmla="*/ 1 w 12"/>
                <a:gd name="T9" fmla="*/ 10 h 15"/>
                <a:gd name="T10" fmla="*/ 6 w 12"/>
                <a:gd name="T11" fmla="*/ 13 h 15"/>
                <a:gd name="T12" fmla="*/ 9 w 12"/>
                <a:gd name="T13" fmla="*/ 11 h 15"/>
                <a:gd name="T14" fmla="*/ 7 w 12"/>
                <a:gd name="T15" fmla="*/ 10 h 15"/>
                <a:gd name="T16" fmla="*/ 4 w 12"/>
                <a:gd name="T17" fmla="*/ 9 h 15"/>
                <a:gd name="T18" fmla="*/ 0 w 12"/>
                <a:gd name="T19" fmla="*/ 5 h 15"/>
                <a:gd name="T20" fmla="*/ 6 w 12"/>
                <a:gd name="T21" fmla="*/ 0 h 15"/>
                <a:gd name="T22" fmla="*/ 11 w 12"/>
                <a:gd name="T23" fmla="*/ 4 h 15"/>
                <a:gd name="T24" fmla="*/ 10 w 12"/>
                <a:gd name="T25" fmla="*/ 5 h 15"/>
                <a:gd name="T26" fmla="*/ 6 w 12"/>
                <a:gd name="T27" fmla="*/ 3 h 15"/>
                <a:gd name="T28" fmla="*/ 3 w 12"/>
                <a:gd name="T29" fmla="*/ 5 h 15"/>
                <a:gd name="T30" fmla="*/ 5 w 12"/>
                <a:gd name="T31" fmla="*/ 6 h 15"/>
                <a:gd name="T32" fmla="*/ 8 w 12"/>
                <a:gd name="T3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5">
                  <a:moveTo>
                    <a:pt x="8" y="7"/>
                  </a:moveTo>
                  <a:cubicBezTo>
                    <a:pt x="11" y="7"/>
                    <a:pt x="12" y="9"/>
                    <a:pt x="12" y="11"/>
                  </a:cubicBezTo>
                  <a:cubicBezTo>
                    <a:pt x="12" y="13"/>
                    <a:pt x="10" y="15"/>
                    <a:pt x="6" y="15"/>
                  </a:cubicBezTo>
                  <a:cubicBezTo>
                    <a:pt x="2" y="15"/>
                    <a:pt x="0" y="13"/>
                    <a:pt x="0" y="12"/>
                  </a:cubicBezTo>
                  <a:cubicBezTo>
                    <a:pt x="0" y="11"/>
                    <a:pt x="1" y="10"/>
                    <a:pt x="1" y="10"/>
                  </a:cubicBezTo>
                  <a:cubicBezTo>
                    <a:pt x="3" y="10"/>
                    <a:pt x="3" y="13"/>
                    <a:pt x="6" y="13"/>
                  </a:cubicBezTo>
                  <a:cubicBezTo>
                    <a:pt x="8" y="13"/>
                    <a:pt x="9" y="12"/>
                    <a:pt x="9" y="11"/>
                  </a:cubicBezTo>
                  <a:cubicBezTo>
                    <a:pt x="9" y="11"/>
                    <a:pt x="8" y="10"/>
                    <a:pt x="7" y="10"/>
                  </a:cubicBezTo>
                  <a:cubicBezTo>
                    <a:pt x="4" y="9"/>
                    <a:pt x="4" y="9"/>
                    <a:pt x="4" y="9"/>
                  </a:cubicBezTo>
                  <a:cubicBezTo>
                    <a:pt x="1" y="8"/>
                    <a:pt x="0" y="6"/>
                    <a:pt x="0" y="5"/>
                  </a:cubicBezTo>
                  <a:cubicBezTo>
                    <a:pt x="0" y="2"/>
                    <a:pt x="3" y="0"/>
                    <a:pt x="6" y="0"/>
                  </a:cubicBezTo>
                  <a:cubicBezTo>
                    <a:pt x="8" y="0"/>
                    <a:pt x="11" y="2"/>
                    <a:pt x="11" y="4"/>
                  </a:cubicBezTo>
                  <a:cubicBezTo>
                    <a:pt x="11" y="5"/>
                    <a:pt x="11" y="5"/>
                    <a:pt x="10" y="5"/>
                  </a:cubicBezTo>
                  <a:cubicBezTo>
                    <a:pt x="8" y="5"/>
                    <a:pt x="9" y="3"/>
                    <a:pt x="6" y="3"/>
                  </a:cubicBezTo>
                  <a:cubicBezTo>
                    <a:pt x="4" y="3"/>
                    <a:pt x="3" y="4"/>
                    <a:pt x="3" y="5"/>
                  </a:cubicBezTo>
                  <a:cubicBezTo>
                    <a:pt x="3" y="6"/>
                    <a:pt x="4" y="6"/>
                    <a:pt x="5" y="6"/>
                  </a:cubicBezTo>
                  <a:lnTo>
                    <a:pt x="8" y="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64" name="Freeform 49"/>
            <p:cNvSpPr>
              <a:spLocks noEditPoints="1"/>
            </p:cNvSpPr>
            <p:nvPr userDrawn="1"/>
          </p:nvSpPr>
          <p:spPr bwMode="auto">
            <a:xfrm>
              <a:off x="5407025" y="2020888"/>
              <a:ext cx="53975" cy="58738"/>
            </a:xfrm>
            <a:custGeom>
              <a:avLst/>
              <a:gdLst>
                <a:gd name="T0" fmla="*/ 7 w 14"/>
                <a:gd name="T1" fmla="*/ 0 h 15"/>
                <a:gd name="T2" fmla="*/ 14 w 14"/>
                <a:gd name="T3" fmla="*/ 8 h 15"/>
                <a:gd name="T4" fmla="*/ 7 w 14"/>
                <a:gd name="T5" fmla="*/ 15 h 15"/>
                <a:gd name="T6" fmla="*/ 0 w 14"/>
                <a:gd name="T7" fmla="*/ 8 h 15"/>
                <a:gd name="T8" fmla="*/ 7 w 14"/>
                <a:gd name="T9" fmla="*/ 0 h 15"/>
                <a:gd name="T10" fmla="*/ 7 w 14"/>
                <a:gd name="T11" fmla="*/ 13 h 15"/>
                <a:gd name="T12" fmla="*/ 11 w 14"/>
                <a:gd name="T13" fmla="*/ 8 h 15"/>
                <a:gd name="T14" fmla="*/ 7 w 14"/>
                <a:gd name="T15" fmla="*/ 3 h 15"/>
                <a:gd name="T16" fmla="*/ 3 w 14"/>
                <a:gd name="T17" fmla="*/ 8 h 15"/>
                <a:gd name="T18" fmla="*/ 7 w 14"/>
                <a:gd name="T19"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5">
                  <a:moveTo>
                    <a:pt x="7" y="0"/>
                  </a:moveTo>
                  <a:cubicBezTo>
                    <a:pt x="12" y="0"/>
                    <a:pt x="14" y="3"/>
                    <a:pt x="14" y="8"/>
                  </a:cubicBezTo>
                  <a:cubicBezTo>
                    <a:pt x="14" y="12"/>
                    <a:pt x="12" y="15"/>
                    <a:pt x="7" y="15"/>
                  </a:cubicBezTo>
                  <a:cubicBezTo>
                    <a:pt x="2" y="15"/>
                    <a:pt x="0" y="12"/>
                    <a:pt x="0" y="8"/>
                  </a:cubicBezTo>
                  <a:cubicBezTo>
                    <a:pt x="0" y="3"/>
                    <a:pt x="3" y="0"/>
                    <a:pt x="7" y="0"/>
                  </a:cubicBezTo>
                  <a:close/>
                  <a:moveTo>
                    <a:pt x="7" y="13"/>
                  </a:moveTo>
                  <a:cubicBezTo>
                    <a:pt x="10" y="13"/>
                    <a:pt x="11" y="10"/>
                    <a:pt x="11" y="8"/>
                  </a:cubicBezTo>
                  <a:cubicBezTo>
                    <a:pt x="11" y="5"/>
                    <a:pt x="10" y="3"/>
                    <a:pt x="7" y="3"/>
                  </a:cubicBezTo>
                  <a:cubicBezTo>
                    <a:pt x="5" y="3"/>
                    <a:pt x="3" y="5"/>
                    <a:pt x="3" y="8"/>
                  </a:cubicBezTo>
                  <a:cubicBezTo>
                    <a:pt x="3" y="10"/>
                    <a:pt x="4" y="13"/>
                    <a:pt x="7" y="13"/>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65" name="Rectangle 50"/>
            <p:cNvSpPr>
              <a:spLocks noChangeArrowheads="1"/>
            </p:cNvSpPr>
            <p:nvPr userDrawn="1"/>
          </p:nvSpPr>
          <p:spPr bwMode="auto">
            <a:xfrm>
              <a:off x="5384800" y="2052638"/>
              <a:ext cx="14288" cy="31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66" name="Freeform 51"/>
            <p:cNvSpPr>
              <a:spLocks/>
            </p:cNvSpPr>
            <p:nvPr userDrawn="1"/>
          </p:nvSpPr>
          <p:spPr bwMode="auto">
            <a:xfrm>
              <a:off x="5434013" y="2168525"/>
              <a:ext cx="15875" cy="15875"/>
            </a:xfrm>
            <a:custGeom>
              <a:avLst/>
              <a:gdLst>
                <a:gd name="T0" fmla="*/ 3 w 10"/>
                <a:gd name="T1" fmla="*/ 10 h 10"/>
                <a:gd name="T2" fmla="*/ 0 w 10"/>
                <a:gd name="T3" fmla="*/ 7 h 10"/>
                <a:gd name="T4" fmla="*/ 8 w 10"/>
                <a:gd name="T5" fmla="*/ 0 h 10"/>
                <a:gd name="T6" fmla="*/ 10 w 10"/>
                <a:gd name="T7" fmla="*/ 2 h 10"/>
                <a:gd name="T8" fmla="*/ 3 w 10"/>
                <a:gd name="T9" fmla="*/ 10 h 10"/>
              </a:gdLst>
              <a:ahLst/>
              <a:cxnLst>
                <a:cxn ang="0">
                  <a:pos x="T0" y="T1"/>
                </a:cxn>
                <a:cxn ang="0">
                  <a:pos x="T2" y="T3"/>
                </a:cxn>
                <a:cxn ang="0">
                  <a:pos x="T4" y="T5"/>
                </a:cxn>
                <a:cxn ang="0">
                  <a:pos x="T6" y="T7"/>
                </a:cxn>
                <a:cxn ang="0">
                  <a:pos x="T8" y="T9"/>
                </a:cxn>
              </a:cxnLst>
              <a:rect l="0" t="0" r="r" b="b"/>
              <a:pathLst>
                <a:path w="10" h="10">
                  <a:moveTo>
                    <a:pt x="3" y="10"/>
                  </a:moveTo>
                  <a:lnTo>
                    <a:pt x="0" y="7"/>
                  </a:lnTo>
                  <a:lnTo>
                    <a:pt x="8" y="0"/>
                  </a:lnTo>
                  <a:lnTo>
                    <a:pt x="10" y="2"/>
                  </a:lnTo>
                  <a:lnTo>
                    <a:pt x="3" y="1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67" name="Rectangle 52"/>
            <p:cNvSpPr>
              <a:spLocks noChangeArrowheads="1"/>
            </p:cNvSpPr>
            <p:nvPr userDrawn="1"/>
          </p:nvSpPr>
          <p:spPr bwMode="auto">
            <a:xfrm>
              <a:off x="5557838" y="2219325"/>
              <a:ext cx="3175" cy="14288"/>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68" name="Freeform 53"/>
            <p:cNvSpPr>
              <a:spLocks/>
            </p:cNvSpPr>
            <p:nvPr userDrawn="1"/>
          </p:nvSpPr>
          <p:spPr bwMode="auto">
            <a:xfrm>
              <a:off x="5673725" y="2168525"/>
              <a:ext cx="15875" cy="15875"/>
            </a:xfrm>
            <a:custGeom>
              <a:avLst/>
              <a:gdLst>
                <a:gd name="T0" fmla="*/ 7 w 10"/>
                <a:gd name="T1" fmla="*/ 10 h 10"/>
                <a:gd name="T2" fmla="*/ 0 w 10"/>
                <a:gd name="T3" fmla="*/ 2 h 10"/>
                <a:gd name="T4" fmla="*/ 2 w 10"/>
                <a:gd name="T5" fmla="*/ 0 h 10"/>
                <a:gd name="T6" fmla="*/ 10 w 10"/>
                <a:gd name="T7" fmla="*/ 7 h 10"/>
                <a:gd name="T8" fmla="*/ 7 w 10"/>
                <a:gd name="T9" fmla="*/ 10 h 10"/>
              </a:gdLst>
              <a:ahLst/>
              <a:cxnLst>
                <a:cxn ang="0">
                  <a:pos x="T0" y="T1"/>
                </a:cxn>
                <a:cxn ang="0">
                  <a:pos x="T2" y="T3"/>
                </a:cxn>
                <a:cxn ang="0">
                  <a:pos x="T4" y="T5"/>
                </a:cxn>
                <a:cxn ang="0">
                  <a:pos x="T6" y="T7"/>
                </a:cxn>
                <a:cxn ang="0">
                  <a:pos x="T8" y="T9"/>
                </a:cxn>
              </a:cxnLst>
              <a:rect l="0" t="0" r="r" b="b"/>
              <a:pathLst>
                <a:path w="10" h="10">
                  <a:moveTo>
                    <a:pt x="7" y="10"/>
                  </a:moveTo>
                  <a:lnTo>
                    <a:pt x="0" y="2"/>
                  </a:lnTo>
                  <a:lnTo>
                    <a:pt x="2" y="0"/>
                  </a:lnTo>
                  <a:lnTo>
                    <a:pt x="10" y="7"/>
                  </a:lnTo>
                  <a:lnTo>
                    <a:pt x="7" y="1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69" name="Rectangle 54"/>
            <p:cNvSpPr>
              <a:spLocks noChangeArrowheads="1"/>
            </p:cNvSpPr>
            <p:nvPr userDrawn="1"/>
          </p:nvSpPr>
          <p:spPr bwMode="auto">
            <a:xfrm>
              <a:off x="5724525" y="2052638"/>
              <a:ext cx="14288" cy="31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70" name="Freeform 55"/>
            <p:cNvSpPr>
              <a:spLocks/>
            </p:cNvSpPr>
            <p:nvPr userDrawn="1"/>
          </p:nvSpPr>
          <p:spPr bwMode="auto">
            <a:xfrm>
              <a:off x="5673725" y="1928813"/>
              <a:ext cx="15875" cy="11113"/>
            </a:xfrm>
            <a:custGeom>
              <a:avLst/>
              <a:gdLst>
                <a:gd name="T0" fmla="*/ 2 w 10"/>
                <a:gd name="T1" fmla="*/ 7 h 7"/>
                <a:gd name="T2" fmla="*/ 0 w 10"/>
                <a:gd name="T3" fmla="*/ 7 h 7"/>
                <a:gd name="T4" fmla="*/ 7 w 10"/>
                <a:gd name="T5" fmla="*/ 0 h 7"/>
                <a:gd name="T6" fmla="*/ 10 w 10"/>
                <a:gd name="T7" fmla="*/ 3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lnTo>
                    <a:pt x="0" y="7"/>
                  </a:lnTo>
                  <a:lnTo>
                    <a:pt x="7" y="0"/>
                  </a:lnTo>
                  <a:lnTo>
                    <a:pt x="10" y="3"/>
                  </a:lnTo>
                  <a:lnTo>
                    <a:pt x="2" y="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71" name="Rectangle 56"/>
            <p:cNvSpPr>
              <a:spLocks noChangeArrowheads="1"/>
            </p:cNvSpPr>
            <p:nvPr userDrawn="1"/>
          </p:nvSpPr>
          <p:spPr bwMode="auto">
            <a:xfrm>
              <a:off x="5557838" y="1878013"/>
              <a:ext cx="3175" cy="158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72" name="Freeform 57"/>
            <p:cNvSpPr>
              <a:spLocks/>
            </p:cNvSpPr>
            <p:nvPr userDrawn="1"/>
          </p:nvSpPr>
          <p:spPr bwMode="auto">
            <a:xfrm>
              <a:off x="5434013" y="1928813"/>
              <a:ext cx="15875" cy="11113"/>
            </a:xfrm>
            <a:custGeom>
              <a:avLst/>
              <a:gdLst>
                <a:gd name="T0" fmla="*/ 8 w 10"/>
                <a:gd name="T1" fmla="*/ 7 h 7"/>
                <a:gd name="T2" fmla="*/ 0 w 10"/>
                <a:gd name="T3" fmla="*/ 3 h 7"/>
                <a:gd name="T4" fmla="*/ 3 w 10"/>
                <a:gd name="T5" fmla="*/ 0 h 7"/>
                <a:gd name="T6" fmla="*/ 10 w 10"/>
                <a:gd name="T7" fmla="*/ 7 h 7"/>
                <a:gd name="T8" fmla="*/ 8 w 10"/>
                <a:gd name="T9" fmla="*/ 7 h 7"/>
              </a:gdLst>
              <a:ahLst/>
              <a:cxnLst>
                <a:cxn ang="0">
                  <a:pos x="T0" y="T1"/>
                </a:cxn>
                <a:cxn ang="0">
                  <a:pos x="T2" y="T3"/>
                </a:cxn>
                <a:cxn ang="0">
                  <a:pos x="T4" y="T5"/>
                </a:cxn>
                <a:cxn ang="0">
                  <a:pos x="T6" y="T7"/>
                </a:cxn>
                <a:cxn ang="0">
                  <a:pos x="T8" y="T9"/>
                </a:cxn>
              </a:cxnLst>
              <a:rect l="0" t="0" r="r" b="b"/>
              <a:pathLst>
                <a:path w="10" h="7">
                  <a:moveTo>
                    <a:pt x="8" y="7"/>
                  </a:moveTo>
                  <a:lnTo>
                    <a:pt x="0" y="3"/>
                  </a:lnTo>
                  <a:lnTo>
                    <a:pt x="3" y="0"/>
                  </a:lnTo>
                  <a:lnTo>
                    <a:pt x="10" y="7"/>
                  </a:lnTo>
                  <a:lnTo>
                    <a:pt x="8" y="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73" name="Freeform 58"/>
            <p:cNvSpPr>
              <a:spLocks noEditPoints="1"/>
            </p:cNvSpPr>
            <p:nvPr userDrawn="1"/>
          </p:nvSpPr>
          <p:spPr bwMode="auto">
            <a:xfrm>
              <a:off x="5541963" y="2041525"/>
              <a:ext cx="34925" cy="30163"/>
            </a:xfrm>
            <a:custGeom>
              <a:avLst/>
              <a:gdLst>
                <a:gd name="T0" fmla="*/ 5 w 9"/>
                <a:gd name="T1" fmla="*/ 0 h 8"/>
                <a:gd name="T2" fmla="*/ 2 w 9"/>
                <a:gd name="T3" fmla="*/ 1 h 8"/>
                <a:gd name="T4" fmla="*/ 2 w 9"/>
                <a:gd name="T5" fmla="*/ 7 h 8"/>
                <a:gd name="T6" fmla="*/ 5 w 9"/>
                <a:gd name="T7" fmla="*/ 8 h 8"/>
                <a:gd name="T8" fmla="*/ 8 w 9"/>
                <a:gd name="T9" fmla="*/ 7 h 8"/>
                <a:gd name="T10" fmla="*/ 8 w 9"/>
                <a:gd name="T11" fmla="*/ 1 h 8"/>
                <a:gd name="T12" fmla="*/ 5 w 9"/>
                <a:gd name="T13" fmla="*/ 0 h 8"/>
                <a:gd name="T14" fmla="*/ 7 w 9"/>
                <a:gd name="T15" fmla="*/ 6 h 8"/>
                <a:gd name="T16" fmla="*/ 3 w 9"/>
                <a:gd name="T17" fmla="*/ 6 h 8"/>
                <a:gd name="T18" fmla="*/ 3 w 9"/>
                <a:gd name="T19" fmla="*/ 2 h 8"/>
                <a:gd name="T20" fmla="*/ 7 w 9"/>
                <a:gd name="T21" fmla="*/ 2 h 8"/>
                <a:gd name="T22" fmla="*/ 7 w 9"/>
                <a:gd name="T2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5" y="0"/>
                  </a:moveTo>
                  <a:cubicBezTo>
                    <a:pt x="4" y="0"/>
                    <a:pt x="3" y="0"/>
                    <a:pt x="2" y="1"/>
                  </a:cubicBezTo>
                  <a:cubicBezTo>
                    <a:pt x="0" y="3"/>
                    <a:pt x="0" y="5"/>
                    <a:pt x="2" y="7"/>
                  </a:cubicBezTo>
                  <a:cubicBezTo>
                    <a:pt x="3" y="8"/>
                    <a:pt x="4" y="8"/>
                    <a:pt x="5" y="8"/>
                  </a:cubicBezTo>
                  <a:cubicBezTo>
                    <a:pt x="6" y="8"/>
                    <a:pt x="7" y="8"/>
                    <a:pt x="8" y="7"/>
                  </a:cubicBezTo>
                  <a:cubicBezTo>
                    <a:pt x="9" y="5"/>
                    <a:pt x="9" y="3"/>
                    <a:pt x="8" y="1"/>
                  </a:cubicBezTo>
                  <a:cubicBezTo>
                    <a:pt x="7" y="0"/>
                    <a:pt x="6" y="0"/>
                    <a:pt x="5" y="0"/>
                  </a:cubicBezTo>
                  <a:close/>
                  <a:moveTo>
                    <a:pt x="7" y="6"/>
                  </a:moveTo>
                  <a:cubicBezTo>
                    <a:pt x="6" y="7"/>
                    <a:pt x="4" y="7"/>
                    <a:pt x="3" y="6"/>
                  </a:cubicBezTo>
                  <a:cubicBezTo>
                    <a:pt x="2" y="5"/>
                    <a:pt x="2" y="3"/>
                    <a:pt x="3" y="2"/>
                  </a:cubicBezTo>
                  <a:cubicBezTo>
                    <a:pt x="4" y="1"/>
                    <a:pt x="6" y="1"/>
                    <a:pt x="7" y="2"/>
                  </a:cubicBezTo>
                  <a:cubicBezTo>
                    <a:pt x="8" y="3"/>
                    <a:pt x="8" y="5"/>
                    <a:pt x="7" y="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74" name="Freeform 59"/>
            <p:cNvSpPr>
              <a:spLocks noEditPoints="1"/>
            </p:cNvSpPr>
            <p:nvPr userDrawn="1"/>
          </p:nvSpPr>
          <p:spPr bwMode="auto">
            <a:xfrm>
              <a:off x="5468938" y="1963738"/>
              <a:ext cx="185738" cy="185738"/>
            </a:xfrm>
            <a:custGeom>
              <a:avLst/>
              <a:gdLst>
                <a:gd name="T0" fmla="*/ 17 w 48"/>
                <a:gd name="T1" fmla="*/ 17 h 48"/>
                <a:gd name="T2" fmla="*/ 17 w 48"/>
                <a:gd name="T3" fmla="*/ 17 h 48"/>
                <a:gd name="T4" fmla="*/ 0 w 48"/>
                <a:gd name="T5" fmla="*/ 48 h 48"/>
                <a:gd name="T6" fmla="*/ 31 w 48"/>
                <a:gd name="T7" fmla="*/ 31 h 48"/>
                <a:gd name="T8" fmla="*/ 31 w 48"/>
                <a:gd name="T9" fmla="*/ 31 h 48"/>
                <a:gd name="T10" fmla="*/ 48 w 48"/>
                <a:gd name="T11" fmla="*/ 0 h 48"/>
                <a:gd name="T12" fmla="*/ 17 w 48"/>
                <a:gd name="T13" fmla="*/ 17 h 48"/>
                <a:gd name="T14" fmla="*/ 28 w 48"/>
                <a:gd name="T15" fmla="*/ 28 h 48"/>
                <a:gd name="T16" fmla="*/ 24 w 48"/>
                <a:gd name="T17" fmla="*/ 29 h 48"/>
                <a:gd name="T18" fmla="*/ 20 w 48"/>
                <a:gd name="T19" fmla="*/ 28 h 48"/>
                <a:gd name="T20" fmla="*/ 20 w 48"/>
                <a:gd name="T21" fmla="*/ 20 h 48"/>
                <a:gd name="T22" fmla="*/ 24 w 48"/>
                <a:gd name="T23" fmla="*/ 19 h 48"/>
                <a:gd name="T24" fmla="*/ 28 w 48"/>
                <a:gd name="T25" fmla="*/ 20 h 48"/>
                <a:gd name="T26" fmla="*/ 28 w 48"/>
                <a:gd name="T27"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17" y="17"/>
                  </a:moveTo>
                  <a:cubicBezTo>
                    <a:pt x="17" y="17"/>
                    <a:pt x="17" y="17"/>
                    <a:pt x="17" y="17"/>
                  </a:cubicBezTo>
                  <a:cubicBezTo>
                    <a:pt x="0" y="48"/>
                    <a:pt x="0" y="48"/>
                    <a:pt x="0" y="48"/>
                  </a:cubicBezTo>
                  <a:cubicBezTo>
                    <a:pt x="31" y="31"/>
                    <a:pt x="31" y="31"/>
                    <a:pt x="31" y="31"/>
                  </a:cubicBezTo>
                  <a:cubicBezTo>
                    <a:pt x="31" y="31"/>
                    <a:pt x="31" y="31"/>
                    <a:pt x="31" y="31"/>
                  </a:cubicBezTo>
                  <a:cubicBezTo>
                    <a:pt x="48" y="0"/>
                    <a:pt x="48" y="0"/>
                    <a:pt x="48" y="0"/>
                  </a:cubicBezTo>
                  <a:lnTo>
                    <a:pt x="17" y="17"/>
                  </a:lnTo>
                  <a:close/>
                  <a:moveTo>
                    <a:pt x="28" y="28"/>
                  </a:moveTo>
                  <a:cubicBezTo>
                    <a:pt x="27" y="29"/>
                    <a:pt x="25" y="29"/>
                    <a:pt x="24" y="29"/>
                  </a:cubicBezTo>
                  <a:cubicBezTo>
                    <a:pt x="23" y="29"/>
                    <a:pt x="21" y="29"/>
                    <a:pt x="20" y="28"/>
                  </a:cubicBezTo>
                  <a:cubicBezTo>
                    <a:pt x="18" y="26"/>
                    <a:pt x="18" y="22"/>
                    <a:pt x="20" y="20"/>
                  </a:cubicBezTo>
                  <a:cubicBezTo>
                    <a:pt x="21" y="19"/>
                    <a:pt x="23" y="19"/>
                    <a:pt x="24" y="19"/>
                  </a:cubicBezTo>
                  <a:cubicBezTo>
                    <a:pt x="25" y="19"/>
                    <a:pt x="27" y="19"/>
                    <a:pt x="28" y="20"/>
                  </a:cubicBezTo>
                  <a:cubicBezTo>
                    <a:pt x="30" y="22"/>
                    <a:pt x="30" y="26"/>
                    <a:pt x="28" y="2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sp>
        <p:nvSpPr>
          <p:cNvPr id="75" name="Freeform 60"/>
          <p:cNvSpPr>
            <a:spLocks noEditPoints="1"/>
          </p:cNvSpPr>
          <p:nvPr userDrawn="1"/>
        </p:nvSpPr>
        <p:spPr bwMode="auto">
          <a:xfrm>
            <a:off x="7493000" y="966788"/>
            <a:ext cx="287867" cy="215900"/>
          </a:xfrm>
          <a:custGeom>
            <a:avLst/>
            <a:gdLst>
              <a:gd name="T0" fmla="*/ 47 w 56"/>
              <a:gd name="T1" fmla="*/ 16 h 56"/>
              <a:gd name="T2" fmla="*/ 33 w 56"/>
              <a:gd name="T3" fmla="*/ 6 h 56"/>
              <a:gd name="T4" fmla="*/ 15 w 56"/>
              <a:gd name="T5" fmla="*/ 9 h 56"/>
              <a:gd name="T6" fmla="*/ 5 w 56"/>
              <a:gd name="T7" fmla="*/ 23 h 56"/>
              <a:gd name="T8" fmla="*/ 8 w 56"/>
              <a:gd name="T9" fmla="*/ 40 h 56"/>
              <a:gd name="T10" fmla="*/ 23 w 56"/>
              <a:gd name="T11" fmla="*/ 50 h 56"/>
              <a:gd name="T12" fmla="*/ 40 w 56"/>
              <a:gd name="T13" fmla="*/ 47 h 56"/>
              <a:gd name="T14" fmla="*/ 50 w 56"/>
              <a:gd name="T15" fmla="*/ 33 h 56"/>
              <a:gd name="T16" fmla="*/ 42 w 56"/>
              <a:gd name="T17" fmla="*/ 36 h 56"/>
              <a:gd name="T18" fmla="*/ 41 w 56"/>
              <a:gd name="T19" fmla="*/ 38 h 56"/>
              <a:gd name="T20" fmla="*/ 38 w 56"/>
              <a:gd name="T21" fmla="*/ 40 h 56"/>
              <a:gd name="T22" fmla="*/ 36 w 56"/>
              <a:gd name="T23" fmla="*/ 42 h 56"/>
              <a:gd name="T24" fmla="*/ 35 w 56"/>
              <a:gd name="T25" fmla="*/ 42 h 56"/>
              <a:gd name="T26" fmla="*/ 32 w 56"/>
              <a:gd name="T27" fmla="*/ 44 h 56"/>
              <a:gd name="T28" fmla="*/ 30 w 56"/>
              <a:gd name="T29" fmla="*/ 44 h 56"/>
              <a:gd name="T30" fmla="*/ 29 w 56"/>
              <a:gd name="T31" fmla="*/ 44 h 56"/>
              <a:gd name="T32" fmla="*/ 27 w 56"/>
              <a:gd name="T33" fmla="*/ 44 h 56"/>
              <a:gd name="T34" fmla="*/ 25 w 56"/>
              <a:gd name="T35" fmla="*/ 44 h 56"/>
              <a:gd name="T36" fmla="*/ 23 w 56"/>
              <a:gd name="T37" fmla="*/ 44 h 56"/>
              <a:gd name="T38" fmla="*/ 20 w 56"/>
              <a:gd name="T39" fmla="*/ 42 h 56"/>
              <a:gd name="T40" fmla="*/ 19 w 56"/>
              <a:gd name="T41" fmla="*/ 42 h 56"/>
              <a:gd name="T42" fmla="*/ 17 w 56"/>
              <a:gd name="T43" fmla="*/ 40 h 56"/>
              <a:gd name="T44" fmla="*/ 15 w 56"/>
              <a:gd name="T45" fmla="*/ 38 h 56"/>
              <a:gd name="T46" fmla="*/ 13 w 56"/>
              <a:gd name="T47" fmla="*/ 36 h 56"/>
              <a:gd name="T48" fmla="*/ 12 w 56"/>
              <a:gd name="T49" fmla="*/ 31 h 56"/>
              <a:gd name="T50" fmla="*/ 11 w 56"/>
              <a:gd name="T51" fmla="*/ 30 h 56"/>
              <a:gd name="T52" fmla="*/ 11 w 56"/>
              <a:gd name="T53" fmla="*/ 28 h 56"/>
              <a:gd name="T54" fmla="*/ 11 w 56"/>
              <a:gd name="T55" fmla="*/ 26 h 56"/>
              <a:gd name="T56" fmla="*/ 12 w 56"/>
              <a:gd name="T57" fmla="*/ 24 h 56"/>
              <a:gd name="T58" fmla="*/ 12 w 56"/>
              <a:gd name="T59" fmla="*/ 23 h 56"/>
              <a:gd name="T60" fmla="*/ 13 w 56"/>
              <a:gd name="T61" fmla="*/ 20 h 56"/>
              <a:gd name="T62" fmla="*/ 15 w 56"/>
              <a:gd name="T63" fmla="*/ 18 h 56"/>
              <a:gd name="T64" fmla="*/ 17 w 56"/>
              <a:gd name="T65" fmla="*/ 15 h 56"/>
              <a:gd name="T66" fmla="*/ 19 w 56"/>
              <a:gd name="T67" fmla="*/ 14 h 56"/>
              <a:gd name="T68" fmla="*/ 20 w 56"/>
              <a:gd name="T69" fmla="*/ 13 h 56"/>
              <a:gd name="T70" fmla="*/ 23 w 56"/>
              <a:gd name="T71" fmla="*/ 12 h 56"/>
              <a:gd name="T72" fmla="*/ 24 w 56"/>
              <a:gd name="T73" fmla="*/ 12 h 56"/>
              <a:gd name="T74" fmla="*/ 26 w 56"/>
              <a:gd name="T75" fmla="*/ 12 h 56"/>
              <a:gd name="T76" fmla="*/ 28 w 56"/>
              <a:gd name="T77" fmla="*/ 11 h 56"/>
              <a:gd name="T78" fmla="*/ 30 w 56"/>
              <a:gd name="T79" fmla="*/ 12 h 56"/>
              <a:gd name="T80" fmla="*/ 32 w 56"/>
              <a:gd name="T81" fmla="*/ 12 h 56"/>
              <a:gd name="T82" fmla="*/ 33 w 56"/>
              <a:gd name="T83" fmla="*/ 12 h 56"/>
              <a:gd name="T84" fmla="*/ 36 w 56"/>
              <a:gd name="T85" fmla="*/ 14 h 56"/>
              <a:gd name="T86" fmla="*/ 38 w 56"/>
              <a:gd name="T87" fmla="*/ 15 h 56"/>
              <a:gd name="T88" fmla="*/ 40 w 56"/>
              <a:gd name="T89" fmla="*/ 17 h 56"/>
              <a:gd name="T90" fmla="*/ 42 w 56"/>
              <a:gd name="T91" fmla="*/ 19 h 56"/>
              <a:gd name="T92" fmla="*/ 43 w 56"/>
              <a:gd name="T93" fmla="*/ 23 h 56"/>
              <a:gd name="T94" fmla="*/ 44 w 56"/>
              <a:gd name="T95" fmla="*/ 24 h 56"/>
              <a:gd name="T96" fmla="*/ 44 w 56"/>
              <a:gd name="T97" fmla="*/ 25 h 56"/>
              <a:gd name="T98" fmla="*/ 44 w 56"/>
              <a:gd name="T99" fmla="*/ 27 h 56"/>
              <a:gd name="T100" fmla="*/ 44 w 56"/>
              <a:gd name="T101" fmla="*/ 29 h 56"/>
              <a:gd name="T102" fmla="*/ 44 w 56"/>
              <a:gd name="T103" fmla="*/ 31 h 56"/>
              <a:gd name="T104" fmla="*/ 42 w 56"/>
              <a:gd name="T105"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 h="56">
                <a:moveTo>
                  <a:pt x="56" y="33"/>
                </a:moveTo>
                <a:cubicBezTo>
                  <a:pt x="56" y="23"/>
                  <a:pt x="56" y="23"/>
                  <a:pt x="56" y="23"/>
                </a:cubicBezTo>
                <a:cubicBezTo>
                  <a:pt x="50" y="23"/>
                  <a:pt x="50" y="23"/>
                  <a:pt x="50" y="23"/>
                </a:cubicBezTo>
                <a:cubicBezTo>
                  <a:pt x="49" y="20"/>
                  <a:pt x="48" y="18"/>
                  <a:pt x="47" y="16"/>
                </a:cubicBezTo>
                <a:cubicBezTo>
                  <a:pt x="51" y="12"/>
                  <a:pt x="51" y="12"/>
                  <a:pt x="51" y="12"/>
                </a:cubicBezTo>
                <a:cubicBezTo>
                  <a:pt x="44" y="5"/>
                  <a:pt x="44" y="5"/>
                  <a:pt x="44" y="5"/>
                </a:cubicBezTo>
                <a:cubicBezTo>
                  <a:pt x="40" y="9"/>
                  <a:pt x="40" y="9"/>
                  <a:pt x="40" y="9"/>
                </a:cubicBezTo>
                <a:cubicBezTo>
                  <a:pt x="38" y="7"/>
                  <a:pt x="35" y="6"/>
                  <a:pt x="33" y="6"/>
                </a:cubicBezTo>
                <a:cubicBezTo>
                  <a:pt x="33" y="0"/>
                  <a:pt x="33" y="0"/>
                  <a:pt x="33" y="0"/>
                </a:cubicBezTo>
                <a:cubicBezTo>
                  <a:pt x="23" y="0"/>
                  <a:pt x="23" y="0"/>
                  <a:pt x="23" y="0"/>
                </a:cubicBezTo>
                <a:cubicBezTo>
                  <a:pt x="23" y="6"/>
                  <a:pt x="23" y="6"/>
                  <a:pt x="23" y="6"/>
                </a:cubicBezTo>
                <a:cubicBezTo>
                  <a:pt x="20" y="6"/>
                  <a:pt x="18" y="7"/>
                  <a:pt x="15" y="9"/>
                </a:cubicBezTo>
                <a:cubicBezTo>
                  <a:pt x="11" y="5"/>
                  <a:pt x="11" y="5"/>
                  <a:pt x="11" y="5"/>
                </a:cubicBezTo>
                <a:cubicBezTo>
                  <a:pt x="4" y="12"/>
                  <a:pt x="4" y="12"/>
                  <a:pt x="4" y="12"/>
                </a:cubicBezTo>
                <a:cubicBezTo>
                  <a:pt x="8" y="16"/>
                  <a:pt x="8" y="16"/>
                  <a:pt x="8" y="16"/>
                </a:cubicBezTo>
                <a:cubicBezTo>
                  <a:pt x="7" y="18"/>
                  <a:pt x="6" y="20"/>
                  <a:pt x="5" y="23"/>
                </a:cubicBezTo>
                <a:cubicBezTo>
                  <a:pt x="0" y="23"/>
                  <a:pt x="0" y="23"/>
                  <a:pt x="0" y="23"/>
                </a:cubicBezTo>
                <a:cubicBezTo>
                  <a:pt x="0" y="33"/>
                  <a:pt x="0" y="33"/>
                  <a:pt x="0" y="33"/>
                </a:cubicBezTo>
                <a:cubicBezTo>
                  <a:pt x="5" y="33"/>
                  <a:pt x="5" y="33"/>
                  <a:pt x="5" y="33"/>
                </a:cubicBezTo>
                <a:cubicBezTo>
                  <a:pt x="6" y="36"/>
                  <a:pt x="7" y="38"/>
                  <a:pt x="8" y="40"/>
                </a:cubicBezTo>
                <a:cubicBezTo>
                  <a:pt x="4" y="44"/>
                  <a:pt x="4" y="44"/>
                  <a:pt x="4" y="44"/>
                </a:cubicBezTo>
                <a:cubicBezTo>
                  <a:pt x="11" y="51"/>
                  <a:pt x="11" y="51"/>
                  <a:pt x="11" y="51"/>
                </a:cubicBezTo>
                <a:cubicBezTo>
                  <a:pt x="15" y="47"/>
                  <a:pt x="15" y="47"/>
                  <a:pt x="15" y="47"/>
                </a:cubicBezTo>
                <a:cubicBezTo>
                  <a:pt x="18" y="49"/>
                  <a:pt x="20" y="50"/>
                  <a:pt x="23" y="50"/>
                </a:cubicBezTo>
                <a:cubicBezTo>
                  <a:pt x="23" y="56"/>
                  <a:pt x="23" y="56"/>
                  <a:pt x="23" y="56"/>
                </a:cubicBezTo>
                <a:cubicBezTo>
                  <a:pt x="33" y="56"/>
                  <a:pt x="33" y="56"/>
                  <a:pt x="33" y="56"/>
                </a:cubicBezTo>
                <a:cubicBezTo>
                  <a:pt x="33" y="50"/>
                  <a:pt x="33" y="50"/>
                  <a:pt x="33" y="50"/>
                </a:cubicBezTo>
                <a:cubicBezTo>
                  <a:pt x="35" y="50"/>
                  <a:pt x="38" y="49"/>
                  <a:pt x="40" y="47"/>
                </a:cubicBezTo>
                <a:cubicBezTo>
                  <a:pt x="44" y="51"/>
                  <a:pt x="44" y="51"/>
                  <a:pt x="44" y="51"/>
                </a:cubicBezTo>
                <a:cubicBezTo>
                  <a:pt x="51" y="44"/>
                  <a:pt x="51" y="44"/>
                  <a:pt x="51" y="44"/>
                </a:cubicBezTo>
                <a:cubicBezTo>
                  <a:pt x="47" y="40"/>
                  <a:pt x="47" y="40"/>
                  <a:pt x="47" y="40"/>
                </a:cubicBezTo>
                <a:cubicBezTo>
                  <a:pt x="48" y="38"/>
                  <a:pt x="49" y="36"/>
                  <a:pt x="50" y="33"/>
                </a:cubicBezTo>
                <a:lnTo>
                  <a:pt x="56" y="33"/>
                </a:lnTo>
                <a:close/>
                <a:moveTo>
                  <a:pt x="42" y="36"/>
                </a:moveTo>
                <a:cubicBezTo>
                  <a:pt x="42" y="36"/>
                  <a:pt x="42" y="36"/>
                  <a:pt x="42" y="36"/>
                </a:cubicBezTo>
                <a:cubicBezTo>
                  <a:pt x="42" y="36"/>
                  <a:pt x="42" y="36"/>
                  <a:pt x="42" y="36"/>
                </a:cubicBezTo>
                <a:cubicBezTo>
                  <a:pt x="42" y="36"/>
                  <a:pt x="42" y="36"/>
                  <a:pt x="42" y="37"/>
                </a:cubicBezTo>
                <a:cubicBezTo>
                  <a:pt x="42" y="37"/>
                  <a:pt x="42" y="37"/>
                  <a:pt x="42" y="37"/>
                </a:cubicBezTo>
                <a:cubicBezTo>
                  <a:pt x="41" y="37"/>
                  <a:pt x="41" y="38"/>
                  <a:pt x="41" y="38"/>
                </a:cubicBezTo>
                <a:cubicBezTo>
                  <a:pt x="41" y="38"/>
                  <a:pt x="41" y="38"/>
                  <a:pt x="41" y="38"/>
                </a:cubicBezTo>
                <a:cubicBezTo>
                  <a:pt x="40" y="38"/>
                  <a:pt x="40" y="38"/>
                  <a:pt x="40" y="39"/>
                </a:cubicBezTo>
                <a:cubicBezTo>
                  <a:pt x="40" y="39"/>
                  <a:pt x="40" y="39"/>
                  <a:pt x="40" y="39"/>
                </a:cubicBezTo>
                <a:cubicBezTo>
                  <a:pt x="40" y="39"/>
                  <a:pt x="39" y="40"/>
                  <a:pt x="38" y="40"/>
                </a:cubicBezTo>
                <a:cubicBezTo>
                  <a:pt x="38" y="40"/>
                  <a:pt x="38" y="40"/>
                  <a:pt x="38" y="40"/>
                </a:cubicBezTo>
                <a:cubicBezTo>
                  <a:pt x="38" y="41"/>
                  <a:pt x="38" y="41"/>
                  <a:pt x="38" y="41"/>
                </a:cubicBezTo>
                <a:cubicBezTo>
                  <a:pt x="38" y="41"/>
                  <a:pt x="38" y="41"/>
                  <a:pt x="38" y="41"/>
                </a:cubicBezTo>
                <a:cubicBezTo>
                  <a:pt x="37" y="41"/>
                  <a:pt x="37" y="42"/>
                  <a:pt x="36" y="42"/>
                </a:cubicBezTo>
                <a:cubicBezTo>
                  <a:pt x="36" y="42"/>
                  <a:pt x="36" y="42"/>
                  <a:pt x="36" y="42"/>
                </a:cubicBezTo>
                <a:cubicBezTo>
                  <a:pt x="36" y="42"/>
                  <a:pt x="36" y="42"/>
                  <a:pt x="36" y="42"/>
                </a:cubicBezTo>
                <a:cubicBezTo>
                  <a:pt x="36" y="42"/>
                  <a:pt x="36" y="42"/>
                  <a:pt x="36" y="42"/>
                </a:cubicBezTo>
                <a:cubicBezTo>
                  <a:pt x="36" y="42"/>
                  <a:pt x="36" y="42"/>
                  <a:pt x="35" y="42"/>
                </a:cubicBezTo>
                <a:cubicBezTo>
                  <a:pt x="35" y="42"/>
                  <a:pt x="35" y="42"/>
                  <a:pt x="35" y="42"/>
                </a:cubicBezTo>
                <a:cubicBezTo>
                  <a:pt x="34" y="43"/>
                  <a:pt x="34" y="43"/>
                  <a:pt x="33" y="44"/>
                </a:cubicBezTo>
                <a:cubicBezTo>
                  <a:pt x="33" y="44"/>
                  <a:pt x="33" y="44"/>
                  <a:pt x="33" y="44"/>
                </a:cubicBezTo>
                <a:cubicBezTo>
                  <a:pt x="33" y="44"/>
                  <a:pt x="33" y="44"/>
                  <a:pt x="33" y="44"/>
                </a:cubicBezTo>
                <a:cubicBezTo>
                  <a:pt x="32" y="44"/>
                  <a:pt x="32" y="44"/>
                  <a:pt x="32" y="44"/>
                </a:cubicBezTo>
                <a:cubicBezTo>
                  <a:pt x="32" y="44"/>
                  <a:pt x="32" y="44"/>
                  <a:pt x="32" y="44"/>
                </a:cubicBezTo>
                <a:cubicBezTo>
                  <a:pt x="31" y="44"/>
                  <a:pt x="31" y="44"/>
                  <a:pt x="31" y="44"/>
                </a:cubicBezTo>
                <a:cubicBezTo>
                  <a:pt x="31" y="44"/>
                  <a:pt x="31" y="44"/>
                  <a:pt x="31" y="44"/>
                </a:cubicBezTo>
                <a:cubicBezTo>
                  <a:pt x="31" y="44"/>
                  <a:pt x="30" y="44"/>
                  <a:pt x="30" y="44"/>
                </a:cubicBezTo>
                <a:cubicBezTo>
                  <a:pt x="30" y="44"/>
                  <a:pt x="30" y="44"/>
                  <a:pt x="30" y="44"/>
                </a:cubicBezTo>
                <a:cubicBezTo>
                  <a:pt x="30" y="44"/>
                  <a:pt x="30" y="44"/>
                  <a:pt x="29" y="44"/>
                </a:cubicBezTo>
                <a:cubicBezTo>
                  <a:pt x="29" y="44"/>
                  <a:pt x="29" y="44"/>
                  <a:pt x="29" y="44"/>
                </a:cubicBezTo>
                <a:cubicBezTo>
                  <a:pt x="29" y="44"/>
                  <a:pt x="29" y="44"/>
                  <a:pt x="29" y="44"/>
                </a:cubicBezTo>
                <a:cubicBezTo>
                  <a:pt x="29" y="44"/>
                  <a:pt x="29" y="44"/>
                  <a:pt x="28" y="44"/>
                </a:cubicBezTo>
                <a:cubicBezTo>
                  <a:pt x="28" y="44"/>
                  <a:pt x="28" y="44"/>
                  <a:pt x="28" y="44"/>
                </a:cubicBezTo>
                <a:cubicBezTo>
                  <a:pt x="27" y="44"/>
                  <a:pt x="27" y="44"/>
                  <a:pt x="27" y="44"/>
                </a:cubicBezTo>
                <a:cubicBezTo>
                  <a:pt x="27" y="44"/>
                  <a:pt x="27" y="44"/>
                  <a:pt x="27" y="44"/>
                </a:cubicBezTo>
                <a:cubicBezTo>
                  <a:pt x="26" y="44"/>
                  <a:pt x="26" y="44"/>
                  <a:pt x="26" y="44"/>
                </a:cubicBezTo>
                <a:cubicBezTo>
                  <a:pt x="26" y="44"/>
                  <a:pt x="26" y="44"/>
                  <a:pt x="26" y="44"/>
                </a:cubicBezTo>
                <a:cubicBezTo>
                  <a:pt x="26" y="44"/>
                  <a:pt x="25" y="44"/>
                  <a:pt x="25" y="44"/>
                </a:cubicBezTo>
                <a:cubicBezTo>
                  <a:pt x="25" y="44"/>
                  <a:pt x="25" y="44"/>
                  <a:pt x="25" y="44"/>
                </a:cubicBezTo>
                <a:cubicBezTo>
                  <a:pt x="25" y="44"/>
                  <a:pt x="25" y="44"/>
                  <a:pt x="24" y="44"/>
                </a:cubicBezTo>
                <a:cubicBezTo>
                  <a:pt x="24" y="44"/>
                  <a:pt x="24" y="44"/>
                  <a:pt x="24" y="44"/>
                </a:cubicBezTo>
                <a:cubicBezTo>
                  <a:pt x="24" y="44"/>
                  <a:pt x="24" y="44"/>
                  <a:pt x="24" y="44"/>
                </a:cubicBezTo>
                <a:cubicBezTo>
                  <a:pt x="24" y="44"/>
                  <a:pt x="24" y="44"/>
                  <a:pt x="23" y="44"/>
                </a:cubicBezTo>
                <a:cubicBezTo>
                  <a:pt x="23" y="44"/>
                  <a:pt x="23" y="44"/>
                  <a:pt x="23" y="44"/>
                </a:cubicBezTo>
                <a:cubicBezTo>
                  <a:pt x="23" y="44"/>
                  <a:pt x="23" y="44"/>
                  <a:pt x="23" y="44"/>
                </a:cubicBezTo>
                <a:cubicBezTo>
                  <a:pt x="23" y="44"/>
                  <a:pt x="23" y="44"/>
                  <a:pt x="23" y="44"/>
                </a:cubicBezTo>
                <a:cubicBezTo>
                  <a:pt x="22" y="43"/>
                  <a:pt x="21" y="43"/>
                  <a:pt x="20" y="42"/>
                </a:cubicBezTo>
                <a:cubicBezTo>
                  <a:pt x="20" y="42"/>
                  <a:pt x="20" y="42"/>
                  <a:pt x="20" y="42"/>
                </a:cubicBezTo>
                <a:cubicBezTo>
                  <a:pt x="19" y="42"/>
                  <a:pt x="19" y="42"/>
                  <a:pt x="19" y="42"/>
                </a:cubicBezTo>
                <a:cubicBezTo>
                  <a:pt x="19" y="42"/>
                  <a:pt x="19" y="42"/>
                  <a:pt x="19" y="42"/>
                </a:cubicBezTo>
                <a:cubicBezTo>
                  <a:pt x="19" y="42"/>
                  <a:pt x="19" y="42"/>
                  <a:pt x="19" y="42"/>
                </a:cubicBezTo>
                <a:cubicBezTo>
                  <a:pt x="18" y="42"/>
                  <a:pt x="18" y="41"/>
                  <a:pt x="17" y="41"/>
                </a:cubicBezTo>
                <a:cubicBezTo>
                  <a:pt x="17" y="41"/>
                  <a:pt x="17" y="41"/>
                  <a:pt x="17" y="41"/>
                </a:cubicBezTo>
                <a:cubicBezTo>
                  <a:pt x="17" y="41"/>
                  <a:pt x="17" y="41"/>
                  <a:pt x="17" y="40"/>
                </a:cubicBezTo>
                <a:cubicBezTo>
                  <a:pt x="17" y="40"/>
                  <a:pt x="17" y="40"/>
                  <a:pt x="17" y="40"/>
                </a:cubicBezTo>
                <a:cubicBezTo>
                  <a:pt x="16" y="40"/>
                  <a:pt x="16" y="39"/>
                  <a:pt x="15" y="39"/>
                </a:cubicBezTo>
                <a:cubicBezTo>
                  <a:pt x="15" y="39"/>
                  <a:pt x="15" y="39"/>
                  <a:pt x="15" y="39"/>
                </a:cubicBezTo>
                <a:cubicBezTo>
                  <a:pt x="15" y="38"/>
                  <a:pt x="15" y="38"/>
                  <a:pt x="15" y="38"/>
                </a:cubicBezTo>
                <a:cubicBezTo>
                  <a:pt x="15" y="38"/>
                  <a:pt x="15" y="38"/>
                  <a:pt x="15" y="38"/>
                </a:cubicBezTo>
                <a:cubicBezTo>
                  <a:pt x="14" y="38"/>
                  <a:pt x="14" y="37"/>
                  <a:pt x="14" y="37"/>
                </a:cubicBezTo>
                <a:cubicBezTo>
                  <a:pt x="14" y="37"/>
                  <a:pt x="14" y="37"/>
                  <a:pt x="14" y="37"/>
                </a:cubicBezTo>
                <a:cubicBezTo>
                  <a:pt x="14" y="36"/>
                  <a:pt x="14" y="36"/>
                  <a:pt x="13" y="36"/>
                </a:cubicBezTo>
                <a:cubicBezTo>
                  <a:pt x="13" y="36"/>
                  <a:pt x="13" y="36"/>
                  <a:pt x="13" y="36"/>
                </a:cubicBezTo>
                <a:cubicBezTo>
                  <a:pt x="13" y="36"/>
                  <a:pt x="13" y="36"/>
                  <a:pt x="13" y="36"/>
                </a:cubicBezTo>
                <a:cubicBezTo>
                  <a:pt x="13" y="34"/>
                  <a:pt x="12" y="33"/>
                  <a:pt x="12" y="32"/>
                </a:cubicBezTo>
                <a:cubicBezTo>
                  <a:pt x="12" y="32"/>
                  <a:pt x="12" y="32"/>
                  <a:pt x="12" y="32"/>
                </a:cubicBezTo>
                <a:cubicBezTo>
                  <a:pt x="12" y="32"/>
                  <a:pt x="12" y="32"/>
                  <a:pt x="12" y="31"/>
                </a:cubicBezTo>
                <a:cubicBezTo>
                  <a:pt x="12" y="31"/>
                  <a:pt x="12" y="31"/>
                  <a:pt x="12" y="31"/>
                </a:cubicBezTo>
                <a:cubicBezTo>
                  <a:pt x="11" y="31"/>
                  <a:pt x="11" y="31"/>
                  <a:pt x="11" y="30"/>
                </a:cubicBezTo>
                <a:cubicBezTo>
                  <a:pt x="11" y="30"/>
                  <a:pt x="11" y="30"/>
                  <a:pt x="11" y="30"/>
                </a:cubicBezTo>
                <a:cubicBezTo>
                  <a:pt x="11" y="30"/>
                  <a:pt x="11" y="30"/>
                  <a:pt x="11" y="30"/>
                </a:cubicBezTo>
                <a:cubicBezTo>
                  <a:pt x="11" y="30"/>
                  <a:pt x="11" y="30"/>
                  <a:pt x="11" y="29"/>
                </a:cubicBezTo>
                <a:cubicBezTo>
                  <a:pt x="11" y="29"/>
                  <a:pt x="11" y="29"/>
                  <a:pt x="11" y="29"/>
                </a:cubicBezTo>
                <a:cubicBezTo>
                  <a:pt x="11" y="29"/>
                  <a:pt x="11" y="29"/>
                  <a:pt x="11" y="29"/>
                </a:cubicBezTo>
                <a:cubicBezTo>
                  <a:pt x="11" y="28"/>
                  <a:pt x="11" y="28"/>
                  <a:pt x="11" y="28"/>
                </a:cubicBezTo>
                <a:cubicBezTo>
                  <a:pt x="11" y="28"/>
                  <a:pt x="11" y="27"/>
                  <a:pt x="11" y="27"/>
                </a:cubicBezTo>
                <a:cubicBezTo>
                  <a:pt x="11" y="27"/>
                  <a:pt x="11" y="27"/>
                  <a:pt x="11" y="27"/>
                </a:cubicBezTo>
                <a:cubicBezTo>
                  <a:pt x="11" y="27"/>
                  <a:pt x="11" y="27"/>
                  <a:pt x="11" y="26"/>
                </a:cubicBezTo>
                <a:cubicBezTo>
                  <a:pt x="11" y="26"/>
                  <a:pt x="11" y="26"/>
                  <a:pt x="11" y="26"/>
                </a:cubicBezTo>
                <a:cubicBezTo>
                  <a:pt x="11" y="26"/>
                  <a:pt x="11" y="26"/>
                  <a:pt x="11" y="25"/>
                </a:cubicBezTo>
                <a:cubicBezTo>
                  <a:pt x="11" y="25"/>
                  <a:pt x="11" y="25"/>
                  <a:pt x="11" y="25"/>
                </a:cubicBezTo>
                <a:cubicBezTo>
                  <a:pt x="11" y="25"/>
                  <a:pt x="11" y="25"/>
                  <a:pt x="12" y="25"/>
                </a:cubicBezTo>
                <a:cubicBezTo>
                  <a:pt x="12" y="25"/>
                  <a:pt x="12" y="25"/>
                  <a:pt x="12" y="24"/>
                </a:cubicBezTo>
                <a:cubicBezTo>
                  <a:pt x="12" y="24"/>
                  <a:pt x="12" y="24"/>
                  <a:pt x="12" y="24"/>
                </a:cubicBezTo>
                <a:cubicBezTo>
                  <a:pt x="12" y="24"/>
                  <a:pt x="12" y="24"/>
                  <a:pt x="12" y="24"/>
                </a:cubicBezTo>
                <a:cubicBezTo>
                  <a:pt x="12" y="23"/>
                  <a:pt x="12" y="23"/>
                  <a:pt x="12" y="23"/>
                </a:cubicBezTo>
                <a:cubicBezTo>
                  <a:pt x="12" y="23"/>
                  <a:pt x="12" y="23"/>
                  <a:pt x="12" y="23"/>
                </a:cubicBezTo>
                <a:cubicBezTo>
                  <a:pt x="12" y="23"/>
                  <a:pt x="12" y="23"/>
                  <a:pt x="12" y="23"/>
                </a:cubicBezTo>
                <a:cubicBezTo>
                  <a:pt x="12" y="22"/>
                  <a:pt x="13" y="21"/>
                  <a:pt x="13" y="20"/>
                </a:cubicBezTo>
                <a:cubicBezTo>
                  <a:pt x="13" y="20"/>
                  <a:pt x="13" y="20"/>
                  <a:pt x="13" y="20"/>
                </a:cubicBezTo>
                <a:cubicBezTo>
                  <a:pt x="13" y="20"/>
                  <a:pt x="13" y="20"/>
                  <a:pt x="13" y="20"/>
                </a:cubicBezTo>
                <a:cubicBezTo>
                  <a:pt x="13" y="20"/>
                  <a:pt x="13" y="20"/>
                  <a:pt x="13" y="20"/>
                </a:cubicBezTo>
                <a:cubicBezTo>
                  <a:pt x="14" y="19"/>
                  <a:pt x="14" y="19"/>
                  <a:pt x="14" y="19"/>
                </a:cubicBezTo>
                <a:cubicBezTo>
                  <a:pt x="14" y="19"/>
                  <a:pt x="14" y="19"/>
                  <a:pt x="14" y="19"/>
                </a:cubicBezTo>
                <a:cubicBezTo>
                  <a:pt x="14" y="19"/>
                  <a:pt x="14" y="18"/>
                  <a:pt x="15" y="18"/>
                </a:cubicBezTo>
                <a:cubicBezTo>
                  <a:pt x="15" y="18"/>
                  <a:pt x="15" y="18"/>
                  <a:pt x="15" y="18"/>
                </a:cubicBezTo>
                <a:cubicBezTo>
                  <a:pt x="15" y="17"/>
                  <a:pt x="15" y="17"/>
                  <a:pt x="15" y="17"/>
                </a:cubicBezTo>
                <a:cubicBezTo>
                  <a:pt x="15" y="17"/>
                  <a:pt x="15" y="17"/>
                  <a:pt x="15" y="17"/>
                </a:cubicBezTo>
                <a:cubicBezTo>
                  <a:pt x="16" y="17"/>
                  <a:pt x="16" y="16"/>
                  <a:pt x="17" y="15"/>
                </a:cubicBezTo>
                <a:cubicBezTo>
                  <a:pt x="17" y="15"/>
                  <a:pt x="17" y="15"/>
                  <a:pt x="17" y="15"/>
                </a:cubicBezTo>
                <a:cubicBezTo>
                  <a:pt x="17" y="15"/>
                  <a:pt x="17" y="15"/>
                  <a:pt x="17" y="15"/>
                </a:cubicBezTo>
                <a:cubicBezTo>
                  <a:pt x="17" y="15"/>
                  <a:pt x="17" y="15"/>
                  <a:pt x="17" y="15"/>
                </a:cubicBezTo>
                <a:cubicBezTo>
                  <a:pt x="18" y="15"/>
                  <a:pt x="18" y="14"/>
                  <a:pt x="19" y="14"/>
                </a:cubicBezTo>
                <a:cubicBezTo>
                  <a:pt x="19" y="14"/>
                  <a:pt x="19" y="14"/>
                  <a:pt x="19" y="14"/>
                </a:cubicBezTo>
                <a:cubicBezTo>
                  <a:pt x="19" y="14"/>
                  <a:pt x="19" y="14"/>
                  <a:pt x="19" y="14"/>
                </a:cubicBezTo>
                <a:cubicBezTo>
                  <a:pt x="19" y="14"/>
                  <a:pt x="19" y="14"/>
                  <a:pt x="19" y="14"/>
                </a:cubicBezTo>
                <a:cubicBezTo>
                  <a:pt x="20" y="14"/>
                  <a:pt x="20" y="13"/>
                  <a:pt x="20" y="13"/>
                </a:cubicBezTo>
                <a:cubicBezTo>
                  <a:pt x="20" y="13"/>
                  <a:pt x="20" y="13"/>
                  <a:pt x="20" y="13"/>
                </a:cubicBezTo>
                <a:cubicBezTo>
                  <a:pt x="21" y="13"/>
                  <a:pt x="22" y="12"/>
                  <a:pt x="23" y="12"/>
                </a:cubicBezTo>
                <a:cubicBezTo>
                  <a:pt x="23" y="12"/>
                  <a:pt x="23" y="12"/>
                  <a:pt x="23" y="12"/>
                </a:cubicBezTo>
                <a:cubicBezTo>
                  <a:pt x="23" y="12"/>
                  <a:pt x="23" y="12"/>
                  <a:pt x="23" y="12"/>
                </a:cubicBezTo>
                <a:cubicBezTo>
                  <a:pt x="23" y="12"/>
                  <a:pt x="23" y="12"/>
                  <a:pt x="23" y="12"/>
                </a:cubicBezTo>
                <a:cubicBezTo>
                  <a:pt x="24" y="12"/>
                  <a:pt x="24" y="12"/>
                  <a:pt x="24" y="12"/>
                </a:cubicBezTo>
                <a:cubicBezTo>
                  <a:pt x="24" y="12"/>
                  <a:pt x="24" y="12"/>
                  <a:pt x="24" y="12"/>
                </a:cubicBezTo>
                <a:cubicBezTo>
                  <a:pt x="24" y="12"/>
                  <a:pt x="24" y="12"/>
                  <a:pt x="24" y="12"/>
                </a:cubicBezTo>
                <a:cubicBezTo>
                  <a:pt x="25" y="12"/>
                  <a:pt x="25" y="12"/>
                  <a:pt x="25" y="12"/>
                </a:cubicBezTo>
                <a:cubicBezTo>
                  <a:pt x="25" y="12"/>
                  <a:pt x="25" y="12"/>
                  <a:pt x="25" y="12"/>
                </a:cubicBezTo>
                <a:cubicBezTo>
                  <a:pt x="25" y="12"/>
                  <a:pt x="26" y="12"/>
                  <a:pt x="26" y="12"/>
                </a:cubicBezTo>
                <a:cubicBezTo>
                  <a:pt x="26" y="12"/>
                  <a:pt x="26" y="12"/>
                  <a:pt x="26" y="12"/>
                </a:cubicBezTo>
                <a:cubicBezTo>
                  <a:pt x="26" y="11"/>
                  <a:pt x="26" y="11"/>
                  <a:pt x="27" y="11"/>
                </a:cubicBezTo>
                <a:cubicBezTo>
                  <a:pt x="27" y="11"/>
                  <a:pt x="27" y="11"/>
                  <a:pt x="27" y="11"/>
                </a:cubicBezTo>
                <a:cubicBezTo>
                  <a:pt x="27" y="11"/>
                  <a:pt x="27" y="11"/>
                  <a:pt x="28" y="11"/>
                </a:cubicBezTo>
                <a:cubicBezTo>
                  <a:pt x="28" y="11"/>
                  <a:pt x="28" y="11"/>
                  <a:pt x="28" y="11"/>
                </a:cubicBezTo>
                <a:cubicBezTo>
                  <a:pt x="29" y="11"/>
                  <a:pt x="29" y="11"/>
                  <a:pt x="29" y="11"/>
                </a:cubicBezTo>
                <a:cubicBezTo>
                  <a:pt x="29" y="11"/>
                  <a:pt x="29" y="11"/>
                  <a:pt x="29" y="12"/>
                </a:cubicBezTo>
                <a:cubicBezTo>
                  <a:pt x="29" y="12"/>
                  <a:pt x="29" y="12"/>
                  <a:pt x="29" y="12"/>
                </a:cubicBezTo>
                <a:cubicBezTo>
                  <a:pt x="30" y="12"/>
                  <a:pt x="30" y="12"/>
                  <a:pt x="30" y="12"/>
                </a:cubicBezTo>
                <a:cubicBezTo>
                  <a:pt x="30" y="12"/>
                  <a:pt x="30" y="12"/>
                  <a:pt x="30" y="12"/>
                </a:cubicBezTo>
                <a:cubicBezTo>
                  <a:pt x="30" y="12"/>
                  <a:pt x="31" y="12"/>
                  <a:pt x="31" y="12"/>
                </a:cubicBezTo>
                <a:cubicBezTo>
                  <a:pt x="31" y="12"/>
                  <a:pt x="31" y="12"/>
                  <a:pt x="31" y="12"/>
                </a:cubicBezTo>
                <a:cubicBezTo>
                  <a:pt x="31" y="12"/>
                  <a:pt x="31" y="12"/>
                  <a:pt x="32" y="12"/>
                </a:cubicBezTo>
                <a:cubicBezTo>
                  <a:pt x="32" y="12"/>
                  <a:pt x="32" y="12"/>
                  <a:pt x="32" y="12"/>
                </a:cubicBezTo>
                <a:cubicBezTo>
                  <a:pt x="32" y="12"/>
                  <a:pt x="32" y="12"/>
                  <a:pt x="33" y="12"/>
                </a:cubicBezTo>
                <a:cubicBezTo>
                  <a:pt x="33" y="12"/>
                  <a:pt x="33" y="12"/>
                  <a:pt x="33" y="12"/>
                </a:cubicBezTo>
                <a:cubicBezTo>
                  <a:pt x="33" y="12"/>
                  <a:pt x="33" y="12"/>
                  <a:pt x="33" y="12"/>
                </a:cubicBezTo>
                <a:cubicBezTo>
                  <a:pt x="34" y="12"/>
                  <a:pt x="34" y="13"/>
                  <a:pt x="35" y="13"/>
                </a:cubicBezTo>
                <a:cubicBezTo>
                  <a:pt x="35" y="13"/>
                  <a:pt x="35" y="13"/>
                  <a:pt x="35" y="13"/>
                </a:cubicBezTo>
                <a:cubicBezTo>
                  <a:pt x="36" y="13"/>
                  <a:pt x="36" y="14"/>
                  <a:pt x="36" y="14"/>
                </a:cubicBezTo>
                <a:cubicBezTo>
                  <a:pt x="36" y="14"/>
                  <a:pt x="36" y="14"/>
                  <a:pt x="36" y="14"/>
                </a:cubicBezTo>
                <a:cubicBezTo>
                  <a:pt x="36" y="14"/>
                  <a:pt x="36" y="14"/>
                  <a:pt x="36" y="14"/>
                </a:cubicBezTo>
                <a:cubicBezTo>
                  <a:pt x="36" y="14"/>
                  <a:pt x="36" y="14"/>
                  <a:pt x="36" y="14"/>
                </a:cubicBezTo>
                <a:cubicBezTo>
                  <a:pt x="37" y="14"/>
                  <a:pt x="37" y="15"/>
                  <a:pt x="38" y="15"/>
                </a:cubicBezTo>
                <a:cubicBezTo>
                  <a:pt x="38" y="15"/>
                  <a:pt x="38" y="15"/>
                  <a:pt x="38" y="15"/>
                </a:cubicBezTo>
                <a:cubicBezTo>
                  <a:pt x="38" y="15"/>
                  <a:pt x="38" y="15"/>
                  <a:pt x="38" y="15"/>
                </a:cubicBezTo>
                <a:cubicBezTo>
                  <a:pt x="38" y="15"/>
                  <a:pt x="38" y="15"/>
                  <a:pt x="38" y="15"/>
                </a:cubicBezTo>
                <a:cubicBezTo>
                  <a:pt x="39" y="16"/>
                  <a:pt x="40" y="17"/>
                  <a:pt x="40" y="17"/>
                </a:cubicBezTo>
                <a:cubicBezTo>
                  <a:pt x="40" y="17"/>
                  <a:pt x="40" y="17"/>
                  <a:pt x="40" y="17"/>
                </a:cubicBezTo>
                <a:cubicBezTo>
                  <a:pt x="40" y="17"/>
                  <a:pt x="40" y="17"/>
                  <a:pt x="41" y="18"/>
                </a:cubicBezTo>
                <a:cubicBezTo>
                  <a:pt x="41" y="18"/>
                  <a:pt x="41" y="18"/>
                  <a:pt x="41" y="18"/>
                </a:cubicBezTo>
                <a:cubicBezTo>
                  <a:pt x="41" y="18"/>
                  <a:pt x="41" y="19"/>
                  <a:pt x="42" y="19"/>
                </a:cubicBezTo>
                <a:cubicBezTo>
                  <a:pt x="42" y="19"/>
                  <a:pt x="42" y="19"/>
                  <a:pt x="42" y="19"/>
                </a:cubicBezTo>
                <a:cubicBezTo>
                  <a:pt x="42" y="19"/>
                  <a:pt x="42" y="19"/>
                  <a:pt x="42" y="20"/>
                </a:cubicBezTo>
                <a:cubicBezTo>
                  <a:pt x="42" y="20"/>
                  <a:pt x="42" y="20"/>
                  <a:pt x="42" y="20"/>
                </a:cubicBezTo>
                <a:cubicBezTo>
                  <a:pt x="42" y="20"/>
                  <a:pt x="42" y="20"/>
                  <a:pt x="42" y="20"/>
                </a:cubicBezTo>
                <a:cubicBezTo>
                  <a:pt x="43" y="21"/>
                  <a:pt x="43" y="22"/>
                  <a:pt x="43" y="23"/>
                </a:cubicBezTo>
                <a:cubicBezTo>
                  <a:pt x="43" y="23"/>
                  <a:pt x="43" y="23"/>
                  <a:pt x="43" y="23"/>
                </a:cubicBezTo>
                <a:cubicBezTo>
                  <a:pt x="43" y="23"/>
                  <a:pt x="43" y="23"/>
                  <a:pt x="43" y="23"/>
                </a:cubicBezTo>
                <a:cubicBezTo>
                  <a:pt x="43" y="23"/>
                  <a:pt x="44" y="23"/>
                  <a:pt x="44" y="24"/>
                </a:cubicBezTo>
                <a:cubicBezTo>
                  <a:pt x="44" y="24"/>
                  <a:pt x="44" y="24"/>
                  <a:pt x="44" y="24"/>
                </a:cubicBezTo>
                <a:cubicBezTo>
                  <a:pt x="44" y="24"/>
                  <a:pt x="44" y="24"/>
                  <a:pt x="44" y="24"/>
                </a:cubicBezTo>
                <a:cubicBezTo>
                  <a:pt x="44" y="25"/>
                  <a:pt x="44" y="25"/>
                  <a:pt x="44" y="25"/>
                </a:cubicBezTo>
                <a:cubicBezTo>
                  <a:pt x="44" y="25"/>
                  <a:pt x="44" y="25"/>
                  <a:pt x="44" y="25"/>
                </a:cubicBezTo>
                <a:cubicBezTo>
                  <a:pt x="44" y="25"/>
                  <a:pt x="44" y="25"/>
                  <a:pt x="44" y="25"/>
                </a:cubicBezTo>
                <a:cubicBezTo>
                  <a:pt x="44" y="26"/>
                  <a:pt x="44" y="26"/>
                  <a:pt x="44" y="26"/>
                </a:cubicBezTo>
                <a:cubicBezTo>
                  <a:pt x="44" y="26"/>
                  <a:pt x="44" y="26"/>
                  <a:pt x="44" y="26"/>
                </a:cubicBezTo>
                <a:cubicBezTo>
                  <a:pt x="44" y="27"/>
                  <a:pt x="44" y="27"/>
                  <a:pt x="44" y="27"/>
                </a:cubicBezTo>
                <a:cubicBezTo>
                  <a:pt x="44" y="27"/>
                  <a:pt x="44" y="27"/>
                  <a:pt x="44" y="27"/>
                </a:cubicBezTo>
                <a:cubicBezTo>
                  <a:pt x="44" y="27"/>
                  <a:pt x="44" y="28"/>
                  <a:pt x="44" y="28"/>
                </a:cubicBezTo>
                <a:cubicBezTo>
                  <a:pt x="44" y="28"/>
                  <a:pt x="44" y="28"/>
                  <a:pt x="44" y="29"/>
                </a:cubicBezTo>
                <a:cubicBezTo>
                  <a:pt x="44" y="29"/>
                  <a:pt x="44" y="29"/>
                  <a:pt x="44" y="29"/>
                </a:cubicBezTo>
                <a:cubicBezTo>
                  <a:pt x="44" y="29"/>
                  <a:pt x="44" y="29"/>
                  <a:pt x="44" y="29"/>
                </a:cubicBezTo>
                <a:cubicBezTo>
                  <a:pt x="44" y="30"/>
                  <a:pt x="44" y="30"/>
                  <a:pt x="44" y="30"/>
                </a:cubicBezTo>
                <a:cubicBezTo>
                  <a:pt x="44" y="30"/>
                  <a:pt x="44" y="30"/>
                  <a:pt x="44" y="30"/>
                </a:cubicBezTo>
                <a:cubicBezTo>
                  <a:pt x="44" y="30"/>
                  <a:pt x="44" y="30"/>
                  <a:pt x="44" y="30"/>
                </a:cubicBezTo>
                <a:cubicBezTo>
                  <a:pt x="44" y="31"/>
                  <a:pt x="44" y="31"/>
                  <a:pt x="44" y="31"/>
                </a:cubicBezTo>
                <a:cubicBezTo>
                  <a:pt x="44" y="31"/>
                  <a:pt x="44" y="31"/>
                  <a:pt x="44" y="31"/>
                </a:cubicBezTo>
                <a:cubicBezTo>
                  <a:pt x="44" y="32"/>
                  <a:pt x="44" y="32"/>
                  <a:pt x="44" y="32"/>
                </a:cubicBezTo>
                <a:cubicBezTo>
                  <a:pt x="44" y="32"/>
                  <a:pt x="44" y="32"/>
                  <a:pt x="44" y="32"/>
                </a:cubicBezTo>
                <a:cubicBezTo>
                  <a:pt x="43" y="33"/>
                  <a:pt x="43" y="34"/>
                  <a:pt x="42" y="3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76" name="Freeform 61"/>
          <p:cNvSpPr>
            <a:spLocks noEditPoints="1"/>
          </p:cNvSpPr>
          <p:nvPr userDrawn="1"/>
        </p:nvSpPr>
        <p:spPr bwMode="auto">
          <a:xfrm>
            <a:off x="7353301" y="1319213"/>
            <a:ext cx="402167" cy="382588"/>
          </a:xfrm>
          <a:custGeom>
            <a:avLst/>
            <a:gdLst>
              <a:gd name="T0" fmla="*/ 5 w 78"/>
              <a:gd name="T1" fmla="*/ 58 h 99"/>
              <a:gd name="T2" fmla="*/ 5 w 78"/>
              <a:gd name="T3" fmla="*/ 40 h 99"/>
              <a:gd name="T4" fmla="*/ 23 w 78"/>
              <a:gd name="T5" fmla="*/ 40 h 99"/>
              <a:gd name="T6" fmla="*/ 23 w 78"/>
              <a:gd name="T7" fmla="*/ 58 h 99"/>
              <a:gd name="T8" fmla="*/ 5 w 78"/>
              <a:gd name="T9" fmla="*/ 58 h 99"/>
              <a:gd name="T10" fmla="*/ 27 w 78"/>
              <a:gd name="T11" fmla="*/ 80 h 99"/>
              <a:gd name="T12" fmla="*/ 27 w 78"/>
              <a:gd name="T13" fmla="*/ 71 h 99"/>
              <a:gd name="T14" fmla="*/ 27 w 78"/>
              <a:gd name="T15" fmla="*/ 26 h 99"/>
              <a:gd name="T16" fmla="*/ 27 w 78"/>
              <a:gd name="T17" fmla="*/ 18 h 99"/>
              <a:gd name="T18" fmla="*/ 36 w 78"/>
              <a:gd name="T19" fmla="*/ 18 h 99"/>
              <a:gd name="T20" fmla="*/ 35 w 78"/>
              <a:gd name="T21" fmla="*/ 80 h 99"/>
              <a:gd name="T22" fmla="*/ 27 w 78"/>
              <a:gd name="T23" fmla="*/ 80 h 99"/>
              <a:gd name="T24" fmla="*/ 43 w 78"/>
              <a:gd name="T25" fmla="*/ 96 h 99"/>
              <a:gd name="T26" fmla="*/ 43 w 78"/>
              <a:gd name="T27" fmla="*/ 88 h 99"/>
              <a:gd name="T28" fmla="*/ 43 w 78"/>
              <a:gd name="T29" fmla="*/ 10 h 99"/>
              <a:gd name="T30" fmla="*/ 43 w 78"/>
              <a:gd name="T31" fmla="*/ 2 h 99"/>
              <a:gd name="T32" fmla="*/ 51 w 78"/>
              <a:gd name="T33" fmla="*/ 2 h 99"/>
              <a:gd name="T34" fmla="*/ 52 w 78"/>
              <a:gd name="T35" fmla="*/ 96 h 99"/>
              <a:gd name="T36" fmla="*/ 43 w 78"/>
              <a:gd name="T37" fmla="*/ 9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99">
                <a:moveTo>
                  <a:pt x="5" y="58"/>
                </a:moveTo>
                <a:cubicBezTo>
                  <a:pt x="0" y="53"/>
                  <a:pt x="0" y="45"/>
                  <a:pt x="5" y="40"/>
                </a:cubicBezTo>
                <a:cubicBezTo>
                  <a:pt x="10" y="35"/>
                  <a:pt x="18" y="36"/>
                  <a:pt x="23" y="40"/>
                </a:cubicBezTo>
                <a:cubicBezTo>
                  <a:pt x="28" y="45"/>
                  <a:pt x="28" y="53"/>
                  <a:pt x="23" y="58"/>
                </a:cubicBezTo>
                <a:cubicBezTo>
                  <a:pt x="18" y="63"/>
                  <a:pt x="10" y="63"/>
                  <a:pt x="5" y="58"/>
                </a:cubicBezTo>
                <a:close/>
                <a:moveTo>
                  <a:pt x="27" y="80"/>
                </a:moveTo>
                <a:cubicBezTo>
                  <a:pt x="24" y="77"/>
                  <a:pt x="24" y="74"/>
                  <a:pt x="27" y="71"/>
                </a:cubicBezTo>
                <a:cubicBezTo>
                  <a:pt x="39" y="59"/>
                  <a:pt x="40" y="38"/>
                  <a:pt x="27" y="26"/>
                </a:cubicBezTo>
                <a:cubicBezTo>
                  <a:pt x="25" y="24"/>
                  <a:pt x="25" y="20"/>
                  <a:pt x="27" y="18"/>
                </a:cubicBezTo>
                <a:cubicBezTo>
                  <a:pt x="30" y="15"/>
                  <a:pt x="33" y="15"/>
                  <a:pt x="36" y="18"/>
                </a:cubicBezTo>
                <a:cubicBezTo>
                  <a:pt x="53" y="35"/>
                  <a:pt x="52" y="63"/>
                  <a:pt x="35" y="80"/>
                </a:cubicBezTo>
                <a:cubicBezTo>
                  <a:pt x="33" y="82"/>
                  <a:pt x="29" y="82"/>
                  <a:pt x="27" y="80"/>
                </a:cubicBezTo>
                <a:close/>
                <a:moveTo>
                  <a:pt x="43" y="96"/>
                </a:moveTo>
                <a:cubicBezTo>
                  <a:pt x="41" y="94"/>
                  <a:pt x="41" y="90"/>
                  <a:pt x="43" y="88"/>
                </a:cubicBezTo>
                <a:cubicBezTo>
                  <a:pt x="65" y="67"/>
                  <a:pt x="65" y="32"/>
                  <a:pt x="43" y="10"/>
                </a:cubicBezTo>
                <a:cubicBezTo>
                  <a:pt x="41" y="8"/>
                  <a:pt x="41" y="4"/>
                  <a:pt x="43" y="2"/>
                </a:cubicBezTo>
                <a:cubicBezTo>
                  <a:pt x="45" y="0"/>
                  <a:pt x="49" y="0"/>
                  <a:pt x="51" y="2"/>
                </a:cubicBezTo>
                <a:cubicBezTo>
                  <a:pt x="78" y="28"/>
                  <a:pt x="78" y="70"/>
                  <a:pt x="52" y="96"/>
                </a:cubicBezTo>
                <a:cubicBezTo>
                  <a:pt x="49" y="99"/>
                  <a:pt x="46" y="99"/>
                  <a:pt x="43" y="9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nvGrpSpPr>
          <p:cNvPr id="2" name="Group 1"/>
          <p:cNvGrpSpPr/>
          <p:nvPr userDrawn="1"/>
        </p:nvGrpSpPr>
        <p:grpSpPr>
          <a:xfrm>
            <a:off x="5437717" y="1295400"/>
            <a:ext cx="355600" cy="385764"/>
            <a:chOff x="5437717" y="1295400"/>
            <a:chExt cx="355600" cy="385764"/>
          </a:xfrm>
        </p:grpSpPr>
        <p:sp>
          <p:nvSpPr>
            <p:cNvPr id="77" name="Freeform 62"/>
            <p:cNvSpPr>
              <a:spLocks/>
            </p:cNvSpPr>
            <p:nvPr userDrawn="1"/>
          </p:nvSpPr>
          <p:spPr bwMode="auto">
            <a:xfrm>
              <a:off x="5437717" y="1295400"/>
              <a:ext cx="355600" cy="274638"/>
            </a:xfrm>
            <a:custGeom>
              <a:avLst/>
              <a:gdLst>
                <a:gd name="T0" fmla="*/ 33 w 69"/>
                <a:gd name="T1" fmla="*/ 0 h 71"/>
                <a:gd name="T2" fmla="*/ 69 w 69"/>
                <a:gd name="T3" fmla="*/ 28 h 71"/>
                <a:gd name="T4" fmla="*/ 43 w 69"/>
                <a:gd name="T5" fmla="*/ 60 h 71"/>
                <a:gd name="T6" fmla="*/ 32 w 69"/>
                <a:gd name="T7" fmla="*/ 71 h 71"/>
                <a:gd name="T8" fmla="*/ 23 w 69"/>
                <a:gd name="T9" fmla="*/ 62 h 71"/>
                <a:gd name="T10" fmla="*/ 47 w 69"/>
                <a:gd name="T11" fmla="*/ 28 h 71"/>
                <a:gd name="T12" fmla="*/ 34 w 69"/>
                <a:gd name="T13" fmla="*/ 16 h 71"/>
                <a:gd name="T14" fmla="*/ 9 w 69"/>
                <a:gd name="T15" fmla="*/ 34 h 71"/>
                <a:gd name="T16" fmla="*/ 0 w 69"/>
                <a:gd name="T17" fmla="*/ 26 h 71"/>
                <a:gd name="T18" fmla="*/ 33 w 69"/>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1">
                  <a:moveTo>
                    <a:pt x="33" y="0"/>
                  </a:moveTo>
                  <a:cubicBezTo>
                    <a:pt x="51" y="0"/>
                    <a:pt x="69" y="8"/>
                    <a:pt x="69" y="28"/>
                  </a:cubicBezTo>
                  <a:cubicBezTo>
                    <a:pt x="69" y="46"/>
                    <a:pt x="48" y="53"/>
                    <a:pt x="43" y="60"/>
                  </a:cubicBezTo>
                  <a:cubicBezTo>
                    <a:pt x="40" y="65"/>
                    <a:pt x="41" y="71"/>
                    <a:pt x="32" y="71"/>
                  </a:cubicBezTo>
                  <a:cubicBezTo>
                    <a:pt x="26" y="71"/>
                    <a:pt x="23" y="67"/>
                    <a:pt x="23" y="62"/>
                  </a:cubicBezTo>
                  <a:cubicBezTo>
                    <a:pt x="23" y="45"/>
                    <a:pt x="47" y="42"/>
                    <a:pt x="47" y="28"/>
                  </a:cubicBezTo>
                  <a:cubicBezTo>
                    <a:pt x="47" y="20"/>
                    <a:pt x="42" y="16"/>
                    <a:pt x="34" y="16"/>
                  </a:cubicBezTo>
                  <a:cubicBezTo>
                    <a:pt x="16" y="16"/>
                    <a:pt x="23" y="34"/>
                    <a:pt x="9" y="34"/>
                  </a:cubicBezTo>
                  <a:cubicBezTo>
                    <a:pt x="5" y="34"/>
                    <a:pt x="0" y="31"/>
                    <a:pt x="0" y="26"/>
                  </a:cubicBezTo>
                  <a:cubicBezTo>
                    <a:pt x="0" y="12"/>
                    <a:pt x="16" y="0"/>
                    <a:pt x="33"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78" name="Oval 63"/>
            <p:cNvSpPr>
              <a:spLocks noChangeArrowheads="1"/>
            </p:cNvSpPr>
            <p:nvPr userDrawn="1"/>
          </p:nvSpPr>
          <p:spPr bwMode="auto">
            <a:xfrm>
              <a:off x="5545667" y="1589089"/>
              <a:ext cx="118533" cy="92075"/>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grpSp>
        <p:nvGrpSpPr>
          <p:cNvPr id="79" name="Group 78"/>
          <p:cNvGrpSpPr/>
          <p:nvPr userDrawn="1"/>
        </p:nvGrpSpPr>
        <p:grpSpPr>
          <a:xfrm>
            <a:off x="3712634" y="1724025"/>
            <a:ext cx="433917" cy="679450"/>
            <a:chOff x="2784475" y="1724025"/>
            <a:chExt cx="325438" cy="679450"/>
          </a:xfrm>
        </p:grpSpPr>
        <p:sp>
          <p:nvSpPr>
            <p:cNvPr id="80" name="Oval 64"/>
            <p:cNvSpPr>
              <a:spLocks noChangeArrowheads="1"/>
            </p:cNvSpPr>
            <p:nvPr userDrawn="1"/>
          </p:nvSpPr>
          <p:spPr bwMode="auto">
            <a:xfrm>
              <a:off x="2894013" y="1724025"/>
              <a:ext cx="107950" cy="107950"/>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81" name="Line 65"/>
            <p:cNvSpPr>
              <a:spLocks noChangeShapeType="1"/>
            </p:cNvSpPr>
            <p:nvPr userDrawn="1"/>
          </p:nvSpPr>
          <p:spPr bwMode="auto">
            <a:xfrm>
              <a:off x="2947988" y="17780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82" name="Line 66"/>
            <p:cNvSpPr>
              <a:spLocks noChangeShapeType="1"/>
            </p:cNvSpPr>
            <p:nvPr userDrawn="1"/>
          </p:nvSpPr>
          <p:spPr bwMode="auto">
            <a:xfrm>
              <a:off x="2947988" y="17780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83" name="Freeform 67"/>
            <p:cNvSpPr>
              <a:spLocks/>
            </p:cNvSpPr>
            <p:nvPr userDrawn="1"/>
          </p:nvSpPr>
          <p:spPr bwMode="auto">
            <a:xfrm>
              <a:off x="2784475" y="1847850"/>
              <a:ext cx="325438" cy="555625"/>
            </a:xfrm>
            <a:custGeom>
              <a:avLst/>
              <a:gdLst>
                <a:gd name="T0" fmla="*/ 40 w 84"/>
                <a:gd name="T1" fmla="*/ 86 h 144"/>
                <a:gd name="T2" fmla="*/ 40 w 84"/>
                <a:gd name="T3" fmla="*/ 135 h 144"/>
                <a:gd name="T4" fmla="*/ 27 w 84"/>
                <a:gd name="T5" fmla="*/ 135 h 144"/>
                <a:gd name="T6" fmla="*/ 26 w 84"/>
                <a:gd name="T7" fmla="*/ 86 h 144"/>
                <a:gd name="T8" fmla="*/ 9 w 84"/>
                <a:gd name="T9" fmla="*/ 86 h 144"/>
                <a:gd name="T10" fmla="*/ 28 w 84"/>
                <a:gd name="T11" fmla="*/ 20 h 144"/>
                <a:gd name="T12" fmla="*/ 25 w 84"/>
                <a:gd name="T13" fmla="*/ 20 h 144"/>
                <a:gd name="T14" fmla="*/ 14 w 84"/>
                <a:gd name="T15" fmla="*/ 58 h 144"/>
                <a:gd name="T16" fmla="*/ 2 w 84"/>
                <a:gd name="T17" fmla="*/ 54 h 144"/>
                <a:gd name="T18" fmla="*/ 15 w 84"/>
                <a:gd name="T19" fmla="*/ 13 h 144"/>
                <a:gd name="T20" fmla="*/ 32 w 84"/>
                <a:gd name="T21" fmla="*/ 0 h 144"/>
                <a:gd name="T22" fmla="*/ 41 w 84"/>
                <a:gd name="T23" fmla="*/ 0 h 144"/>
                <a:gd name="T24" fmla="*/ 41 w 84"/>
                <a:gd name="T25" fmla="*/ 0 h 144"/>
                <a:gd name="T26" fmla="*/ 51 w 84"/>
                <a:gd name="T27" fmla="*/ 0 h 144"/>
                <a:gd name="T28" fmla="*/ 69 w 84"/>
                <a:gd name="T29" fmla="*/ 13 h 144"/>
                <a:gd name="T30" fmla="*/ 81 w 84"/>
                <a:gd name="T31" fmla="*/ 54 h 144"/>
                <a:gd name="T32" fmla="*/ 70 w 84"/>
                <a:gd name="T33" fmla="*/ 58 h 144"/>
                <a:gd name="T34" fmla="*/ 59 w 84"/>
                <a:gd name="T35" fmla="*/ 20 h 144"/>
                <a:gd name="T36" fmla="*/ 56 w 84"/>
                <a:gd name="T37" fmla="*/ 20 h 144"/>
                <a:gd name="T38" fmla="*/ 75 w 84"/>
                <a:gd name="T39" fmla="*/ 86 h 144"/>
                <a:gd name="T40" fmla="*/ 57 w 84"/>
                <a:gd name="T41" fmla="*/ 86 h 144"/>
                <a:gd name="T42" fmla="*/ 57 w 84"/>
                <a:gd name="T43" fmla="*/ 135 h 144"/>
                <a:gd name="T44" fmla="*/ 44 w 84"/>
                <a:gd name="T45" fmla="*/ 135 h 144"/>
                <a:gd name="T46" fmla="*/ 44 w 84"/>
                <a:gd name="T47" fmla="*/ 86 h 144"/>
                <a:gd name="T48" fmla="*/ 40 w 84"/>
                <a:gd name="T49" fmla="*/ 8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 h="144">
                  <a:moveTo>
                    <a:pt x="40" y="86"/>
                  </a:moveTo>
                  <a:cubicBezTo>
                    <a:pt x="40" y="135"/>
                    <a:pt x="40" y="135"/>
                    <a:pt x="40" y="135"/>
                  </a:cubicBezTo>
                  <a:cubicBezTo>
                    <a:pt x="40" y="144"/>
                    <a:pt x="27" y="144"/>
                    <a:pt x="27" y="135"/>
                  </a:cubicBezTo>
                  <a:cubicBezTo>
                    <a:pt x="26" y="86"/>
                    <a:pt x="26" y="86"/>
                    <a:pt x="26" y="86"/>
                  </a:cubicBezTo>
                  <a:cubicBezTo>
                    <a:pt x="9" y="86"/>
                    <a:pt x="9" y="86"/>
                    <a:pt x="9" y="86"/>
                  </a:cubicBezTo>
                  <a:cubicBezTo>
                    <a:pt x="28" y="20"/>
                    <a:pt x="28" y="20"/>
                    <a:pt x="28" y="20"/>
                  </a:cubicBezTo>
                  <a:cubicBezTo>
                    <a:pt x="25" y="20"/>
                    <a:pt x="25" y="20"/>
                    <a:pt x="25" y="20"/>
                  </a:cubicBezTo>
                  <a:cubicBezTo>
                    <a:pt x="14" y="58"/>
                    <a:pt x="14" y="58"/>
                    <a:pt x="14" y="58"/>
                  </a:cubicBezTo>
                  <a:cubicBezTo>
                    <a:pt x="11" y="66"/>
                    <a:pt x="0" y="63"/>
                    <a:pt x="2" y="54"/>
                  </a:cubicBezTo>
                  <a:cubicBezTo>
                    <a:pt x="15" y="13"/>
                    <a:pt x="15" y="13"/>
                    <a:pt x="15" y="13"/>
                  </a:cubicBezTo>
                  <a:cubicBezTo>
                    <a:pt x="16" y="9"/>
                    <a:pt x="22" y="0"/>
                    <a:pt x="32" y="0"/>
                  </a:cubicBezTo>
                  <a:cubicBezTo>
                    <a:pt x="41" y="0"/>
                    <a:pt x="41" y="0"/>
                    <a:pt x="41" y="0"/>
                  </a:cubicBezTo>
                  <a:cubicBezTo>
                    <a:pt x="41" y="0"/>
                    <a:pt x="41" y="0"/>
                    <a:pt x="41" y="0"/>
                  </a:cubicBezTo>
                  <a:cubicBezTo>
                    <a:pt x="51" y="0"/>
                    <a:pt x="51" y="0"/>
                    <a:pt x="51" y="0"/>
                  </a:cubicBezTo>
                  <a:cubicBezTo>
                    <a:pt x="61" y="0"/>
                    <a:pt x="67" y="9"/>
                    <a:pt x="69" y="13"/>
                  </a:cubicBezTo>
                  <a:cubicBezTo>
                    <a:pt x="81" y="54"/>
                    <a:pt x="81" y="54"/>
                    <a:pt x="81" y="54"/>
                  </a:cubicBezTo>
                  <a:cubicBezTo>
                    <a:pt x="84" y="62"/>
                    <a:pt x="73" y="66"/>
                    <a:pt x="70" y="58"/>
                  </a:cubicBezTo>
                  <a:cubicBezTo>
                    <a:pt x="59" y="20"/>
                    <a:pt x="59" y="20"/>
                    <a:pt x="59" y="20"/>
                  </a:cubicBezTo>
                  <a:cubicBezTo>
                    <a:pt x="56" y="20"/>
                    <a:pt x="56" y="20"/>
                    <a:pt x="56" y="20"/>
                  </a:cubicBezTo>
                  <a:cubicBezTo>
                    <a:pt x="75" y="86"/>
                    <a:pt x="75" y="86"/>
                    <a:pt x="75" y="86"/>
                  </a:cubicBezTo>
                  <a:cubicBezTo>
                    <a:pt x="57" y="86"/>
                    <a:pt x="57" y="86"/>
                    <a:pt x="57" y="86"/>
                  </a:cubicBezTo>
                  <a:cubicBezTo>
                    <a:pt x="57" y="135"/>
                    <a:pt x="57" y="135"/>
                    <a:pt x="57" y="135"/>
                  </a:cubicBezTo>
                  <a:cubicBezTo>
                    <a:pt x="57" y="144"/>
                    <a:pt x="44" y="144"/>
                    <a:pt x="44" y="135"/>
                  </a:cubicBezTo>
                  <a:cubicBezTo>
                    <a:pt x="44" y="86"/>
                    <a:pt x="44" y="86"/>
                    <a:pt x="44" y="86"/>
                  </a:cubicBezTo>
                  <a:lnTo>
                    <a:pt x="40" y="8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grpSp>
        <p:nvGrpSpPr>
          <p:cNvPr id="84" name="Group 83"/>
          <p:cNvGrpSpPr/>
          <p:nvPr userDrawn="1"/>
        </p:nvGrpSpPr>
        <p:grpSpPr>
          <a:xfrm>
            <a:off x="4258733" y="1724026"/>
            <a:ext cx="340784" cy="684213"/>
            <a:chOff x="3194050" y="1724025"/>
            <a:chExt cx="255588" cy="684213"/>
          </a:xfrm>
        </p:grpSpPr>
        <p:sp>
          <p:nvSpPr>
            <p:cNvPr id="85" name="Freeform 68"/>
            <p:cNvSpPr>
              <a:spLocks/>
            </p:cNvSpPr>
            <p:nvPr userDrawn="1"/>
          </p:nvSpPr>
          <p:spPr bwMode="auto">
            <a:xfrm>
              <a:off x="3194050" y="1847850"/>
              <a:ext cx="255588" cy="560388"/>
            </a:xfrm>
            <a:custGeom>
              <a:avLst/>
              <a:gdLst>
                <a:gd name="T0" fmla="*/ 18 w 66"/>
                <a:gd name="T1" fmla="*/ 0 h 145"/>
                <a:gd name="T2" fmla="*/ 0 w 66"/>
                <a:gd name="T3" fmla="*/ 19 h 145"/>
                <a:gd name="T4" fmla="*/ 0 w 66"/>
                <a:gd name="T5" fmla="*/ 63 h 145"/>
                <a:gd name="T6" fmla="*/ 12 w 66"/>
                <a:gd name="T7" fmla="*/ 63 h 145"/>
                <a:gd name="T8" fmla="*/ 12 w 66"/>
                <a:gd name="T9" fmla="*/ 23 h 145"/>
                <a:gd name="T10" fmla="*/ 15 w 66"/>
                <a:gd name="T11" fmla="*/ 23 h 145"/>
                <a:gd name="T12" fmla="*/ 15 w 66"/>
                <a:gd name="T13" fmla="*/ 133 h 145"/>
                <a:gd name="T14" fmla="*/ 31 w 66"/>
                <a:gd name="T15" fmla="*/ 133 h 145"/>
                <a:gd name="T16" fmla="*/ 31 w 66"/>
                <a:gd name="T17" fmla="*/ 69 h 145"/>
                <a:gd name="T18" fmla="*/ 34 w 66"/>
                <a:gd name="T19" fmla="*/ 69 h 145"/>
                <a:gd name="T20" fmla="*/ 34 w 66"/>
                <a:gd name="T21" fmla="*/ 133 h 145"/>
                <a:gd name="T22" fmla="*/ 51 w 66"/>
                <a:gd name="T23" fmla="*/ 133 h 145"/>
                <a:gd name="T24" fmla="*/ 51 w 66"/>
                <a:gd name="T25" fmla="*/ 23 h 145"/>
                <a:gd name="T26" fmla="*/ 54 w 66"/>
                <a:gd name="T27" fmla="*/ 23 h 145"/>
                <a:gd name="T28" fmla="*/ 54 w 66"/>
                <a:gd name="T29" fmla="*/ 63 h 145"/>
                <a:gd name="T30" fmla="*/ 66 w 66"/>
                <a:gd name="T31" fmla="*/ 63 h 145"/>
                <a:gd name="T32" fmla="*/ 66 w 66"/>
                <a:gd name="T33" fmla="*/ 19 h 145"/>
                <a:gd name="T34" fmla="*/ 48 w 66"/>
                <a:gd name="T35" fmla="*/ 0 h 145"/>
                <a:gd name="T36" fmla="*/ 18 w 66"/>
                <a:gd name="T3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145">
                  <a:moveTo>
                    <a:pt x="18" y="0"/>
                  </a:moveTo>
                  <a:cubicBezTo>
                    <a:pt x="8" y="0"/>
                    <a:pt x="0" y="9"/>
                    <a:pt x="0" y="19"/>
                  </a:cubicBezTo>
                  <a:cubicBezTo>
                    <a:pt x="0" y="63"/>
                    <a:pt x="0" y="63"/>
                    <a:pt x="0" y="63"/>
                  </a:cubicBezTo>
                  <a:cubicBezTo>
                    <a:pt x="0" y="71"/>
                    <a:pt x="12" y="71"/>
                    <a:pt x="12" y="63"/>
                  </a:cubicBezTo>
                  <a:cubicBezTo>
                    <a:pt x="12" y="23"/>
                    <a:pt x="12" y="23"/>
                    <a:pt x="12" y="23"/>
                  </a:cubicBezTo>
                  <a:cubicBezTo>
                    <a:pt x="15" y="23"/>
                    <a:pt x="15" y="23"/>
                    <a:pt x="15" y="23"/>
                  </a:cubicBezTo>
                  <a:cubicBezTo>
                    <a:pt x="15" y="133"/>
                    <a:pt x="15" y="133"/>
                    <a:pt x="15" y="133"/>
                  </a:cubicBezTo>
                  <a:cubicBezTo>
                    <a:pt x="15" y="145"/>
                    <a:pt x="31" y="144"/>
                    <a:pt x="31" y="133"/>
                  </a:cubicBezTo>
                  <a:cubicBezTo>
                    <a:pt x="31" y="69"/>
                    <a:pt x="31" y="69"/>
                    <a:pt x="31" y="69"/>
                  </a:cubicBezTo>
                  <a:cubicBezTo>
                    <a:pt x="34" y="69"/>
                    <a:pt x="34" y="69"/>
                    <a:pt x="34" y="69"/>
                  </a:cubicBezTo>
                  <a:cubicBezTo>
                    <a:pt x="34" y="133"/>
                    <a:pt x="34" y="133"/>
                    <a:pt x="34" y="133"/>
                  </a:cubicBezTo>
                  <a:cubicBezTo>
                    <a:pt x="34" y="144"/>
                    <a:pt x="51" y="145"/>
                    <a:pt x="51" y="133"/>
                  </a:cubicBezTo>
                  <a:cubicBezTo>
                    <a:pt x="51" y="23"/>
                    <a:pt x="51" y="23"/>
                    <a:pt x="51" y="23"/>
                  </a:cubicBezTo>
                  <a:cubicBezTo>
                    <a:pt x="54" y="23"/>
                    <a:pt x="54" y="23"/>
                    <a:pt x="54" y="23"/>
                  </a:cubicBezTo>
                  <a:cubicBezTo>
                    <a:pt x="54" y="63"/>
                    <a:pt x="54" y="63"/>
                    <a:pt x="54" y="63"/>
                  </a:cubicBezTo>
                  <a:cubicBezTo>
                    <a:pt x="54" y="71"/>
                    <a:pt x="66" y="71"/>
                    <a:pt x="66" y="63"/>
                  </a:cubicBezTo>
                  <a:cubicBezTo>
                    <a:pt x="66" y="19"/>
                    <a:pt x="66" y="19"/>
                    <a:pt x="66" y="19"/>
                  </a:cubicBezTo>
                  <a:cubicBezTo>
                    <a:pt x="66" y="10"/>
                    <a:pt x="58" y="0"/>
                    <a:pt x="48" y="0"/>
                  </a:cubicBezTo>
                  <a:lnTo>
                    <a:pt x="18"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86" name="Oval 69"/>
            <p:cNvSpPr>
              <a:spLocks noChangeArrowheads="1"/>
            </p:cNvSpPr>
            <p:nvPr userDrawn="1"/>
          </p:nvSpPr>
          <p:spPr bwMode="auto">
            <a:xfrm>
              <a:off x="3268663" y="1724025"/>
              <a:ext cx="107950" cy="112713"/>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87" name="Line 70"/>
            <p:cNvSpPr>
              <a:spLocks noChangeShapeType="1"/>
            </p:cNvSpPr>
            <p:nvPr userDrawn="1"/>
          </p:nvSpPr>
          <p:spPr bwMode="auto">
            <a:xfrm>
              <a:off x="3322638" y="17780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88" name="Line 71"/>
            <p:cNvSpPr>
              <a:spLocks noChangeShapeType="1"/>
            </p:cNvSpPr>
            <p:nvPr userDrawn="1"/>
          </p:nvSpPr>
          <p:spPr bwMode="auto">
            <a:xfrm>
              <a:off x="3322638" y="17780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grpSp>
        <p:nvGrpSpPr>
          <p:cNvPr id="89" name="Group 88"/>
          <p:cNvGrpSpPr/>
          <p:nvPr userDrawn="1"/>
        </p:nvGrpSpPr>
        <p:grpSpPr>
          <a:xfrm>
            <a:off x="8240184" y="1743075"/>
            <a:ext cx="626533" cy="649288"/>
            <a:chOff x="6180138" y="1743075"/>
            <a:chExt cx="469900" cy="649288"/>
          </a:xfrm>
        </p:grpSpPr>
        <p:sp>
          <p:nvSpPr>
            <p:cNvPr id="90" name="Freeform 72"/>
            <p:cNvSpPr>
              <a:spLocks/>
            </p:cNvSpPr>
            <p:nvPr userDrawn="1"/>
          </p:nvSpPr>
          <p:spPr bwMode="auto">
            <a:xfrm>
              <a:off x="6330950" y="1966913"/>
              <a:ext cx="242888" cy="39688"/>
            </a:xfrm>
            <a:custGeom>
              <a:avLst/>
              <a:gdLst>
                <a:gd name="T0" fmla="*/ 5 w 63"/>
                <a:gd name="T1" fmla="*/ 10 h 10"/>
                <a:gd name="T2" fmla="*/ 58 w 63"/>
                <a:gd name="T3" fmla="*/ 10 h 10"/>
                <a:gd name="T4" fmla="*/ 63 w 63"/>
                <a:gd name="T5" fmla="*/ 5 h 10"/>
                <a:gd name="T6" fmla="*/ 58 w 63"/>
                <a:gd name="T7" fmla="*/ 0 h 10"/>
                <a:gd name="T8" fmla="*/ 5 w 63"/>
                <a:gd name="T9" fmla="*/ 0 h 10"/>
                <a:gd name="T10" fmla="*/ 0 w 63"/>
                <a:gd name="T11" fmla="*/ 5 h 10"/>
                <a:gd name="T12" fmla="*/ 5 w 6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 y="10"/>
                  </a:moveTo>
                  <a:cubicBezTo>
                    <a:pt x="58" y="10"/>
                    <a:pt x="58" y="10"/>
                    <a:pt x="58" y="10"/>
                  </a:cubicBezTo>
                  <a:cubicBezTo>
                    <a:pt x="61" y="10"/>
                    <a:pt x="63" y="8"/>
                    <a:pt x="63" y="5"/>
                  </a:cubicBezTo>
                  <a:cubicBezTo>
                    <a:pt x="63" y="2"/>
                    <a:pt x="61" y="0"/>
                    <a:pt x="58" y="0"/>
                  </a:cubicBezTo>
                  <a:cubicBezTo>
                    <a:pt x="5" y="0"/>
                    <a:pt x="5" y="0"/>
                    <a:pt x="5" y="0"/>
                  </a:cubicBezTo>
                  <a:cubicBezTo>
                    <a:pt x="2" y="0"/>
                    <a:pt x="0" y="2"/>
                    <a:pt x="0" y="5"/>
                  </a:cubicBezTo>
                  <a:cubicBezTo>
                    <a:pt x="0" y="8"/>
                    <a:pt x="2" y="10"/>
                    <a:pt x="5" y="10"/>
                  </a:cubicBezTo>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91" name="Freeform 73"/>
            <p:cNvSpPr>
              <a:spLocks/>
            </p:cNvSpPr>
            <p:nvPr userDrawn="1"/>
          </p:nvSpPr>
          <p:spPr bwMode="auto">
            <a:xfrm>
              <a:off x="6330950" y="2098675"/>
              <a:ext cx="242888" cy="39688"/>
            </a:xfrm>
            <a:custGeom>
              <a:avLst/>
              <a:gdLst>
                <a:gd name="T0" fmla="*/ 5 w 63"/>
                <a:gd name="T1" fmla="*/ 10 h 10"/>
                <a:gd name="T2" fmla="*/ 58 w 63"/>
                <a:gd name="T3" fmla="*/ 10 h 10"/>
                <a:gd name="T4" fmla="*/ 63 w 63"/>
                <a:gd name="T5" fmla="*/ 5 h 10"/>
                <a:gd name="T6" fmla="*/ 58 w 63"/>
                <a:gd name="T7" fmla="*/ 0 h 10"/>
                <a:gd name="T8" fmla="*/ 5 w 63"/>
                <a:gd name="T9" fmla="*/ 0 h 10"/>
                <a:gd name="T10" fmla="*/ 0 w 63"/>
                <a:gd name="T11" fmla="*/ 5 h 10"/>
                <a:gd name="T12" fmla="*/ 5 w 6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 y="10"/>
                  </a:moveTo>
                  <a:cubicBezTo>
                    <a:pt x="58" y="10"/>
                    <a:pt x="58" y="10"/>
                    <a:pt x="58" y="10"/>
                  </a:cubicBezTo>
                  <a:cubicBezTo>
                    <a:pt x="61" y="10"/>
                    <a:pt x="63" y="8"/>
                    <a:pt x="63" y="5"/>
                  </a:cubicBezTo>
                  <a:cubicBezTo>
                    <a:pt x="63" y="2"/>
                    <a:pt x="61" y="0"/>
                    <a:pt x="58" y="0"/>
                  </a:cubicBezTo>
                  <a:cubicBezTo>
                    <a:pt x="5" y="0"/>
                    <a:pt x="5" y="0"/>
                    <a:pt x="5" y="0"/>
                  </a:cubicBezTo>
                  <a:cubicBezTo>
                    <a:pt x="2" y="0"/>
                    <a:pt x="0" y="2"/>
                    <a:pt x="0" y="5"/>
                  </a:cubicBezTo>
                  <a:cubicBezTo>
                    <a:pt x="0" y="8"/>
                    <a:pt x="2" y="10"/>
                    <a:pt x="5" y="10"/>
                  </a:cubicBezTo>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92" name="Freeform 74"/>
            <p:cNvSpPr>
              <a:spLocks/>
            </p:cNvSpPr>
            <p:nvPr userDrawn="1"/>
          </p:nvSpPr>
          <p:spPr bwMode="auto">
            <a:xfrm>
              <a:off x="6330950" y="2230438"/>
              <a:ext cx="242888" cy="38100"/>
            </a:xfrm>
            <a:custGeom>
              <a:avLst/>
              <a:gdLst>
                <a:gd name="T0" fmla="*/ 5 w 63"/>
                <a:gd name="T1" fmla="*/ 10 h 10"/>
                <a:gd name="T2" fmla="*/ 58 w 63"/>
                <a:gd name="T3" fmla="*/ 10 h 10"/>
                <a:gd name="T4" fmla="*/ 63 w 63"/>
                <a:gd name="T5" fmla="*/ 5 h 10"/>
                <a:gd name="T6" fmla="*/ 58 w 63"/>
                <a:gd name="T7" fmla="*/ 0 h 10"/>
                <a:gd name="T8" fmla="*/ 5 w 63"/>
                <a:gd name="T9" fmla="*/ 0 h 10"/>
                <a:gd name="T10" fmla="*/ 0 w 63"/>
                <a:gd name="T11" fmla="*/ 5 h 10"/>
                <a:gd name="T12" fmla="*/ 5 w 6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 y="10"/>
                  </a:moveTo>
                  <a:cubicBezTo>
                    <a:pt x="58" y="10"/>
                    <a:pt x="58" y="10"/>
                    <a:pt x="58" y="10"/>
                  </a:cubicBezTo>
                  <a:cubicBezTo>
                    <a:pt x="61" y="10"/>
                    <a:pt x="63" y="8"/>
                    <a:pt x="63" y="5"/>
                  </a:cubicBezTo>
                  <a:cubicBezTo>
                    <a:pt x="63" y="2"/>
                    <a:pt x="61" y="0"/>
                    <a:pt x="58" y="0"/>
                  </a:cubicBezTo>
                  <a:cubicBezTo>
                    <a:pt x="5" y="0"/>
                    <a:pt x="5" y="0"/>
                    <a:pt x="5" y="0"/>
                  </a:cubicBezTo>
                  <a:cubicBezTo>
                    <a:pt x="2" y="0"/>
                    <a:pt x="0" y="2"/>
                    <a:pt x="0" y="5"/>
                  </a:cubicBezTo>
                  <a:cubicBezTo>
                    <a:pt x="0" y="8"/>
                    <a:pt x="2" y="10"/>
                    <a:pt x="5" y="10"/>
                  </a:cubicBezTo>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93" name="Freeform 75"/>
            <p:cNvSpPr>
              <a:spLocks/>
            </p:cNvSpPr>
            <p:nvPr userDrawn="1"/>
          </p:nvSpPr>
          <p:spPr bwMode="auto">
            <a:xfrm>
              <a:off x="6342063" y="1743075"/>
              <a:ext cx="146050" cy="120650"/>
            </a:xfrm>
            <a:custGeom>
              <a:avLst/>
              <a:gdLst>
                <a:gd name="T0" fmla="*/ 4 w 38"/>
                <a:gd name="T1" fmla="*/ 31 h 31"/>
                <a:gd name="T2" fmla="*/ 34 w 38"/>
                <a:gd name="T3" fmla="*/ 31 h 31"/>
                <a:gd name="T4" fmla="*/ 38 w 38"/>
                <a:gd name="T5" fmla="*/ 28 h 31"/>
                <a:gd name="T6" fmla="*/ 38 w 38"/>
                <a:gd name="T7" fmla="*/ 13 h 31"/>
                <a:gd name="T8" fmla="*/ 34 w 38"/>
                <a:gd name="T9" fmla="*/ 9 h 31"/>
                <a:gd name="T10" fmla="*/ 29 w 38"/>
                <a:gd name="T11" fmla="*/ 9 h 31"/>
                <a:gd name="T12" fmla="*/ 29 w 38"/>
                <a:gd name="T13" fmla="*/ 9 h 31"/>
                <a:gd name="T14" fmla="*/ 29 w 38"/>
                <a:gd name="T15" fmla="*/ 1 h 31"/>
                <a:gd name="T16" fmla="*/ 27 w 38"/>
                <a:gd name="T17" fmla="*/ 0 h 31"/>
                <a:gd name="T18" fmla="*/ 11 w 38"/>
                <a:gd name="T19" fmla="*/ 0 h 31"/>
                <a:gd name="T20" fmla="*/ 9 w 38"/>
                <a:gd name="T21" fmla="*/ 1 h 31"/>
                <a:gd name="T22" fmla="*/ 9 w 38"/>
                <a:gd name="T23" fmla="*/ 9 h 31"/>
                <a:gd name="T24" fmla="*/ 9 w 38"/>
                <a:gd name="T25" fmla="*/ 9 h 31"/>
                <a:gd name="T26" fmla="*/ 4 w 38"/>
                <a:gd name="T27" fmla="*/ 9 h 31"/>
                <a:gd name="T28" fmla="*/ 0 w 38"/>
                <a:gd name="T29" fmla="*/ 13 h 31"/>
                <a:gd name="T30" fmla="*/ 0 w 38"/>
                <a:gd name="T31" fmla="*/ 28 h 31"/>
                <a:gd name="T32" fmla="*/ 4 w 38"/>
                <a:gd name="T3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1">
                  <a:moveTo>
                    <a:pt x="4" y="31"/>
                  </a:moveTo>
                  <a:cubicBezTo>
                    <a:pt x="34" y="31"/>
                    <a:pt x="34" y="31"/>
                    <a:pt x="34" y="31"/>
                  </a:cubicBezTo>
                  <a:cubicBezTo>
                    <a:pt x="36" y="31"/>
                    <a:pt x="38" y="30"/>
                    <a:pt x="38" y="28"/>
                  </a:cubicBezTo>
                  <a:cubicBezTo>
                    <a:pt x="38" y="13"/>
                    <a:pt x="38" y="13"/>
                    <a:pt x="38" y="13"/>
                  </a:cubicBezTo>
                  <a:cubicBezTo>
                    <a:pt x="38" y="11"/>
                    <a:pt x="36" y="9"/>
                    <a:pt x="34" y="9"/>
                  </a:cubicBezTo>
                  <a:cubicBezTo>
                    <a:pt x="29" y="9"/>
                    <a:pt x="29" y="9"/>
                    <a:pt x="29" y="9"/>
                  </a:cubicBezTo>
                  <a:cubicBezTo>
                    <a:pt x="29" y="9"/>
                    <a:pt x="29" y="9"/>
                    <a:pt x="29" y="9"/>
                  </a:cubicBezTo>
                  <a:cubicBezTo>
                    <a:pt x="29" y="1"/>
                    <a:pt x="29" y="1"/>
                    <a:pt x="29" y="1"/>
                  </a:cubicBezTo>
                  <a:cubicBezTo>
                    <a:pt x="29" y="1"/>
                    <a:pt x="28" y="0"/>
                    <a:pt x="27" y="0"/>
                  </a:cubicBezTo>
                  <a:cubicBezTo>
                    <a:pt x="11" y="0"/>
                    <a:pt x="11" y="0"/>
                    <a:pt x="11" y="0"/>
                  </a:cubicBezTo>
                  <a:cubicBezTo>
                    <a:pt x="10" y="0"/>
                    <a:pt x="9" y="1"/>
                    <a:pt x="9" y="1"/>
                  </a:cubicBezTo>
                  <a:cubicBezTo>
                    <a:pt x="9" y="9"/>
                    <a:pt x="9" y="9"/>
                    <a:pt x="9" y="9"/>
                  </a:cubicBezTo>
                  <a:cubicBezTo>
                    <a:pt x="9" y="9"/>
                    <a:pt x="9" y="9"/>
                    <a:pt x="9" y="9"/>
                  </a:cubicBezTo>
                  <a:cubicBezTo>
                    <a:pt x="4" y="9"/>
                    <a:pt x="4" y="9"/>
                    <a:pt x="4" y="9"/>
                  </a:cubicBezTo>
                  <a:cubicBezTo>
                    <a:pt x="2" y="9"/>
                    <a:pt x="0" y="11"/>
                    <a:pt x="0" y="13"/>
                  </a:cubicBezTo>
                  <a:cubicBezTo>
                    <a:pt x="0" y="28"/>
                    <a:pt x="0" y="28"/>
                    <a:pt x="0" y="28"/>
                  </a:cubicBezTo>
                  <a:cubicBezTo>
                    <a:pt x="0" y="30"/>
                    <a:pt x="2" y="31"/>
                    <a:pt x="4" y="31"/>
                  </a:cubicBezTo>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94" name="Freeform 76"/>
            <p:cNvSpPr>
              <a:spLocks/>
            </p:cNvSpPr>
            <p:nvPr userDrawn="1"/>
          </p:nvSpPr>
          <p:spPr bwMode="auto">
            <a:xfrm>
              <a:off x="6180138" y="1804988"/>
              <a:ext cx="469900" cy="587375"/>
            </a:xfrm>
            <a:custGeom>
              <a:avLst/>
              <a:gdLst>
                <a:gd name="T0" fmla="*/ 108 w 122"/>
                <a:gd name="T1" fmla="*/ 0 h 152"/>
                <a:gd name="T2" fmla="*/ 85 w 122"/>
                <a:gd name="T3" fmla="*/ 0 h 152"/>
                <a:gd name="T4" fmla="*/ 85 w 122"/>
                <a:gd name="T5" fmla="*/ 10 h 152"/>
                <a:gd name="T6" fmla="*/ 108 w 122"/>
                <a:gd name="T7" fmla="*/ 10 h 152"/>
                <a:gd name="T8" fmla="*/ 112 w 122"/>
                <a:gd name="T9" fmla="*/ 12 h 152"/>
                <a:gd name="T10" fmla="*/ 112 w 122"/>
                <a:gd name="T11" fmla="*/ 140 h 152"/>
                <a:gd name="T12" fmla="*/ 108 w 122"/>
                <a:gd name="T13" fmla="*/ 142 h 152"/>
                <a:gd name="T14" fmla="*/ 14 w 122"/>
                <a:gd name="T15" fmla="*/ 142 h 152"/>
                <a:gd name="T16" fmla="*/ 10 w 122"/>
                <a:gd name="T17" fmla="*/ 140 h 152"/>
                <a:gd name="T18" fmla="*/ 10 w 122"/>
                <a:gd name="T19" fmla="*/ 12 h 152"/>
                <a:gd name="T20" fmla="*/ 14 w 122"/>
                <a:gd name="T21" fmla="*/ 10 h 152"/>
                <a:gd name="T22" fmla="*/ 37 w 122"/>
                <a:gd name="T23" fmla="*/ 10 h 152"/>
                <a:gd name="T24" fmla="*/ 37 w 122"/>
                <a:gd name="T25" fmla="*/ 0 h 152"/>
                <a:gd name="T26" fmla="*/ 14 w 122"/>
                <a:gd name="T27" fmla="*/ 0 h 152"/>
                <a:gd name="T28" fmla="*/ 0 w 122"/>
                <a:gd name="T29" fmla="*/ 12 h 152"/>
                <a:gd name="T30" fmla="*/ 0 w 122"/>
                <a:gd name="T31" fmla="*/ 140 h 152"/>
                <a:gd name="T32" fmla="*/ 14 w 122"/>
                <a:gd name="T33" fmla="*/ 152 h 152"/>
                <a:gd name="T34" fmla="*/ 108 w 122"/>
                <a:gd name="T35" fmla="*/ 152 h 152"/>
                <a:gd name="T36" fmla="*/ 122 w 122"/>
                <a:gd name="T37" fmla="*/ 140 h 152"/>
                <a:gd name="T38" fmla="*/ 122 w 122"/>
                <a:gd name="T39" fmla="*/ 12 h 152"/>
                <a:gd name="T40" fmla="*/ 108 w 122"/>
                <a:gd name="T4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 h="152">
                  <a:moveTo>
                    <a:pt x="108" y="0"/>
                  </a:moveTo>
                  <a:cubicBezTo>
                    <a:pt x="85" y="0"/>
                    <a:pt x="85" y="0"/>
                    <a:pt x="85" y="0"/>
                  </a:cubicBezTo>
                  <a:cubicBezTo>
                    <a:pt x="85" y="10"/>
                    <a:pt x="85" y="10"/>
                    <a:pt x="85" y="10"/>
                  </a:cubicBezTo>
                  <a:cubicBezTo>
                    <a:pt x="108" y="10"/>
                    <a:pt x="108" y="10"/>
                    <a:pt x="108" y="10"/>
                  </a:cubicBezTo>
                  <a:cubicBezTo>
                    <a:pt x="110" y="10"/>
                    <a:pt x="112" y="11"/>
                    <a:pt x="112" y="12"/>
                  </a:cubicBezTo>
                  <a:cubicBezTo>
                    <a:pt x="112" y="140"/>
                    <a:pt x="112" y="140"/>
                    <a:pt x="112" y="140"/>
                  </a:cubicBezTo>
                  <a:cubicBezTo>
                    <a:pt x="112" y="141"/>
                    <a:pt x="110" y="142"/>
                    <a:pt x="108" y="142"/>
                  </a:cubicBezTo>
                  <a:cubicBezTo>
                    <a:pt x="14" y="142"/>
                    <a:pt x="14" y="142"/>
                    <a:pt x="14" y="142"/>
                  </a:cubicBezTo>
                  <a:cubicBezTo>
                    <a:pt x="12" y="142"/>
                    <a:pt x="10" y="141"/>
                    <a:pt x="10" y="140"/>
                  </a:cubicBezTo>
                  <a:cubicBezTo>
                    <a:pt x="10" y="12"/>
                    <a:pt x="10" y="12"/>
                    <a:pt x="10" y="12"/>
                  </a:cubicBezTo>
                  <a:cubicBezTo>
                    <a:pt x="10" y="11"/>
                    <a:pt x="12" y="10"/>
                    <a:pt x="14" y="10"/>
                  </a:cubicBezTo>
                  <a:cubicBezTo>
                    <a:pt x="37" y="10"/>
                    <a:pt x="37" y="10"/>
                    <a:pt x="37" y="10"/>
                  </a:cubicBezTo>
                  <a:cubicBezTo>
                    <a:pt x="37" y="0"/>
                    <a:pt x="37" y="0"/>
                    <a:pt x="37" y="0"/>
                  </a:cubicBezTo>
                  <a:cubicBezTo>
                    <a:pt x="14" y="0"/>
                    <a:pt x="14" y="0"/>
                    <a:pt x="14" y="0"/>
                  </a:cubicBezTo>
                  <a:cubicBezTo>
                    <a:pt x="6" y="0"/>
                    <a:pt x="0" y="5"/>
                    <a:pt x="0" y="12"/>
                  </a:cubicBezTo>
                  <a:cubicBezTo>
                    <a:pt x="0" y="140"/>
                    <a:pt x="0" y="140"/>
                    <a:pt x="0" y="140"/>
                  </a:cubicBezTo>
                  <a:cubicBezTo>
                    <a:pt x="0" y="147"/>
                    <a:pt x="6" y="152"/>
                    <a:pt x="14" y="152"/>
                  </a:cubicBezTo>
                  <a:cubicBezTo>
                    <a:pt x="108" y="152"/>
                    <a:pt x="108" y="152"/>
                    <a:pt x="108" y="152"/>
                  </a:cubicBezTo>
                  <a:cubicBezTo>
                    <a:pt x="115" y="152"/>
                    <a:pt x="122" y="147"/>
                    <a:pt x="122" y="140"/>
                  </a:cubicBezTo>
                  <a:cubicBezTo>
                    <a:pt x="122" y="12"/>
                    <a:pt x="122" y="12"/>
                    <a:pt x="122" y="12"/>
                  </a:cubicBezTo>
                  <a:cubicBezTo>
                    <a:pt x="122" y="5"/>
                    <a:pt x="115" y="0"/>
                    <a:pt x="108" y="0"/>
                  </a:cubicBezTo>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95" name="Freeform 77"/>
            <p:cNvSpPr>
              <a:spLocks/>
            </p:cNvSpPr>
            <p:nvPr userDrawn="1"/>
          </p:nvSpPr>
          <p:spPr bwMode="auto">
            <a:xfrm>
              <a:off x="6242050" y="1909763"/>
              <a:ext cx="115888" cy="115888"/>
            </a:xfrm>
            <a:custGeom>
              <a:avLst/>
              <a:gdLst>
                <a:gd name="T0" fmla="*/ 30 w 30"/>
                <a:gd name="T1" fmla="*/ 1 h 30"/>
                <a:gd name="T2" fmla="*/ 18 w 30"/>
                <a:gd name="T3" fmla="*/ 16 h 30"/>
                <a:gd name="T4" fmla="*/ 12 w 30"/>
                <a:gd name="T5" fmla="*/ 25 h 30"/>
                <a:gd name="T6" fmla="*/ 11 w 30"/>
                <a:gd name="T7" fmla="*/ 27 h 30"/>
                <a:gd name="T8" fmla="*/ 6 w 30"/>
                <a:gd name="T9" fmla="*/ 30 h 30"/>
                <a:gd name="T10" fmla="*/ 4 w 30"/>
                <a:gd name="T11" fmla="*/ 30 h 30"/>
                <a:gd name="T12" fmla="*/ 3 w 30"/>
                <a:gd name="T13" fmla="*/ 28 h 30"/>
                <a:gd name="T14" fmla="*/ 2 w 30"/>
                <a:gd name="T15" fmla="*/ 26 h 30"/>
                <a:gd name="T16" fmla="*/ 1 w 30"/>
                <a:gd name="T17" fmla="*/ 23 h 30"/>
                <a:gd name="T18" fmla="*/ 1 w 30"/>
                <a:gd name="T19" fmla="*/ 22 h 30"/>
                <a:gd name="T20" fmla="*/ 0 w 30"/>
                <a:gd name="T21" fmla="*/ 19 h 30"/>
                <a:gd name="T22" fmla="*/ 1 w 30"/>
                <a:gd name="T23" fmla="*/ 16 h 30"/>
                <a:gd name="T24" fmla="*/ 5 w 30"/>
                <a:gd name="T25" fmla="*/ 15 h 30"/>
                <a:gd name="T26" fmla="*/ 6 w 30"/>
                <a:gd name="T27" fmla="*/ 15 h 30"/>
                <a:gd name="T28" fmla="*/ 6 w 30"/>
                <a:gd name="T29" fmla="*/ 17 h 30"/>
                <a:gd name="T30" fmla="*/ 7 w 30"/>
                <a:gd name="T31" fmla="*/ 18 h 30"/>
                <a:gd name="T32" fmla="*/ 8 w 30"/>
                <a:gd name="T33" fmla="*/ 21 h 30"/>
                <a:gd name="T34" fmla="*/ 12 w 30"/>
                <a:gd name="T35" fmla="*/ 15 h 30"/>
                <a:gd name="T36" fmla="*/ 14 w 30"/>
                <a:gd name="T37" fmla="*/ 13 h 30"/>
                <a:gd name="T38" fmla="*/ 19 w 30"/>
                <a:gd name="T39" fmla="*/ 6 h 30"/>
                <a:gd name="T40" fmla="*/ 22 w 30"/>
                <a:gd name="T41" fmla="*/ 2 h 30"/>
                <a:gd name="T42" fmla="*/ 25 w 30"/>
                <a:gd name="T43" fmla="*/ 1 h 30"/>
                <a:gd name="T44" fmla="*/ 30 w 30"/>
                <a:gd name="T45" fmla="*/ 0 h 30"/>
                <a:gd name="T46" fmla="*/ 30 w 30"/>
                <a:gd name="T4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0">
                  <a:moveTo>
                    <a:pt x="30" y="1"/>
                  </a:moveTo>
                  <a:cubicBezTo>
                    <a:pt x="26" y="6"/>
                    <a:pt x="22" y="10"/>
                    <a:pt x="18" y="16"/>
                  </a:cubicBezTo>
                  <a:cubicBezTo>
                    <a:pt x="14" y="21"/>
                    <a:pt x="15" y="20"/>
                    <a:pt x="12" y="25"/>
                  </a:cubicBezTo>
                  <a:cubicBezTo>
                    <a:pt x="12" y="26"/>
                    <a:pt x="11" y="26"/>
                    <a:pt x="11" y="27"/>
                  </a:cubicBezTo>
                  <a:cubicBezTo>
                    <a:pt x="10" y="29"/>
                    <a:pt x="8" y="30"/>
                    <a:pt x="6" y="30"/>
                  </a:cubicBezTo>
                  <a:cubicBezTo>
                    <a:pt x="6" y="30"/>
                    <a:pt x="5" y="30"/>
                    <a:pt x="4" y="30"/>
                  </a:cubicBezTo>
                  <a:cubicBezTo>
                    <a:pt x="4" y="29"/>
                    <a:pt x="3" y="29"/>
                    <a:pt x="3" y="28"/>
                  </a:cubicBezTo>
                  <a:cubicBezTo>
                    <a:pt x="3" y="28"/>
                    <a:pt x="2" y="27"/>
                    <a:pt x="2" y="26"/>
                  </a:cubicBezTo>
                  <a:cubicBezTo>
                    <a:pt x="2" y="26"/>
                    <a:pt x="1" y="24"/>
                    <a:pt x="1" y="23"/>
                  </a:cubicBezTo>
                  <a:cubicBezTo>
                    <a:pt x="1" y="23"/>
                    <a:pt x="1" y="22"/>
                    <a:pt x="1" y="22"/>
                  </a:cubicBezTo>
                  <a:cubicBezTo>
                    <a:pt x="0" y="20"/>
                    <a:pt x="0" y="19"/>
                    <a:pt x="0" y="19"/>
                  </a:cubicBezTo>
                  <a:cubicBezTo>
                    <a:pt x="0" y="18"/>
                    <a:pt x="0" y="17"/>
                    <a:pt x="1" y="16"/>
                  </a:cubicBezTo>
                  <a:cubicBezTo>
                    <a:pt x="3" y="15"/>
                    <a:pt x="4" y="15"/>
                    <a:pt x="5" y="15"/>
                  </a:cubicBezTo>
                  <a:cubicBezTo>
                    <a:pt x="5" y="15"/>
                    <a:pt x="5" y="15"/>
                    <a:pt x="6" y="15"/>
                  </a:cubicBezTo>
                  <a:cubicBezTo>
                    <a:pt x="6" y="16"/>
                    <a:pt x="6" y="16"/>
                    <a:pt x="6" y="17"/>
                  </a:cubicBezTo>
                  <a:cubicBezTo>
                    <a:pt x="6" y="17"/>
                    <a:pt x="7" y="18"/>
                    <a:pt x="7" y="18"/>
                  </a:cubicBezTo>
                  <a:cubicBezTo>
                    <a:pt x="7" y="20"/>
                    <a:pt x="8" y="21"/>
                    <a:pt x="8" y="21"/>
                  </a:cubicBezTo>
                  <a:cubicBezTo>
                    <a:pt x="9" y="21"/>
                    <a:pt x="10" y="19"/>
                    <a:pt x="12" y="15"/>
                  </a:cubicBezTo>
                  <a:cubicBezTo>
                    <a:pt x="14" y="12"/>
                    <a:pt x="12" y="15"/>
                    <a:pt x="14" y="13"/>
                  </a:cubicBezTo>
                  <a:cubicBezTo>
                    <a:pt x="16" y="9"/>
                    <a:pt x="18" y="7"/>
                    <a:pt x="19" y="6"/>
                  </a:cubicBezTo>
                  <a:cubicBezTo>
                    <a:pt x="20" y="4"/>
                    <a:pt x="21" y="3"/>
                    <a:pt x="22" y="2"/>
                  </a:cubicBezTo>
                  <a:cubicBezTo>
                    <a:pt x="23" y="2"/>
                    <a:pt x="24" y="1"/>
                    <a:pt x="25" y="1"/>
                  </a:cubicBezTo>
                  <a:cubicBezTo>
                    <a:pt x="26" y="0"/>
                    <a:pt x="28" y="0"/>
                    <a:pt x="30" y="0"/>
                  </a:cubicBezTo>
                  <a:lnTo>
                    <a:pt x="30" y="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96" name="Freeform 78"/>
            <p:cNvSpPr>
              <a:spLocks/>
            </p:cNvSpPr>
            <p:nvPr userDrawn="1"/>
          </p:nvSpPr>
          <p:spPr bwMode="auto">
            <a:xfrm>
              <a:off x="6242050" y="2041525"/>
              <a:ext cx="115888" cy="115888"/>
            </a:xfrm>
            <a:custGeom>
              <a:avLst/>
              <a:gdLst>
                <a:gd name="T0" fmla="*/ 30 w 30"/>
                <a:gd name="T1" fmla="*/ 0 h 30"/>
                <a:gd name="T2" fmla="*/ 18 w 30"/>
                <a:gd name="T3" fmla="*/ 15 h 30"/>
                <a:gd name="T4" fmla="*/ 12 w 30"/>
                <a:gd name="T5" fmla="*/ 25 h 30"/>
                <a:gd name="T6" fmla="*/ 11 w 30"/>
                <a:gd name="T7" fmla="*/ 26 h 30"/>
                <a:gd name="T8" fmla="*/ 6 w 30"/>
                <a:gd name="T9" fmla="*/ 30 h 30"/>
                <a:gd name="T10" fmla="*/ 4 w 30"/>
                <a:gd name="T11" fmla="*/ 29 h 30"/>
                <a:gd name="T12" fmla="*/ 3 w 30"/>
                <a:gd name="T13" fmla="*/ 28 h 30"/>
                <a:gd name="T14" fmla="*/ 2 w 30"/>
                <a:gd name="T15" fmla="*/ 26 h 30"/>
                <a:gd name="T16" fmla="*/ 1 w 30"/>
                <a:gd name="T17" fmla="*/ 22 h 30"/>
                <a:gd name="T18" fmla="*/ 1 w 30"/>
                <a:gd name="T19" fmla="*/ 22 h 30"/>
                <a:gd name="T20" fmla="*/ 0 w 30"/>
                <a:gd name="T21" fmla="*/ 18 h 30"/>
                <a:gd name="T22" fmla="*/ 1 w 30"/>
                <a:gd name="T23" fmla="*/ 16 h 30"/>
                <a:gd name="T24" fmla="*/ 5 w 30"/>
                <a:gd name="T25" fmla="*/ 15 h 30"/>
                <a:gd name="T26" fmla="*/ 6 w 30"/>
                <a:gd name="T27" fmla="*/ 15 h 30"/>
                <a:gd name="T28" fmla="*/ 6 w 30"/>
                <a:gd name="T29" fmla="*/ 16 h 30"/>
                <a:gd name="T30" fmla="*/ 7 w 30"/>
                <a:gd name="T31" fmla="*/ 18 h 30"/>
                <a:gd name="T32" fmla="*/ 8 w 30"/>
                <a:gd name="T33" fmla="*/ 20 h 30"/>
                <a:gd name="T34" fmla="*/ 12 w 30"/>
                <a:gd name="T35" fmla="*/ 15 h 30"/>
                <a:gd name="T36" fmla="*/ 14 w 30"/>
                <a:gd name="T37" fmla="*/ 12 h 30"/>
                <a:gd name="T38" fmla="*/ 19 w 30"/>
                <a:gd name="T39" fmla="*/ 5 h 30"/>
                <a:gd name="T40" fmla="*/ 22 w 30"/>
                <a:gd name="T41" fmla="*/ 2 h 30"/>
                <a:gd name="T42" fmla="*/ 25 w 30"/>
                <a:gd name="T43" fmla="*/ 0 h 30"/>
                <a:gd name="T44" fmla="*/ 30 w 30"/>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30">
                  <a:moveTo>
                    <a:pt x="30" y="0"/>
                  </a:moveTo>
                  <a:cubicBezTo>
                    <a:pt x="26" y="5"/>
                    <a:pt x="22" y="10"/>
                    <a:pt x="18" y="15"/>
                  </a:cubicBezTo>
                  <a:cubicBezTo>
                    <a:pt x="14" y="20"/>
                    <a:pt x="15" y="19"/>
                    <a:pt x="12" y="25"/>
                  </a:cubicBezTo>
                  <a:cubicBezTo>
                    <a:pt x="12" y="25"/>
                    <a:pt x="11" y="26"/>
                    <a:pt x="11" y="26"/>
                  </a:cubicBezTo>
                  <a:cubicBezTo>
                    <a:pt x="10" y="29"/>
                    <a:pt x="8" y="30"/>
                    <a:pt x="6" y="30"/>
                  </a:cubicBezTo>
                  <a:cubicBezTo>
                    <a:pt x="6" y="30"/>
                    <a:pt x="5" y="29"/>
                    <a:pt x="4" y="29"/>
                  </a:cubicBezTo>
                  <a:cubicBezTo>
                    <a:pt x="4" y="29"/>
                    <a:pt x="3" y="29"/>
                    <a:pt x="3" y="28"/>
                  </a:cubicBezTo>
                  <a:cubicBezTo>
                    <a:pt x="3" y="27"/>
                    <a:pt x="2" y="27"/>
                    <a:pt x="2" y="26"/>
                  </a:cubicBezTo>
                  <a:cubicBezTo>
                    <a:pt x="2" y="25"/>
                    <a:pt x="1" y="24"/>
                    <a:pt x="1" y="22"/>
                  </a:cubicBezTo>
                  <a:cubicBezTo>
                    <a:pt x="1" y="22"/>
                    <a:pt x="1" y="22"/>
                    <a:pt x="1" y="22"/>
                  </a:cubicBezTo>
                  <a:cubicBezTo>
                    <a:pt x="0" y="20"/>
                    <a:pt x="0" y="19"/>
                    <a:pt x="0" y="18"/>
                  </a:cubicBezTo>
                  <a:cubicBezTo>
                    <a:pt x="0" y="17"/>
                    <a:pt x="0" y="17"/>
                    <a:pt x="1" y="16"/>
                  </a:cubicBezTo>
                  <a:cubicBezTo>
                    <a:pt x="3" y="15"/>
                    <a:pt x="4" y="15"/>
                    <a:pt x="5" y="15"/>
                  </a:cubicBezTo>
                  <a:cubicBezTo>
                    <a:pt x="5" y="15"/>
                    <a:pt x="5" y="15"/>
                    <a:pt x="6" y="15"/>
                  </a:cubicBezTo>
                  <a:cubicBezTo>
                    <a:pt x="6" y="15"/>
                    <a:pt x="6" y="16"/>
                    <a:pt x="6" y="16"/>
                  </a:cubicBezTo>
                  <a:cubicBezTo>
                    <a:pt x="6" y="17"/>
                    <a:pt x="7" y="17"/>
                    <a:pt x="7" y="18"/>
                  </a:cubicBezTo>
                  <a:cubicBezTo>
                    <a:pt x="7" y="20"/>
                    <a:pt x="8" y="20"/>
                    <a:pt x="8" y="20"/>
                  </a:cubicBezTo>
                  <a:cubicBezTo>
                    <a:pt x="9" y="20"/>
                    <a:pt x="10" y="19"/>
                    <a:pt x="12" y="15"/>
                  </a:cubicBezTo>
                  <a:cubicBezTo>
                    <a:pt x="14" y="12"/>
                    <a:pt x="12" y="15"/>
                    <a:pt x="14" y="12"/>
                  </a:cubicBezTo>
                  <a:cubicBezTo>
                    <a:pt x="16" y="9"/>
                    <a:pt x="18" y="7"/>
                    <a:pt x="19" y="5"/>
                  </a:cubicBezTo>
                  <a:cubicBezTo>
                    <a:pt x="20" y="4"/>
                    <a:pt x="21" y="3"/>
                    <a:pt x="22" y="2"/>
                  </a:cubicBezTo>
                  <a:cubicBezTo>
                    <a:pt x="23" y="1"/>
                    <a:pt x="24" y="1"/>
                    <a:pt x="25" y="0"/>
                  </a:cubicBezTo>
                  <a:cubicBezTo>
                    <a:pt x="26" y="0"/>
                    <a:pt x="28" y="0"/>
                    <a:pt x="30"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97" name="Freeform 79"/>
            <p:cNvSpPr>
              <a:spLocks/>
            </p:cNvSpPr>
            <p:nvPr userDrawn="1"/>
          </p:nvSpPr>
          <p:spPr bwMode="auto">
            <a:xfrm>
              <a:off x="6242050" y="2171700"/>
              <a:ext cx="115888" cy="115888"/>
            </a:xfrm>
            <a:custGeom>
              <a:avLst/>
              <a:gdLst>
                <a:gd name="T0" fmla="*/ 30 w 30"/>
                <a:gd name="T1" fmla="*/ 1 h 30"/>
                <a:gd name="T2" fmla="*/ 18 w 30"/>
                <a:gd name="T3" fmla="*/ 16 h 30"/>
                <a:gd name="T4" fmla="*/ 12 w 30"/>
                <a:gd name="T5" fmla="*/ 25 h 30"/>
                <a:gd name="T6" fmla="*/ 11 w 30"/>
                <a:gd name="T7" fmla="*/ 27 h 30"/>
                <a:gd name="T8" fmla="*/ 6 w 30"/>
                <a:gd name="T9" fmla="*/ 30 h 30"/>
                <a:gd name="T10" fmla="*/ 4 w 30"/>
                <a:gd name="T11" fmla="*/ 30 h 30"/>
                <a:gd name="T12" fmla="*/ 3 w 30"/>
                <a:gd name="T13" fmla="*/ 29 h 30"/>
                <a:gd name="T14" fmla="*/ 2 w 30"/>
                <a:gd name="T15" fmla="*/ 27 h 30"/>
                <a:gd name="T16" fmla="*/ 1 w 30"/>
                <a:gd name="T17" fmla="*/ 23 h 30"/>
                <a:gd name="T18" fmla="*/ 1 w 30"/>
                <a:gd name="T19" fmla="*/ 22 h 30"/>
                <a:gd name="T20" fmla="*/ 0 w 30"/>
                <a:gd name="T21" fmla="*/ 19 h 30"/>
                <a:gd name="T22" fmla="*/ 1 w 30"/>
                <a:gd name="T23" fmla="*/ 16 h 30"/>
                <a:gd name="T24" fmla="*/ 5 w 30"/>
                <a:gd name="T25" fmla="*/ 15 h 30"/>
                <a:gd name="T26" fmla="*/ 6 w 30"/>
                <a:gd name="T27" fmla="*/ 16 h 30"/>
                <a:gd name="T28" fmla="*/ 6 w 30"/>
                <a:gd name="T29" fmla="*/ 17 h 30"/>
                <a:gd name="T30" fmla="*/ 7 w 30"/>
                <a:gd name="T31" fmla="*/ 19 h 30"/>
                <a:gd name="T32" fmla="*/ 8 w 30"/>
                <a:gd name="T33" fmla="*/ 21 h 30"/>
                <a:gd name="T34" fmla="*/ 12 w 30"/>
                <a:gd name="T35" fmla="*/ 16 h 30"/>
                <a:gd name="T36" fmla="*/ 14 w 30"/>
                <a:gd name="T37" fmla="*/ 13 h 30"/>
                <a:gd name="T38" fmla="*/ 19 w 30"/>
                <a:gd name="T39" fmla="*/ 6 h 30"/>
                <a:gd name="T40" fmla="*/ 22 w 30"/>
                <a:gd name="T41" fmla="*/ 2 h 30"/>
                <a:gd name="T42" fmla="*/ 25 w 30"/>
                <a:gd name="T43" fmla="*/ 1 h 30"/>
                <a:gd name="T44" fmla="*/ 30 w 30"/>
                <a:gd name="T45" fmla="*/ 0 h 30"/>
                <a:gd name="T46" fmla="*/ 30 w 30"/>
                <a:gd name="T4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0">
                  <a:moveTo>
                    <a:pt x="30" y="1"/>
                  </a:moveTo>
                  <a:cubicBezTo>
                    <a:pt x="26" y="6"/>
                    <a:pt x="22" y="11"/>
                    <a:pt x="18" y="16"/>
                  </a:cubicBezTo>
                  <a:cubicBezTo>
                    <a:pt x="14" y="21"/>
                    <a:pt x="15" y="20"/>
                    <a:pt x="12" y="25"/>
                  </a:cubicBezTo>
                  <a:cubicBezTo>
                    <a:pt x="12" y="26"/>
                    <a:pt x="11" y="26"/>
                    <a:pt x="11" y="27"/>
                  </a:cubicBezTo>
                  <a:cubicBezTo>
                    <a:pt x="10" y="29"/>
                    <a:pt x="8" y="30"/>
                    <a:pt x="6" y="30"/>
                  </a:cubicBezTo>
                  <a:cubicBezTo>
                    <a:pt x="6" y="30"/>
                    <a:pt x="5" y="30"/>
                    <a:pt x="4" y="30"/>
                  </a:cubicBezTo>
                  <a:cubicBezTo>
                    <a:pt x="4" y="30"/>
                    <a:pt x="3" y="29"/>
                    <a:pt x="3" y="29"/>
                  </a:cubicBezTo>
                  <a:cubicBezTo>
                    <a:pt x="3" y="28"/>
                    <a:pt x="2" y="27"/>
                    <a:pt x="2" y="27"/>
                  </a:cubicBezTo>
                  <a:cubicBezTo>
                    <a:pt x="2" y="26"/>
                    <a:pt x="1" y="24"/>
                    <a:pt x="1" y="23"/>
                  </a:cubicBezTo>
                  <a:cubicBezTo>
                    <a:pt x="1" y="23"/>
                    <a:pt x="1" y="23"/>
                    <a:pt x="1" y="22"/>
                  </a:cubicBezTo>
                  <a:cubicBezTo>
                    <a:pt x="0" y="21"/>
                    <a:pt x="0" y="19"/>
                    <a:pt x="0" y="19"/>
                  </a:cubicBezTo>
                  <a:cubicBezTo>
                    <a:pt x="0" y="18"/>
                    <a:pt x="0" y="17"/>
                    <a:pt x="1" y="16"/>
                  </a:cubicBezTo>
                  <a:cubicBezTo>
                    <a:pt x="3" y="16"/>
                    <a:pt x="4" y="15"/>
                    <a:pt x="5" y="15"/>
                  </a:cubicBezTo>
                  <a:cubicBezTo>
                    <a:pt x="5" y="15"/>
                    <a:pt x="5" y="15"/>
                    <a:pt x="6" y="16"/>
                  </a:cubicBezTo>
                  <a:cubicBezTo>
                    <a:pt x="6" y="16"/>
                    <a:pt x="6" y="16"/>
                    <a:pt x="6" y="17"/>
                  </a:cubicBezTo>
                  <a:cubicBezTo>
                    <a:pt x="6" y="17"/>
                    <a:pt x="7" y="18"/>
                    <a:pt x="7" y="19"/>
                  </a:cubicBezTo>
                  <a:cubicBezTo>
                    <a:pt x="7" y="20"/>
                    <a:pt x="8" y="21"/>
                    <a:pt x="8" y="21"/>
                  </a:cubicBezTo>
                  <a:cubicBezTo>
                    <a:pt x="9" y="21"/>
                    <a:pt x="10" y="19"/>
                    <a:pt x="12" y="16"/>
                  </a:cubicBezTo>
                  <a:cubicBezTo>
                    <a:pt x="14" y="12"/>
                    <a:pt x="12" y="15"/>
                    <a:pt x="14" y="13"/>
                  </a:cubicBezTo>
                  <a:cubicBezTo>
                    <a:pt x="16" y="10"/>
                    <a:pt x="18" y="7"/>
                    <a:pt x="19" y="6"/>
                  </a:cubicBezTo>
                  <a:cubicBezTo>
                    <a:pt x="20" y="4"/>
                    <a:pt x="21" y="3"/>
                    <a:pt x="22" y="2"/>
                  </a:cubicBezTo>
                  <a:cubicBezTo>
                    <a:pt x="23" y="2"/>
                    <a:pt x="24" y="1"/>
                    <a:pt x="25" y="1"/>
                  </a:cubicBezTo>
                  <a:cubicBezTo>
                    <a:pt x="26" y="1"/>
                    <a:pt x="28" y="0"/>
                    <a:pt x="30" y="0"/>
                  </a:cubicBezTo>
                  <a:lnTo>
                    <a:pt x="30" y="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sp>
        <p:nvSpPr>
          <p:cNvPr id="98" name="Freeform 80"/>
          <p:cNvSpPr>
            <a:spLocks/>
          </p:cNvSpPr>
          <p:nvPr userDrawn="1"/>
        </p:nvSpPr>
        <p:spPr bwMode="auto">
          <a:xfrm>
            <a:off x="8528051" y="754063"/>
            <a:ext cx="366184" cy="271463"/>
          </a:xfrm>
          <a:custGeom>
            <a:avLst/>
            <a:gdLst>
              <a:gd name="T0" fmla="*/ 71 w 71"/>
              <a:gd name="T1" fmla="*/ 2 h 70"/>
              <a:gd name="T2" fmla="*/ 43 w 71"/>
              <a:gd name="T3" fmla="*/ 36 h 70"/>
              <a:gd name="T4" fmla="*/ 29 w 71"/>
              <a:gd name="T5" fmla="*/ 59 h 70"/>
              <a:gd name="T6" fmla="*/ 27 w 71"/>
              <a:gd name="T7" fmla="*/ 63 h 70"/>
              <a:gd name="T8" fmla="*/ 16 w 71"/>
              <a:gd name="T9" fmla="*/ 70 h 70"/>
              <a:gd name="T10" fmla="*/ 11 w 71"/>
              <a:gd name="T11" fmla="*/ 69 h 70"/>
              <a:gd name="T12" fmla="*/ 8 w 71"/>
              <a:gd name="T13" fmla="*/ 66 h 70"/>
              <a:gd name="T14" fmla="*/ 5 w 71"/>
              <a:gd name="T15" fmla="*/ 62 h 70"/>
              <a:gd name="T16" fmla="*/ 2 w 71"/>
              <a:gd name="T17" fmla="*/ 53 h 70"/>
              <a:gd name="T18" fmla="*/ 2 w 71"/>
              <a:gd name="T19" fmla="*/ 52 h 70"/>
              <a:gd name="T20" fmla="*/ 0 w 71"/>
              <a:gd name="T21" fmla="*/ 44 h 70"/>
              <a:gd name="T22" fmla="*/ 4 w 71"/>
              <a:gd name="T23" fmla="*/ 38 h 70"/>
              <a:gd name="T24" fmla="*/ 12 w 71"/>
              <a:gd name="T25" fmla="*/ 35 h 70"/>
              <a:gd name="T26" fmla="*/ 14 w 71"/>
              <a:gd name="T27" fmla="*/ 36 h 70"/>
              <a:gd name="T28" fmla="*/ 15 w 71"/>
              <a:gd name="T29" fmla="*/ 39 h 70"/>
              <a:gd name="T30" fmla="*/ 17 w 71"/>
              <a:gd name="T31" fmla="*/ 43 h 70"/>
              <a:gd name="T32" fmla="*/ 20 w 71"/>
              <a:gd name="T33" fmla="*/ 49 h 70"/>
              <a:gd name="T34" fmla="*/ 29 w 71"/>
              <a:gd name="T35" fmla="*/ 36 h 70"/>
              <a:gd name="T36" fmla="*/ 33 w 71"/>
              <a:gd name="T37" fmla="*/ 29 h 70"/>
              <a:gd name="T38" fmla="*/ 45 w 71"/>
              <a:gd name="T39" fmla="*/ 13 h 70"/>
              <a:gd name="T40" fmla="*/ 52 w 71"/>
              <a:gd name="T41" fmla="*/ 5 h 70"/>
              <a:gd name="T42" fmla="*/ 59 w 71"/>
              <a:gd name="T43" fmla="*/ 2 h 70"/>
              <a:gd name="T44" fmla="*/ 70 w 71"/>
              <a:gd name="T45" fmla="*/ 0 h 70"/>
              <a:gd name="T46" fmla="*/ 71 w 71"/>
              <a:gd name="T47"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70">
                <a:moveTo>
                  <a:pt x="71" y="2"/>
                </a:moveTo>
                <a:cubicBezTo>
                  <a:pt x="61" y="13"/>
                  <a:pt x="52" y="24"/>
                  <a:pt x="43" y="36"/>
                </a:cubicBezTo>
                <a:cubicBezTo>
                  <a:pt x="35" y="48"/>
                  <a:pt x="36" y="46"/>
                  <a:pt x="29" y="59"/>
                </a:cubicBezTo>
                <a:cubicBezTo>
                  <a:pt x="28" y="60"/>
                  <a:pt x="27" y="61"/>
                  <a:pt x="27" y="63"/>
                </a:cubicBezTo>
                <a:cubicBezTo>
                  <a:pt x="24" y="68"/>
                  <a:pt x="20" y="70"/>
                  <a:pt x="16" y="70"/>
                </a:cubicBezTo>
                <a:cubicBezTo>
                  <a:pt x="14" y="70"/>
                  <a:pt x="12" y="70"/>
                  <a:pt x="11" y="69"/>
                </a:cubicBezTo>
                <a:cubicBezTo>
                  <a:pt x="10" y="69"/>
                  <a:pt x="9" y="68"/>
                  <a:pt x="8" y="66"/>
                </a:cubicBezTo>
                <a:cubicBezTo>
                  <a:pt x="7" y="65"/>
                  <a:pt x="6" y="64"/>
                  <a:pt x="5" y="62"/>
                </a:cubicBezTo>
                <a:cubicBezTo>
                  <a:pt x="4" y="60"/>
                  <a:pt x="3" y="57"/>
                  <a:pt x="2" y="53"/>
                </a:cubicBezTo>
                <a:cubicBezTo>
                  <a:pt x="2" y="53"/>
                  <a:pt x="2" y="52"/>
                  <a:pt x="2" y="52"/>
                </a:cubicBezTo>
                <a:cubicBezTo>
                  <a:pt x="1" y="48"/>
                  <a:pt x="0" y="45"/>
                  <a:pt x="0" y="44"/>
                </a:cubicBezTo>
                <a:cubicBezTo>
                  <a:pt x="0" y="42"/>
                  <a:pt x="2" y="40"/>
                  <a:pt x="4" y="38"/>
                </a:cubicBezTo>
                <a:cubicBezTo>
                  <a:pt x="7" y="36"/>
                  <a:pt x="9" y="35"/>
                  <a:pt x="12" y="35"/>
                </a:cubicBezTo>
                <a:cubicBezTo>
                  <a:pt x="13" y="35"/>
                  <a:pt x="13" y="35"/>
                  <a:pt x="14" y="36"/>
                </a:cubicBezTo>
                <a:cubicBezTo>
                  <a:pt x="14" y="36"/>
                  <a:pt x="15" y="37"/>
                  <a:pt x="15" y="39"/>
                </a:cubicBezTo>
                <a:cubicBezTo>
                  <a:pt x="16" y="40"/>
                  <a:pt x="16" y="41"/>
                  <a:pt x="17" y="43"/>
                </a:cubicBezTo>
                <a:cubicBezTo>
                  <a:pt x="18" y="47"/>
                  <a:pt x="19" y="49"/>
                  <a:pt x="20" y="49"/>
                </a:cubicBezTo>
                <a:cubicBezTo>
                  <a:pt x="21" y="49"/>
                  <a:pt x="24" y="44"/>
                  <a:pt x="29" y="36"/>
                </a:cubicBezTo>
                <a:cubicBezTo>
                  <a:pt x="34" y="28"/>
                  <a:pt x="29" y="35"/>
                  <a:pt x="33" y="29"/>
                </a:cubicBezTo>
                <a:cubicBezTo>
                  <a:pt x="38" y="22"/>
                  <a:pt x="42" y="16"/>
                  <a:pt x="45" y="13"/>
                </a:cubicBezTo>
                <a:cubicBezTo>
                  <a:pt x="47" y="10"/>
                  <a:pt x="50" y="7"/>
                  <a:pt x="52" y="5"/>
                </a:cubicBezTo>
                <a:cubicBezTo>
                  <a:pt x="54" y="4"/>
                  <a:pt x="56" y="2"/>
                  <a:pt x="59" y="2"/>
                </a:cubicBezTo>
                <a:cubicBezTo>
                  <a:pt x="62" y="1"/>
                  <a:pt x="66" y="0"/>
                  <a:pt x="70" y="0"/>
                </a:cubicBezTo>
                <a:lnTo>
                  <a:pt x="71" y="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nvGrpSpPr>
          <p:cNvPr id="99" name="Group 98"/>
          <p:cNvGrpSpPr/>
          <p:nvPr userDrawn="1"/>
        </p:nvGrpSpPr>
        <p:grpSpPr>
          <a:xfrm>
            <a:off x="6608234" y="2465389"/>
            <a:ext cx="607484" cy="352425"/>
            <a:chOff x="4956175" y="2465388"/>
            <a:chExt cx="455613" cy="352425"/>
          </a:xfrm>
        </p:grpSpPr>
        <p:sp>
          <p:nvSpPr>
            <p:cNvPr id="100" name="Line 81"/>
            <p:cNvSpPr>
              <a:spLocks noChangeShapeType="1"/>
            </p:cNvSpPr>
            <p:nvPr userDrawn="1"/>
          </p:nvSpPr>
          <p:spPr bwMode="auto">
            <a:xfrm>
              <a:off x="5029200" y="25590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01" name="Line 82"/>
            <p:cNvSpPr>
              <a:spLocks noChangeShapeType="1"/>
            </p:cNvSpPr>
            <p:nvPr userDrawn="1"/>
          </p:nvSpPr>
          <p:spPr bwMode="auto">
            <a:xfrm>
              <a:off x="5029200" y="25590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02" name="Freeform 83"/>
            <p:cNvSpPr>
              <a:spLocks/>
            </p:cNvSpPr>
            <p:nvPr userDrawn="1"/>
          </p:nvSpPr>
          <p:spPr bwMode="auto">
            <a:xfrm>
              <a:off x="5183188" y="2465388"/>
              <a:ext cx="207963" cy="101600"/>
            </a:xfrm>
            <a:custGeom>
              <a:avLst/>
              <a:gdLst>
                <a:gd name="T0" fmla="*/ 0 w 131"/>
                <a:gd name="T1" fmla="*/ 42 h 64"/>
                <a:gd name="T2" fmla="*/ 34 w 131"/>
                <a:gd name="T3" fmla="*/ 0 h 64"/>
                <a:gd name="T4" fmla="*/ 131 w 131"/>
                <a:gd name="T5" fmla="*/ 17 h 64"/>
                <a:gd name="T6" fmla="*/ 93 w 131"/>
                <a:gd name="T7" fmla="*/ 64 h 64"/>
                <a:gd name="T8" fmla="*/ 0 w 131"/>
                <a:gd name="T9" fmla="*/ 42 h 64"/>
              </a:gdLst>
              <a:ahLst/>
              <a:cxnLst>
                <a:cxn ang="0">
                  <a:pos x="T0" y="T1"/>
                </a:cxn>
                <a:cxn ang="0">
                  <a:pos x="T2" y="T3"/>
                </a:cxn>
                <a:cxn ang="0">
                  <a:pos x="T4" y="T5"/>
                </a:cxn>
                <a:cxn ang="0">
                  <a:pos x="T6" y="T7"/>
                </a:cxn>
                <a:cxn ang="0">
                  <a:pos x="T8" y="T9"/>
                </a:cxn>
              </a:cxnLst>
              <a:rect l="0" t="0" r="r" b="b"/>
              <a:pathLst>
                <a:path w="131" h="64">
                  <a:moveTo>
                    <a:pt x="0" y="42"/>
                  </a:moveTo>
                  <a:lnTo>
                    <a:pt x="34" y="0"/>
                  </a:lnTo>
                  <a:lnTo>
                    <a:pt x="131" y="17"/>
                  </a:lnTo>
                  <a:lnTo>
                    <a:pt x="93" y="64"/>
                  </a:lnTo>
                  <a:lnTo>
                    <a:pt x="0" y="4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03" name="Freeform 84"/>
            <p:cNvSpPr>
              <a:spLocks/>
            </p:cNvSpPr>
            <p:nvPr userDrawn="1"/>
          </p:nvSpPr>
          <p:spPr bwMode="auto">
            <a:xfrm>
              <a:off x="4959350" y="2481263"/>
              <a:ext cx="220663" cy="85725"/>
            </a:xfrm>
            <a:custGeom>
              <a:avLst/>
              <a:gdLst>
                <a:gd name="T0" fmla="*/ 0 w 139"/>
                <a:gd name="T1" fmla="*/ 20 h 54"/>
                <a:gd name="T2" fmla="*/ 41 w 139"/>
                <a:gd name="T3" fmla="*/ 54 h 54"/>
                <a:gd name="T4" fmla="*/ 139 w 139"/>
                <a:gd name="T5" fmla="*/ 32 h 54"/>
                <a:gd name="T6" fmla="*/ 97 w 139"/>
                <a:gd name="T7" fmla="*/ 0 h 54"/>
                <a:gd name="T8" fmla="*/ 0 w 139"/>
                <a:gd name="T9" fmla="*/ 20 h 54"/>
              </a:gdLst>
              <a:ahLst/>
              <a:cxnLst>
                <a:cxn ang="0">
                  <a:pos x="T0" y="T1"/>
                </a:cxn>
                <a:cxn ang="0">
                  <a:pos x="T2" y="T3"/>
                </a:cxn>
                <a:cxn ang="0">
                  <a:pos x="T4" y="T5"/>
                </a:cxn>
                <a:cxn ang="0">
                  <a:pos x="T6" y="T7"/>
                </a:cxn>
                <a:cxn ang="0">
                  <a:pos x="T8" y="T9"/>
                </a:cxn>
              </a:cxnLst>
              <a:rect l="0" t="0" r="r" b="b"/>
              <a:pathLst>
                <a:path w="139" h="54">
                  <a:moveTo>
                    <a:pt x="0" y="20"/>
                  </a:moveTo>
                  <a:lnTo>
                    <a:pt x="41" y="54"/>
                  </a:lnTo>
                  <a:lnTo>
                    <a:pt x="139" y="32"/>
                  </a:lnTo>
                  <a:lnTo>
                    <a:pt x="97" y="0"/>
                  </a:lnTo>
                  <a:lnTo>
                    <a:pt x="0" y="2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04" name="Freeform 85"/>
            <p:cNvSpPr>
              <a:spLocks/>
            </p:cNvSpPr>
            <p:nvPr userDrawn="1"/>
          </p:nvSpPr>
          <p:spPr bwMode="auto">
            <a:xfrm>
              <a:off x="5024438" y="2613025"/>
              <a:ext cx="150813" cy="204788"/>
            </a:xfrm>
            <a:custGeom>
              <a:avLst/>
              <a:gdLst>
                <a:gd name="T0" fmla="*/ 47 w 95"/>
                <a:gd name="T1" fmla="*/ 58 h 129"/>
                <a:gd name="T2" fmla="*/ 44 w 95"/>
                <a:gd name="T3" fmla="*/ 58 h 129"/>
                <a:gd name="T4" fmla="*/ 0 w 95"/>
                <a:gd name="T5" fmla="*/ 41 h 129"/>
                <a:gd name="T6" fmla="*/ 0 w 95"/>
                <a:gd name="T7" fmla="*/ 90 h 129"/>
                <a:gd name="T8" fmla="*/ 95 w 95"/>
                <a:gd name="T9" fmla="*/ 129 h 129"/>
                <a:gd name="T10" fmla="*/ 95 w 95"/>
                <a:gd name="T11" fmla="*/ 0 h 129"/>
                <a:gd name="T12" fmla="*/ 47 w 95"/>
                <a:gd name="T13" fmla="*/ 58 h 129"/>
              </a:gdLst>
              <a:ahLst/>
              <a:cxnLst>
                <a:cxn ang="0">
                  <a:pos x="T0" y="T1"/>
                </a:cxn>
                <a:cxn ang="0">
                  <a:pos x="T2" y="T3"/>
                </a:cxn>
                <a:cxn ang="0">
                  <a:pos x="T4" y="T5"/>
                </a:cxn>
                <a:cxn ang="0">
                  <a:pos x="T6" y="T7"/>
                </a:cxn>
                <a:cxn ang="0">
                  <a:pos x="T8" y="T9"/>
                </a:cxn>
                <a:cxn ang="0">
                  <a:pos x="T10" y="T11"/>
                </a:cxn>
                <a:cxn ang="0">
                  <a:pos x="T12" y="T13"/>
                </a:cxn>
              </a:cxnLst>
              <a:rect l="0" t="0" r="r" b="b"/>
              <a:pathLst>
                <a:path w="95" h="129">
                  <a:moveTo>
                    <a:pt x="47" y="58"/>
                  </a:moveTo>
                  <a:lnTo>
                    <a:pt x="44" y="58"/>
                  </a:lnTo>
                  <a:lnTo>
                    <a:pt x="0" y="41"/>
                  </a:lnTo>
                  <a:lnTo>
                    <a:pt x="0" y="90"/>
                  </a:lnTo>
                  <a:lnTo>
                    <a:pt x="95" y="129"/>
                  </a:lnTo>
                  <a:lnTo>
                    <a:pt x="95" y="0"/>
                  </a:lnTo>
                  <a:lnTo>
                    <a:pt x="47" y="5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05" name="Freeform 86"/>
            <p:cNvSpPr>
              <a:spLocks/>
            </p:cNvSpPr>
            <p:nvPr userDrawn="1"/>
          </p:nvSpPr>
          <p:spPr bwMode="auto">
            <a:xfrm>
              <a:off x="4956175" y="2570163"/>
              <a:ext cx="211138" cy="127000"/>
            </a:xfrm>
            <a:custGeom>
              <a:avLst/>
              <a:gdLst>
                <a:gd name="T0" fmla="*/ 43 w 133"/>
                <a:gd name="T1" fmla="*/ 0 h 80"/>
                <a:gd name="T2" fmla="*/ 43 w 133"/>
                <a:gd name="T3" fmla="*/ 0 h 80"/>
                <a:gd name="T4" fmla="*/ 0 w 133"/>
                <a:gd name="T5" fmla="*/ 46 h 80"/>
                <a:gd name="T6" fmla="*/ 43 w 133"/>
                <a:gd name="T7" fmla="*/ 63 h 80"/>
                <a:gd name="T8" fmla="*/ 87 w 133"/>
                <a:gd name="T9" fmla="*/ 80 h 80"/>
                <a:gd name="T10" fmla="*/ 133 w 133"/>
                <a:gd name="T11" fmla="*/ 24 h 80"/>
                <a:gd name="T12" fmla="*/ 43 w 133"/>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33" h="80">
                  <a:moveTo>
                    <a:pt x="43" y="0"/>
                  </a:moveTo>
                  <a:lnTo>
                    <a:pt x="43" y="0"/>
                  </a:lnTo>
                  <a:lnTo>
                    <a:pt x="0" y="46"/>
                  </a:lnTo>
                  <a:lnTo>
                    <a:pt x="43" y="63"/>
                  </a:lnTo>
                  <a:lnTo>
                    <a:pt x="87" y="80"/>
                  </a:lnTo>
                  <a:lnTo>
                    <a:pt x="133" y="24"/>
                  </a:lnTo>
                  <a:lnTo>
                    <a:pt x="43"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06" name="Freeform 87"/>
            <p:cNvSpPr>
              <a:spLocks/>
            </p:cNvSpPr>
            <p:nvPr userDrawn="1"/>
          </p:nvSpPr>
          <p:spPr bwMode="auto">
            <a:xfrm>
              <a:off x="5183188" y="2613025"/>
              <a:ext cx="150813" cy="204788"/>
            </a:xfrm>
            <a:custGeom>
              <a:avLst/>
              <a:gdLst>
                <a:gd name="T0" fmla="*/ 0 w 95"/>
                <a:gd name="T1" fmla="*/ 0 h 129"/>
                <a:gd name="T2" fmla="*/ 0 w 95"/>
                <a:gd name="T3" fmla="*/ 129 h 129"/>
                <a:gd name="T4" fmla="*/ 95 w 95"/>
                <a:gd name="T5" fmla="*/ 90 h 129"/>
                <a:gd name="T6" fmla="*/ 95 w 95"/>
                <a:gd name="T7" fmla="*/ 29 h 129"/>
                <a:gd name="T8" fmla="*/ 54 w 95"/>
                <a:gd name="T9" fmla="*/ 44 h 129"/>
                <a:gd name="T10" fmla="*/ 0 w 95"/>
                <a:gd name="T11" fmla="*/ 0 h 129"/>
              </a:gdLst>
              <a:ahLst/>
              <a:cxnLst>
                <a:cxn ang="0">
                  <a:pos x="T0" y="T1"/>
                </a:cxn>
                <a:cxn ang="0">
                  <a:pos x="T2" y="T3"/>
                </a:cxn>
                <a:cxn ang="0">
                  <a:pos x="T4" y="T5"/>
                </a:cxn>
                <a:cxn ang="0">
                  <a:pos x="T6" y="T7"/>
                </a:cxn>
                <a:cxn ang="0">
                  <a:pos x="T8" y="T9"/>
                </a:cxn>
                <a:cxn ang="0">
                  <a:pos x="T10" y="T11"/>
                </a:cxn>
              </a:cxnLst>
              <a:rect l="0" t="0" r="r" b="b"/>
              <a:pathLst>
                <a:path w="95" h="129">
                  <a:moveTo>
                    <a:pt x="0" y="0"/>
                  </a:moveTo>
                  <a:lnTo>
                    <a:pt x="0" y="129"/>
                  </a:lnTo>
                  <a:lnTo>
                    <a:pt x="95" y="90"/>
                  </a:lnTo>
                  <a:lnTo>
                    <a:pt x="95" y="29"/>
                  </a:lnTo>
                  <a:lnTo>
                    <a:pt x="54" y="44"/>
                  </a:lnTo>
                  <a:lnTo>
                    <a:pt x="0"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07" name="Freeform 88"/>
            <p:cNvSpPr>
              <a:spLocks/>
            </p:cNvSpPr>
            <p:nvPr userDrawn="1"/>
          </p:nvSpPr>
          <p:spPr bwMode="auto">
            <a:xfrm>
              <a:off x="5191125" y="2570163"/>
              <a:ext cx="220663" cy="104775"/>
            </a:xfrm>
            <a:custGeom>
              <a:avLst/>
              <a:gdLst>
                <a:gd name="T0" fmla="*/ 92 w 139"/>
                <a:gd name="T1" fmla="*/ 0 h 66"/>
                <a:gd name="T2" fmla="*/ 90 w 139"/>
                <a:gd name="T3" fmla="*/ 0 h 66"/>
                <a:gd name="T4" fmla="*/ 0 w 139"/>
                <a:gd name="T5" fmla="*/ 27 h 66"/>
                <a:gd name="T6" fmla="*/ 51 w 139"/>
                <a:gd name="T7" fmla="*/ 66 h 66"/>
                <a:gd name="T8" fmla="*/ 90 w 139"/>
                <a:gd name="T9" fmla="*/ 51 h 66"/>
                <a:gd name="T10" fmla="*/ 139 w 139"/>
                <a:gd name="T11" fmla="*/ 34 h 66"/>
                <a:gd name="T12" fmla="*/ 92 w 13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39" h="66">
                  <a:moveTo>
                    <a:pt x="92" y="0"/>
                  </a:moveTo>
                  <a:lnTo>
                    <a:pt x="90" y="0"/>
                  </a:lnTo>
                  <a:lnTo>
                    <a:pt x="0" y="27"/>
                  </a:lnTo>
                  <a:lnTo>
                    <a:pt x="51" y="66"/>
                  </a:lnTo>
                  <a:lnTo>
                    <a:pt x="90" y="51"/>
                  </a:lnTo>
                  <a:lnTo>
                    <a:pt x="139" y="34"/>
                  </a:lnTo>
                  <a:lnTo>
                    <a:pt x="92"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sp>
        <p:nvSpPr>
          <p:cNvPr id="108" name="Freeform 89"/>
          <p:cNvSpPr>
            <a:spLocks noEditPoints="1"/>
          </p:cNvSpPr>
          <p:nvPr userDrawn="1"/>
        </p:nvSpPr>
        <p:spPr bwMode="auto">
          <a:xfrm>
            <a:off x="6813551" y="1287464"/>
            <a:ext cx="355600" cy="398463"/>
          </a:xfrm>
          <a:custGeom>
            <a:avLst/>
            <a:gdLst>
              <a:gd name="T0" fmla="*/ 34 w 69"/>
              <a:gd name="T1" fmla="*/ 0 h 103"/>
              <a:gd name="T2" fmla="*/ 0 w 69"/>
              <a:gd name="T3" fmla="*/ 34 h 103"/>
              <a:gd name="T4" fmla="*/ 34 w 69"/>
              <a:gd name="T5" fmla="*/ 103 h 103"/>
              <a:gd name="T6" fmla="*/ 69 w 69"/>
              <a:gd name="T7" fmla="*/ 34 h 103"/>
              <a:gd name="T8" fmla="*/ 34 w 69"/>
              <a:gd name="T9" fmla="*/ 0 h 103"/>
              <a:gd name="T10" fmla="*/ 34 w 69"/>
              <a:gd name="T11" fmla="*/ 61 h 103"/>
              <a:gd name="T12" fmla="*/ 10 w 69"/>
              <a:gd name="T13" fmla="*/ 37 h 103"/>
              <a:gd name="T14" fmla="*/ 34 w 69"/>
              <a:gd name="T15" fmla="*/ 13 h 103"/>
              <a:gd name="T16" fmla="*/ 58 w 69"/>
              <a:gd name="T17" fmla="*/ 37 h 103"/>
              <a:gd name="T18" fmla="*/ 34 w 69"/>
              <a:gd name="T19" fmla="*/ 6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103">
                <a:moveTo>
                  <a:pt x="34" y="0"/>
                </a:moveTo>
                <a:cubicBezTo>
                  <a:pt x="15" y="0"/>
                  <a:pt x="0" y="15"/>
                  <a:pt x="0" y="34"/>
                </a:cubicBezTo>
                <a:cubicBezTo>
                  <a:pt x="0" y="53"/>
                  <a:pt x="34" y="103"/>
                  <a:pt x="34" y="103"/>
                </a:cubicBezTo>
                <a:cubicBezTo>
                  <a:pt x="34" y="103"/>
                  <a:pt x="69" y="53"/>
                  <a:pt x="69" y="34"/>
                </a:cubicBezTo>
                <a:cubicBezTo>
                  <a:pt x="69" y="15"/>
                  <a:pt x="53" y="0"/>
                  <a:pt x="34" y="0"/>
                </a:cubicBezTo>
                <a:close/>
                <a:moveTo>
                  <a:pt x="34" y="61"/>
                </a:moveTo>
                <a:cubicBezTo>
                  <a:pt x="21" y="61"/>
                  <a:pt x="10" y="50"/>
                  <a:pt x="10" y="37"/>
                </a:cubicBezTo>
                <a:cubicBezTo>
                  <a:pt x="10" y="24"/>
                  <a:pt x="21" y="13"/>
                  <a:pt x="34" y="13"/>
                </a:cubicBezTo>
                <a:cubicBezTo>
                  <a:pt x="47" y="13"/>
                  <a:pt x="58" y="24"/>
                  <a:pt x="58" y="37"/>
                </a:cubicBezTo>
                <a:cubicBezTo>
                  <a:pt x="58" y="50"/>
                  <a:pt x="47" y="61"/>
                  <a:pt x="34" y="6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09" name="Freeform 92"/>
          <p:cNvSpPr>
            <a:spLocks/>
          </p:cNvSpPr>
          <p:nvPr userDrawn="1"/>
        </p:nvSpPr>
        <p:spPr bwMode="auto">
          <a:xfrm>
            <a:off x="6015567" y="977901"/>
            <a:ext cx="520700" cy="328613"/>
          </a:xfrm>
          <a:custGeom>
            <a:avLst/>
            <a:gdLst>
              <a:gd name="T0" fmla="*/ 101 w 101"/>
              <a:gd name="T1" fmla="*/ 35 h 85"/>
              <a:gd name="T2" fmla="*/ 50 w 101"/>
              <a:gd name="T3" fmla="*/ 0 h 85"/>
              <a:gd name="T4" fmla="*/ 0 w 101"/>
              <a:gd name="T5" fmla="*/ 35 h 85"/>
              <a:gd name="T6" fmla="*/ 50 w 101"/>
              <a:gd name="T7" fmla="*/ 71 h 85"/>
              <a:gd name="T8" fmla="*/ 58 w 101"/>
              <a:gd name="T9" fmla="*/ 70 h 85"/>
              <a:gd name="T10" fmla="*/ 59 w 101"/>
              <a:gd name="T11" fmla="*/ 71 h 85"/>
              <a:gd name="T12" fmla="*/ 60 w 101"/>
              <a:gd name="T13" fmla="*/ 73 h 85"/>
              <a:gd name="T14" fmla="*/ 55 w 101"/>
              <a:gd name="T15" fmla="*/ 83 h 85"/>
              <a:gd name="T16" fmla="*/ 54 w 101"/>
              <a:gd name="T17" fmla="*/ 84 h 85"/>
              <a:gd name="T18" fmla="*/ 56 w 101"/>
              <a:gd name="T19" fmla="*/ 85 h 85"/>
              <a:gd name="T20" fmla="*/ 78 w 101"/>
              <a:gd name="T21" fmla="*/ 68 h 85"/>
              <a:gd name="T22" fmla="*/ 82 w 101"/>
              <a:gd name="T23" fmla="*/ 63 h 85"/>
              <a:gd name="T24" fmla="*/ 101 w 101"/>
              <a:gd name="T25"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85">
                <a:moveTo>
                  <a:pt x="101" y="35"/>
                </a:moveTo>
                <a:cubicBezTo>
                  <a:pt x="101" y="16"/>
                  <a:pt x="78" y="0"/>
                  <a:pt x="50" y="0"/>
                </a:cubicBezTo>
                <a:cubicBezTo>
                  <a:pt x="23" y="0"/>
                  <a:pt x="0" y="16"/>
                  <a:pt x="0" y="35"/>
                </a:cubicBezTo>
                <a:cubicBezTo>
                  <a:pt x="0" y="55"/>
                  <a:pt x="23" y="71"/>
                  <a:pt x="50" y="71"/>
                </a:cubicBezTo>
                <a:cubicBezTo>
                  <a:pt x="53" y="71"/>
                  <a:pt x="55" y="71"/>
                  <a:pt x="58" y="70"/>
                </a:cubicBezTo>
                <a:cubicBezTo>
                  <a:pt x="58" y="70"/>
                  <a:pt x="59" y="71"/>
                  <a:pt x="59" y="71"/>
                </a:cubicBezTo>
                <a:cubicBezTo>
                  <a:pt x="60" y="72"/>
                  <a:pt x="60" y="72"/>
                  <a:pt x="60" y="73"/>
                </a:cubicBezTo>
                <a:cubicBezTo>
                  <a:pt x="59" y="77"/>
                  <a:pt x="57" y="80"/>
                  <a:pt x="55" y="83"/>
                </a:cubicBezTo>
                <a:cubicBezTo>
                  <a:pt x="54" y="83"/>
                  <a:pt x="54" y="84"/>
                  <a:pt x="54" y="84"/>
                </a:cubicBezTo>
                <a:cubicBezTo>
                  <a:pt x="55" y="85"/>
                  <a:pt x="55" y="85"/>
                  <a:pt x="56" y="85"/>
                </a:cubicBezTo>
                <a:cubicBezTo>
                  <a:pt x="66" y="83"/>
                  <a:pt x="74" y="76"/>
                  <a:pt x="78" y="68"/>
                </a:cubicBezTo>
                <a:cubicBezTo>
                  <a:pt x="78" y="66"/>
                  <a:pt x="80" y="64"/>
                  <a:pt x="82" y="63"/>
                </a:cubicBezTo>
                <a:cubicBezTo>
                  <a:pt x="93" y="57"/>
                  <a:pt x="101" y="47"/>
                  <a:pt x="101" y="35"/>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10" name="Freeform 93"/>
          <p:cNvSpPr>
            <a:spLocks/>
          </p:cNvSpPr>
          <p:nvPr userDrawn="1"/>
        </p:nvSpPr>
        <p:spPr bwMode="auto">
          <a:xfrm>
            <a:off x="3852334" y="2655888"/>
            <a:ext cx="524933" cy="458788"/>
          </a:xfrm>
          <a:custGeom>
            <a:avLst/>
            <a:gdLst>
              <a:gd name="T0" fmla="*/ 83 w 102"/>
              <a:gd name="T1" fmla="*/ 80 h 119"/>
              <a:gd name="T2" fmla="*/ 70 w 102"/>
              <a:gd name="T3" fmla="*/ 85 h 119"/>
              <a:gd name="T4" fmla="*/ 38 w 102"/>
              <a:gd name="T5" fmla="*/ 65 h 119"/>
              <a:gd name="T6" fmla="*/ 38 w 102"/>
              <a:gd name="T7" fmla="*/ 59 h 119"/>
              <a:gd name="T8" fmla="*/ 38 w 102"/>
              <a:gd name="T9" fmla="*/ 54 h 119"/>
              <a:gd name="T10" fmla="*/ 70 w 102"/>
              <a:gd name="T11" fmla="*/ 34 h 119"/>
              <a:gd name="T12" fmla="*/ 83 w 102"/>
              <a:gd name="T13" fmla="*/ 39 h 119"/>
              <a:gd name="T14" fmla="*/ 102 w 102"/>
              <a:gd name="T15" fmla="*/ 19 h 119"/>
              <a:gd name="T16" fmla="*/ 83 w 102"/>
              <a:gd name="T17" fmla="*/ 0 h 119"/>
              <a:gd name="T18" fmla="*/ 63 w 102"/>
              <a:gd name="T19" fmla="*/ 19 h 119"/>
              <a:gd name="T20" fmla="*/ 64 w 102"/>
              <a:gd name="T21" fmla="*/ 25 h 119"/>
              <a:gd name="T22" fmla="*/ 32 w 102"/>
              <a:gd name="T23" fmla="*/ 45 h 119"/>
              <a:gd name="T24" fmla="*/ 19 w 102"/>
              <a:gd name="T25" fmla="*/ 40 h 119"/>
              <a:gd name="T26" fmla="*/ 0 w 102"/>
              <a:gd name="T27" fmla="*/ 59 h 119"/>
              <a:gd name="T28" fmla="*/ 19 w 102"/>
              <a:gd name="T29" fmla="*/ 79 h 119"/>
              <a:gd name="T30" fmla="*/ 32 w 102"/>
              <a:gd name="T31" fmla="*/ 74 h 119"/>
              <a:gd name="T32" fmla="*/ 64 w 102"/>
              <a:gd name="T33" fmla="*/ 94 h 119"/>
              <a:gd name="T34" fmla="*/ 63 w 102"/>
              <a:gd name="T35" fmla="*/ 99 h 119"/>
              <a:gd name="T36" fmla="*/ 83 w 102"/>
              <a:gd name="T37" fmla="*/ 119 h 119"/>
              <a:gd name="T38" fmla="*/ 102 w 102"/>
              <a:gd name="T39" fmla="*/ 99 h 119"/>
              <a:gd name="T40" fmla="*/ 83 w 102"/>
              <a:gd name="T4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19">
                <a:moveTo>
                  <a:pt x="83" y="80"/>
                </a:moveTo>
                <a:cubicBezTo>
                  <a:pt x="78" y="80"/>
                  <a:pt x="73" y="82"/>
                  <a:pt x="70" y="85"/>
                </a:cubicBezTo>
                <a:cubicBezTo>
                  <a:pt x="38" y="65"/>
                  <a:pt x="38" y="65"/>
                  <a:pt x="38" y="65"/>
                </a:cubicBezTo>
                <a:cubicBezTo>
                  <a:pt x="38" y="63"/>
                  <a:pt x="38" y="61"/>
                  <a:pt x="38" y="59"/>
                </a:cubicBezTo>
                <a:cubicBezTo>
                  <a:pt x="38" y="57"/>
                  <a:pt x="38" y="56"/>
                  <a:pt x="38" y="54"/>
                </a:cubicBezTo>
                <a:cubicBezTo>
                  <a:pt x="70" y="34"/>
                  <a:pt x="70" y="34"/>
                  <a:pt x="70" y="34"/>
                </a:cubicBezTo>
                <a:cubicBezTo>
                  <a:pt x="73" y="37"/>
                  <a:pt x="78" y="39"/>
                  <a:pt x="83" y="39"/>
                </a:cubicBezTo>
                <a:cubicBezTo>
                  <a:pt x="94" y="39"/>
                  <a:pt x="102" y="30"/>
                  <a:pt x="102" y="19"/>
                </a:cubicBezTo>
                <a:cubicBezTo>
                  <a:pt x="102" y="9"/>
                  <a:pt x="94" y="0"/>
                  <a:pt x="83" y="0"/>
                </a:cubicBezTo>
                <a:cubicBezTo>
                  <a:pt x="72" y="0"/>
                  <a:pt x="63" y="9"/>
                  <a:pt x="63" y="19"/>
                </a:cubicBezTo>
                <a:cubicBezTo>
                  <a:pt x="63" y="21"/>
                  <a:pt x="64" y="23"/>
                  <a:pt x="64" y="25"/>
                </a:cubicBezTo>
                <a:cubicBezTo>
                  <a:pt x="32" y="45"/>
                  <a:pt x="32" y="45"/>
                  <a:pt x="32" y="45"/>
                </a:cubicBezTo>
                <a:cubicBezTo>
                  <a:pt x="28" y="42"/>
                  <a:pt x="24" y="40"/>
                  <a:pt x="19" y="40"/>
                </a:cubicBezTo>
                <a:cubicBezTo>
                  <a:pt x="8" y="40"/>
                  <a:pt x="0" y="49"/>
                  <a:pt x="0" y="59"/>
                </a:cubicBezTo>
                <a:cubicBezTo>
                  <a:pt x="0" y="70"/>
                  <a:pt x="8" y="79"/>
                  <a:pt x="19" y="79"/>
                </a:cubicBezTo>
                <a:cubicBezTo>
                  <a:pt x="24" y="79"/>
                  <a:pt x="29" y="77"/>
                  <a:pt x="32" y="74"/>
                </a:cubicBezTo>
                <a:cubicBezTo>
                  <a:pt x="64" y="94"/>
                  <a:pt x="64" y="94"/>
                  <a:pt x="64" y="94"/>
                </a:cubicBezTo>
                <a:cubicBezTo>
                  <a:pt x="64" y="96"/>
                  <a:pt x="63" y="97"/>
                  <a:pt x="63" y="99"/>
                </a:cubicBezTo>
                <a:cubicBezTo>
                  <a:pt x="63" y="110"/>
                  <a:pt x="72" y="119"/>
                  <a:pt x="83" y="119"/>
                </a:cubicBezTo>
                <a:cubicBezTo>
                  <a:pt x="94" y="119"/>
                  <a:pt x="102" y="110"/>
                  <a:pt x="102" y="99"/>
                </a:cubicBezTo>
                <a:cubicBezTo>
                  <a:pt x="102" y="88"/>
                  <a:pt x="94" y="80"/>
                  <a:pt x="83" y="8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11" name="Freeform 94"/>
          <p:cNvSpPr>
            <a:spLocks noEditPoints="1"/>
          </p:cNvSpPr>
          <p:nvPr userDrawn="1"/>
        </p:nvSpPr>
        <p:spPr bwMode="auto">
          <a:xfrm>
            <a:off x="2611968" y="1349376"/>
            <a:ext cx="309033" cy="277813"/>
          </a:xfrm>
          <a:custGeom>
            <a:avLst/>
            <a:gdLst>
              <a:gd name="T0" fmla="*/ 36 w 146"/>
              <a:gd name="T1" fmla="*/ 44 h 175"/>
              <a:gd name="T2" fmla="*/ 44 w 146"/>
              <a:gd name="T3" fmla="*/ 0 h 175"/>
              <a:gd name="T4" fmla="*/ 73 w 146"/>
              <a:gd name="T5" fmla="*/ 0 h 175"/>
              <a:gd name="T6" fmla="*/ 63 w 146"/>
              <a:gd name="T7" fmla="*/ 44 h 175"/>
              <a:gd name="T8" fmla="*/ 102 w 146"/>
              <a:gd name="T9" fmla="*/ 44 h 175"/>
              <a:gd name="T10" fmla="*/ 109 w 146"/>
              <a:gd name="T11" fmla="*/ 0 h 175"/>
              <a:gd name="T12" fmla="*/ 139 w 146"/>
              <a:gd name="T13" fmla="*/ 0 h 175"/>
              <a:gd name="T14" fmla="*/ 129 w 146"/>
              <a:gd name="T15" fmla="*/ 44 h 175"/>
              <a:gd name="T16" fmla="*/ 146 w 146"/>
              <a:gd name="T17" fmla="*/ 44 h 175"/>
              <a:gd name="T18" fmla="*/ 146 w 146"/>
              <a:gd name="T19" fmla="*/ 71 h 175"/>
              <a:gd name="T20" fmla="*/ 124 w 146"/>
              <a:gd name="T21" fmla="*/ 71 h 175"/>
              <a:gd name="T22" fmla="*/ 117 w 146"/>
              <a:gd name="T23" fmla="*/ 102 h 175"/>
              <a:gd name="T24" fmla="*/ 146 w 146"/>
              <a:gd name="T25" fmla="*/ 102 h 175"/>
              <a:gd name="T26" fmla="*/ 146 w 146"/>
              <a:gd name="T27" fmla="*/ 129 h 175"/>
              <a:gd name="T28" fmla="*/ 109 w 146"/>
              <a:gd name="T29" fmla="*/ 129 h 175"/>
              <a:gd name="T30" fmla="*/ 102 w 146"/>
              <a:gd name="T31" fmla="*/ 175 h 175"/>
              <a:gd name="T32" fmla="*/ 73 w 146"/>
              <a:gd name="T33" fmla="*/ 175 h 175"/>
              <a:gd name="T34" fmla="*/ 83 w 146"/>
              <a:gd name="T35" fmla="*/ 129 h 175"/>
              <a:gd name="T36" fmla="*/ 46 w 146"/>
              <a:gd name="T37" fmla="*/ 129 h 175"/>
              <a:gd name="T38" fmla="*/ 36 w 146"/>
              <a:gd name="T39" fmla="*/ 175 h 175"/>
              <a:gd name="T40" fmla="*/ 7 w 146"/>
              <a:gd name="T41" fmla="*/ 175 h 175"/>
              <a:gd name="T42" fmla="*/ 17 w 146"/>
              <a:gd name="T43" fmla="*/ 129 h 175"/>
              <a:gd name="T44" fmla="*/ 0 w 146"/>
              <a:gd name="T45" fmla="*/ 129 h 175"/>
              <a:gd name="T46" fmla="*/ 0 w 146"/>
              <a:gd name="T47" fmla="*/ 102 h 175"/>
              <a:gd name="T48" fmla="*/ 22 w 146"/>
              <a:gd name="T49" fmla="*/ 102 h 175"/>
              <a:gd name="T50" fmla="*/ 29 w 146"/>
              <a:gd name="T51" fmla="*/ 71 h 175"/>
              <a:gd name="T52" fmla="*/ 0 w 146"/>
              <a:gd name="T53" fmla="*/ 71 h 175"/>
              <a:gd name="T54" fmla="*/ 0 w 146"/>
              <a:gd name="T55" fmla="*/ 44 h 175"/>
              <a:gd name="T56" fmla="*/ 36 w 146"/>
              <a:gd name="T57" fmla="*/ 44 h 175"/>
              <a:gd name="T58" fmla="*/ 51 w 146"/>
              <a:gd name="T59" fmla="*/ 102 h 175"/>
              <a:gd name="T60" fmla="*/ 87 w 146"/>
              <a:gd name="T61" fmla="*/ 102 h 175"/>
              <a:gd name="T62" fmla="*/ 95 w 146"/>
              <a:gd name="T63" fmla="*/ 71 h 175"/>
              <a:gd name="T64" fmla="*/ 58 w 146"/>
              <a:gd name="T65" fmla="*/ 71 h 175"/>
              <a:gd name="T66" fmla="*/ 51 w 146"/>
              <a:gd name="T67" fmla="*/ 10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6" h="175">
                <a:moveTo>
                  <a:pt x="36" y="44"/>
                </a:moveTo>
                <a:lnTo>
                  <a:pt x="44" y="0"/>
                </a:lnTo>
                <a:lnTo>
                  <a:pt x="73" y="0"/>
                </a:lnTo>
                <a:lnTo>
                  <a:pt x="63" y="44"/>
                </a:lnTo>
                <a:lnTo>
                  <a:pt x="102" y="44"/>
                </a:lnTo>
                <a:lnTo>
                  <a:pt x="109" y="0"/>
                </a:lnTo>
                <a:lnTo>
                  <a:pt x="139" y="0"/>
                </a:lnTo>
                <a:lnTo>
                  <a:pt x="129" y="44"/>
                </a:lnTo>
                <a:lnTo>
                  <a:pt x="146" y="44"/>
                </a:lnTo>
                <a:lnTo>
                  <a:pt x="146" y="71"/>
                </a:lnTo>
                <a:lnTo>
                  <a:pt x="124" y="71"/>
                </a:lnTo>
                <a:lnTo>
                  <a:pt x="117" y="102"/>
                </a:lnTo>
                <a:lnTo>
                  <a:pt x="146" y="102"/>
                </a:lnTo>
                <a:lnTo>
                  <a:pt x="146" y="129"/>
                </a:lnTo>
                <a:lnTo>
                  <a:pt x="109" y="129"/>
                </a:lnTo>
                <a:lnTo>
                  <a:pt x="102" y="175"/>
                </a:lnTo>
                <a:lnTo>
                  <a:pt x="73" y="175"/>
                </a:lnTo>
                <a:lnTo>
                  <a:pt x="83" y="129"/>
                </a:lnTo>
                <a:lnTo>
                  <a:pt x="46" y="129"/>
                </a:lnTo>
                <a:lnTo>
                  <a:pt x="36" y="175"/>
                </a:lnTo>
                <a:lnTo>
                  <a:pt x="7" y="175"/>
                </a:lnTo>
                <a:lnTo>
                  <a:pt x="17" y="129"/>
                </a:lnTo>
                <a:lnTo>
                  <a:pt x="0" y="129"/>
                </a:lnTo>
                <a:lnTo>
                  <a:pt x="0" y="102"/>
                </a:lnTo>
                <a:lnTo>
                  <a:pt x="22" y="102"/>
                </a:lnTo>
                <a:lnTo>
                  <a:pt x="29" y="71"/>
                </a:lnTo>
                <a:lnTo>
                  <a:pt x="0" y="71"/>
                </a:lnTo>
                <a:lnTo>
                  <a:pt x="0" y="44"/>
                </a:lnTo>
                <a:lnTo>
                  <a:pt x="36" y="44"/>
                </a:lnTo>
                <a:close/>
                <a:moveTo>
                  <a:pt x="51" y="102"/>
                </a:moveTo>
                <a:lnTo>
                  <a:pt x="87" y="102"/>
                </a:lnTo>
                <a:lnTo>
                  <a:pt x="95" y="71"/>
                </a:lnTo>
                <a:lnTo>
                  <a:pt x="58" y="71"/>
                </a:lnTo>
                <a:lnTo>
                  <a:pt x="51" y="10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nvGrpSpPr>
          <p:cNvPr id="112" name="Group 111"/>
          <p:cNvGrpSpPr/>
          <p:nvPr userDrawn="1"/>
        </p:nvGrpSpPr>
        <p:grpSpPr>
          <a:xfrm>
            <a:off x="7909984" y="708026"/>
            <a:ext cx="484717" cy="366713"/>
            <a:chOff x="5932488" y="708025"/>
            <a:chExt cx="363538" cy="366713"/>
          </a:xfrm>
        </p:grpSpPr>
        <p:sp>
          <p:nvSpPr>
            <p:cNvPr id="113" name="Freeform 95"/>
            <p:cNvSpPr>
              <a:spLocks/>
            </p:cNvSpPr>
            <p:nvPr userDrawn="1"/>
          </p:nvSpPr>
          <p:spPr bwMode="auto">
            <a:xfrm>
              <a:off x="5932488" y="769938"/>
              <a:ext cx="161925" cy="131763"/>
            </a:xfrm>
            <a:custGeom>
              <a:avLst/>
              <a:gdLst>
                <a:gd name="T0" fmla="*/ 0 w 42"/>
                <a:gd name="T1" fmla="*/ 34 h 34"/>
                <a:gd name="T2" fmla="*/ 2 w 42"/>
                <a:gd name="T3" fmla="*/ 16 h 34"/>
                <a:gd name="T4" fmla="*/ 12 w 42"/>
                <a:gd name="T5" fmla="*/ 0 h 34"/>
                <a:gd name="T6" fmla="*/ 42 w 42"/>
                <a:gd name="T7" fmla="*/ 30 h 34"/>
                <a:gd name="T8" fmla="*/ 0 w 42"/>
                <a:gd name="T9" fmla="*/ 34 h 34"/>
              </a:gdLst>
              <a:ahLst/>
              <a:cxnLst>
                <a:cxn ang="0">
                  <a:pos x="T0" y="T1"/>
                </a:cxn>
                <a:cxn ang="0">
                  <a:pos x="T2" y="T3"/>
                </a:cxn>
                <a:cxn ang="0">
                  <a:pos x="T4" y="T5"/>
                </a:cxn>
                <a:cxn ang="0">
                  <a:pos x="T6" y="T7"/>
                </a:cxn>
                <a:cxn ang="0">
                  <a:pos x="T8" y="T9"/>
                </a:cxn>
              </a:cxnLst>
              <a:rect l="0" t="0" r="r" b="b"/>
              <a:pathLst>
                <a:path w="42" h="34">
                  <a:moveTo>
                    <a:pt x="0" y="34"/>
                  </a:moveTo>
                  <a:cubicBezTo>
                    <a:pt x="0" y="28"/>
                    <a:pt x="0" y="21"/>
                    <a:pt x="2" y="16"/>
                  </a:cubicBezTo>
                  <a:cubicBezTo>
                    <a:pt x="4" y="10"/>
                    <a:pt x="8" y="5"/>
                    <a:pt x="12" y="0"/>
                  </a:cubicBezTo>
                  <a:cubicBezTo>
                    <a:pt x="42" y="30"/>
                    <a:pt x="42" y="30"/>
                    <a:pt x="42" y="30"/>
                  </a:cubicBezTo>
                  <a:lnTo>
                    <a:pt x="0" y="3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14" name="Freeform 96"/>
            <p:cNvSpPr>
              <a:spLocks/>
            </p:cNvSpPr>
            <p:nvPr userDrawn="1"/>
          </p:nvSpPr>
          <p:spPr bwMode="auto">
            <a:xfrm>
              <a:off x="5932488" y="750888"/>
              <a:ext cx="363538" cy="323850"/>
            </a:xfrm>
            <a:custGeom>
              <a:avLst/>
              <a:gdLst>
                <a:gd name="T0" fmla="*/ 83 w 94"/>
                <a:gd name="T1" fmla="*/ 64 h 84"/>
                <a:gd name="T2" fmla="*/ 53 w 94"/>
                <a:gd name="T3" fmla="*/ 82 h 84"/>
                <a:gd name="T4" fmla="*/ 18 w 94"/>
                <a:gd name="T5" fmla="*/ 73 h 84"/>
                <a:gd name="T6" fmla="*/ 13 w 94"/>
                <a:gd name="T7" fmla="*/ 69 h 84"/>
                <a:gd name="T8" fmla="*/ 13 w 94"/>
                <a:gd name="T9" fmla="*/ 69 h 84"/>
                <a:gd name="T10" fmla="*/ 0 w 94"/>
                <a:gd name="T11" fmla="*/ 43 h 84"/>
                <a:gd name="T12" fmla="*/ 47 w 94"/>
                <a:gd name="T13" fmla="*/ 38 h 84"/>
                <a:gd name="T14" fmla="*/ 47 w 94"/>
                <a:gd name="T15" fmla="*/ 38 h 84"/>
                <a:gd name="T16" fmla="*/ 48 w 94"/>
                <a:gd name="T17" fmla="*/ 37 h 84"/>
                <a:gd name="T18" fmla="*/ 76 w 94"/>
                <a:gd name="T19" fmla="*/ 0 h 84"/>
                <a:gd name="T20" fmla="*/ 79 w 94"/>
                <a:gd name="T21" fmla="*/ 3 h 84"/>
                <a:gd name="T22" fmla="*/ 93 w 94"/>
                <a:gd name="T23" fmla="*/ 33 h 84"/>
                <a:gd name="T24" fmla="*/ 83 w 94"/>
                <a:gd name="T25" fmla="*/ 6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84">
                  <a:moveTo>
                    <a:pt x="83" y="64"/>
                  </a:moveTo>
                  <a:cubicBezTo>
                    <a:pt x="76" y="74"/>
                    <a:pt x="65" y="81"/>
                    <a:pt x="53" y="82"/>
                  </a:cubicBezTo>
                  <a:cubicBezTo>
                    <a:pt x="41" y="84"/>
                    <a:pt x="28" y="81"/>
                    <a:pt x="18" y="73"/>
                  </a:cubicBezTo>
                  <a:cubicBezTo>
                    <a:pt x="16" y="72"/>
                    <a:pt x="15" y="70"/>
                    <a:pt x="13" y="69"/>
                  </a:cubicBezTo>
                  <a:cubicBezTo>
                    <a:pt x="13" y="69"/>
                    <a:pt x="13" y="69"/>
                    <a:pt x="13" y="69"/>
                  </a:cubicBezTo>
                  <a:cubicBezTo>
                    <a:pt x="6" y="62"/>
                    <a:pt x="2" y="53"/>
                    <a:pt x="0" y="43"/>
                  </a:cubicBezTo>
                  <a:cubicBezTo>
                    <a:pt x="47" y="38"/>
                    <a:pt x="47" y="38"/>
                    <a:pt x="47" y="38"/>
                  </a:cubicBezTo>
                  <a:cubicBezTo>
                    <a:pt x="47" y="38"/>
                    <a:pt x="47" y="38"/>
                    <a:pt x="47" y="38"/>
                  </a:cubicBezTo>
                  <a:cubicBezTo>
                    <a:pt x="48" y="37"/>
                    <a:pt x="48" y="37"/>
                    <a:pt x="48" y="37"/>
                  </a:cubicBezTo>
                  <a:cubicBezTo>
                    <a:pt x="76" y="0"/>
                    <a:pt x="76" y="0"/>
                    <a:pt x="76" y="0"/>
                  </a:cubicBezTo>
                  <a:cubicBezTo>
                    <a:pt x="77" y="1"/>
                    <a:pt x="78" y="2"/>
                    <a:pt x="79" y="3"/>
                  </a:cubicBezTo>
                  <a:cubicBezTo>
                    <a:pt x="87" y="11"/>
                    <a:pt x="92" y="22"/>
                    <a:pt x="93" y="33"/>
                  </a:cubicBezTo>
                  <a:cubicBezTo>
                    <a:pt x="94" y="44"/>
                    <a:pt x="90" y="55"/>
                    <a:pt x="83" y="64"/>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15" name="Freeform 97"/>
            <p:cNvSpPr>
              <a:spLocks/>
            </p:cNvSpPr>
            <p:nvPr userDrawn="1"/>
          </p:nvSpPr>
          <p:spPr bwMode="auto">
            <a:xfrm>
              <a:off x="5991225" y="708025"/>
              <a:ext cx="223838" cy="169863"/>
            </a:xfrm>
            <a:custGeom>
              <a:avLst/>
              <a:gdLst>
                <a:gd name="T0" fmla="*/ 58 w 58"/>
                <a:gd name="T1" fmla="*/ 9 h 44"/>
                <a:gd name="T2" fmla="*/ 31 w 58"/>
                <a:gd name="T3" fmla="*/ 44 h 44"/>
                <a:gd name="T4" fmla="*/ 0 w 58"/>
                <a:gd name="T5" fmla="*/ 13 h 44"/>
                <a:gd name="T6" fmla="*/ 28 w 58"/>
                <a:gd name="T7" fmla="*/ 1 h 44"/>
                <a:gd name="T8" fmla="*/ 58 w 58"/>
                <a:gd name="T9" fmla="*/ 9 h 44"/>
              </a:gdLst>
              <a:ahLst/>
              <a:cxnLst>
                <a:cxn ang="0">
                  <a:pos x="T0" y="T1"/>
                </a:cxn>
                <a:cxn ang="0">
                  <a:pos x="T2" y="T3"/>
                </a:cxn>
                <a:cxn ang="0">
                  <a:pos x="T4" y="T5"/>
                </a:cxn>
                <a:cxn ang="0">
                  <a:pos x="T6" y="T7"/>
                </a:cxn>
                <a:cxn ang="0">
                  <a:pos x="T8" y="T9"/>
                </a:cxn>
              </a:cxnLst>
              <a:rect l="0" t="0" r="r" b="b"/>
              <a:pathLst>
                <a:path w="58" h="44">
                  <a:moveTo>
                    <a:pt x="58" y="9"/>
                  </a:moveTo>
                  <a:cubicBezTo>
                    <a:pt x="31" y="44"/>
                    <a:pt x="31" y="44"/>
                    <a:pt x="31" y="44"/>
                  </a:cubicBezTo>
                  <a:cubicBezTo>
                    <a:pt x="0" y="13"/>
                    <a:pt x="0" y="13"/>
                    <a:pt x="0" y="13"/>
                  </a:cubicBezTo>
                  <a:cubicBezTo>
                    <a:pt x="8" y="6"/>
                    <a:pt x="18" y="1"/>
                    <a:pt x="28" y="1"/>
                  </a:cubicBezTo>
                  <a:cubicBezTo>
                    <a:pt x="38" y="0"/>
                    <a:pt x="49" y="3"/>
                    <a:pt x="58" y="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grpSp>
        <p:nvGrpSpPr>
          <p:cNvPr id="116" name="Group 115"/>
          <p:cNvGrpSpPr/>
          <p:nvPr userDrawn="1"/>
        </p:nvGrpSpPr>
        <p:grpSpPr>
          <a:xfrm>
            <a:off x="4542367" y="1298575"/>
            <a:ext cx="704851" cy="374650"/>
            <a:chOff x="3406775" y="1298575"/>
            <a:chExt cx="528638" cy="374650"/>
          </a:xfrm>
        </p:grpSpPr>
        <p:sp>
          <p:nvSpPr>
            <p:cNvPr id="117" name="Freeform 98"/>
            <p:cNvSpPr>
              <a:spLocks/>
            </p:cNvSpPr>
            <p:nvPr userDrawn="1"/>
          </p:nvSpPr>
          <p:spPr bwMode="auto">
            <a:xfrm>
              <a:off x="3684588" y="1298575"/>
              <a:ext cx="250825" cy="374650"/>
            </a:xfrm>
            <a:custGeom>
              <a:avLst/>
              <a:gdLst>
                <a:gd name="T0" fmla="*/ 0 w 158"/>
                <a:gd name="T1" fmla="*/ 236 h 236"/>
                <a:gd name="T2" fmla="*/ 32 w 158"/>
                <a:gd name="T3" fmla="*/ 236 h 236"/>
                <a:gd name="T4" fmla="*/ 59 w 158"/>
                <a:gd name="T5" fmla="*/ 236 h 236"/>
                <a:gd name="T6" fmla="*/ 158 w 158"/>
                <a:gd name="T7" fmla="*/ 120 h 236"/>
                <a:gd name="T8" fmla="*/ 59 w 158"/>
                <a:gd name="T9" fmla="*/ 0 h 236"/>
                <a:gd name="T10" fmla="*/ 32 w 158"/>
                <a:gd name="T11" fmla="*/ 0 h 236"/>
                <a:gd name="T12" fmla="*/ 0 w 158"/>
                <a:gd name="T13" fmla="*/ 0 h 236"/>
                <a:gd name="T14" fmla="*/ 100 w 158"/>
                <a:gd name="T15" fmla="*/ 120 h 236"/>
                <a:gd name="T16" fmla="*/ 0 w 158"/>
                <a:gd name="T1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36">
                  <a:moveTo>
                    <a:pt x="0" y="236"/>
                  </a:moveTo>
                  <a:lnTo>
                    <a:pt x="32" y="236"/>
                  </a:lnTo>
                  <a:lnTo>
                    <a:pt x="59" y="236"/>
                  </a:lnTo>
                  <a:lnTo>
                    <a:pt x="158" y="120"/>
                  </a:lnTo>
                  <a:lnTo>
                    <a:pt x="59" y="0"/>
                  </a:lnTo>
                  <a:lnTo>
                    <a:pt x="32" y="0"/>
                  </a:lnTo>
                  <a:lnTo>
                    <a:pt x="0" y="0"/>
                  </a:lnTo>
                  <a:lnTo>
                    <a:pt x="100" y="120"/>
                  </a:lnTo>
                  <a:lnTo>
                    <a:pt x="0" y="23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18" name="Freeform 99"/>
            <p:cNvSpPr>
              <a:spLocks/>
            </p:cNvSpPr>
            <p:nvPr userDrawn="1"/>
          </p:nvSpPr>
          <p:spPr bwMode="auto">
            <a:xfrm>
              <a:off x="3546475" y="1298575"/>
              <a:ext cx="250825" cy="374650"/>
            </a:xfrm>
            <a:custGeom>
              <a:avLst/>
              <a:gdLst>
                <a:gd name="T0" fmla="*/ 99 w 158"/>
                <a:gd name="T1" fmla="*/ 120 h 236"/>
                <a:gd name="T2" fmla="*/ 0 w 158"/>
                <a:gd name="T3" fmla="*/ 236 h 236"/>
                <a:gd name="T4" fmla="*/ 31 w 158"/>
                <a:gd name="T5" fmla="*/ 236 h 236"/>
                <a:gd name="T6" fmla="*/ 58 w 158"/>
                <a:gd name="T7" fmla="*/ 236 h 236"/>
                <a:gd name="T8" fmla="*/ 158 w 158"/>
                <a:gd name="T9" fmla="*/ 120 h 236"/>
                <a:gd name="T10" fmla="*/ 58 w 158"/>
                <a:gd name="T11" fmla="*/ 0 h 236"/>
                <a:gd name="T12" fmla="*/ 31 w 158"/>
                <a:gd name="T13" fmla="*/ 0 h 236"/>
                <a:gd name="T14" fmla="*/ 0 w 158"/>
                <a:gd name="T15" fmla="*/ 0 h 236"/>
                <a:gd name="T16" fmla="*/ 99 w 158"/>
                <a:gd name="T17" fmla="*/ 12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36">
                  <a:moveTo>
                    <a:pt x="99" y="120"/>
                  </a:moveTo>
                  <a:lnTo>
                    <a:pt x="0" y="236"/>
                  </a:lnTo>
                  <a:lnTo>
                    <a:pt x="31" y="236"/>
                  </a:lnTo>
                  <a:lnTo>
                    <a:pt x="58" y="236"/>
                  </a:lnTo>
                  <a:lnTo>
                    <a:pt x="158" y="120"/>
                  </a:lnTo>
                  <a:lnTo>
                    <a:pt x="58" y="0"/>
                  </a:lnTo>
                  <a:lnTo>
                    <a:pt x="31" y="0"/>
                  </a:lnTo>
                  <a:lnTo>
                    <a:pt x="0" y="0"/>
                  </a:lnTo>
                  <a:lnTo>
                    <a:pt x="99" y="12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19" name="Freeform 100"/>
            <p:cNvSpPr>
              <a:spLocks/>
            </p:cNvSpPr>
            <p:nvPr userDrawn="1"/>
          </p:nvSpPr>
          <p:spPr bwMode="auto">
            <a:xfrm>
              <a:off x="3406775" y="1298575"/>
              <a:ext cx="250825" cy="374650"/>
            </a:xfrm>
            <a:custGeom>
              <a:avLst/>
              <a:gdLst>
                <a:gd name="T0" fmla="*/ 0 w 158"/>
                <a:gd name="T1" fmla="*/ 236 h 236"/>
                <a:gd name="T2" fmla="*/ 32 w 158"/>
                <a:gd name="T3" fmla="*/ 236 h 236"/>
                <a:gd name="T4" fmla="*/ 59 w 158"/>
                <a:gd name="T5" fmla="*/ 236 h 236"/>
                <a:gd name="T6" fmla="*/ 158 w 158"/>
                <a:gd name="T7" fmla="*/ 120 h 236"/>
                <a:gd name="T8" fmla="*/ 59 w 158"/>
                <a:gd name="T9" fmla="*/ 0 h 236"/>
                <a:gd name="T10" fmla="*/ 32 w 158"/>
                <a:gd name="T11" fmla="*/ 0 h 236"/>
                <a:gd name="T12" fmla="*/ 0 w 158"/>
                <a:gd name="T13" fmla="*/ 0 h 236"/>
                <a:gd name="T14" fmla="*/ 100 w 158"/>
                <a:gd name="T15" fmla="*/ 120 h 236"/>
                <a:gd name="T16" fmla="*/ 0 w 158"/>
                <a:gd name="T1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36">
                  <a:moveTo>
                    <a:pt x="0" y="236"/>
                  </a:moveTo>
                  <a:lnTo>
                    <a:pt x="32" y="236"/>
                  </a:lnTo>
                  <a:lnTo>
                    <a:pt x="59" y="236"/>
                  </a:lnTo>
                  <a:lnTo>
                    <a:pt x="158" y="120"/>
                  </a:lnTo>
                  <a:lnTo>
                    <a:pt x="59" y="0"/>
                  </a:lnTo>
                  <a:lnTo>
                    <a:pt x="32" y="0"/>
                  </a:lnTo>
                  <a:lnTo>
                    <a:pt x="0" y="0"/>
                  </a:lnTo>
                  <a:lnTo>
                    <a:pt x="100" y="120"/>
                  </a:lnTo>
                  <a:lnTo>
                    <a:pt x="0" y="23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grpSp>
        <p:nvGrpSpPr>
          <p:cNvPr id="120" name="Group 119"/>
          <p:cNvGrpSpPr/>
          <p:nvPr userDrawn="1"/>
        </p:nvGrpSpPr>
        <p:grpSpPr>
          <a:xfrm>
            <a:off x="2849034" y="796926"/>
            <a:ext cx="683684" cy="447675"/>
            <a:chOff x="2136775" y="796925"/>
            <a:chExt cx="512763" cy="447675"/>
          </a:xfrm>
        </p:grpSpPr>
        <p:sp>
          <p:nvSpPr>
            <p:cNvPr id="121" name="Freeform 101"/>
            <p:cNvSpPr>
              <a:spLocks/>
            </p:cNvSpPr>
            <p:nvPr userDrawn="1"/>
          </p:nvSpPr>
          <p:spPr bwMode="auto">
            <a:xfrm>
              <a:off x="2368550" y="796925"/>
              <a:ext cx="280988" cy="250825"/>
            </a:xfrm>
            <a:custGeom>
              <a:avLst/>
              <a:gdLst>
                <a:gd name="T0" fmla="*/ 7 w 73"/>
                <a:gd name="T1" fmla="*/ 0 h 65"/>
                <a:gd name="T2" fmla="*/ 66 w 73"/>
                <a:gd name="T3" fmla="*/ 0 h 65"/>
                <a:gd name="T4" fmla="*/ 73 w 73"/>
                <a:gd name="T5" fmla="*/ 7 h 65"/>
                <a:gd name="T6" fmla="*/ 73 w 73"/>
                <a:gd name="T7" fmla="*/ 36 h 65"/>
                <a:gd name="T8" fmla="*/ 66 w 73"/>
                <a:gd name="T9" fmla="*/ 43 h 65"/>
                <a:gd name="T10" fmla="*/ 24 w 73"/>
                <a:gd name="T11" fmla="*/ 43 h 65"/>
                <a:gd name="T12" fmla="*/ 8 w 73"/>
                <a:gd name="T13" fmla="*/ 65 h 65"/>
                <a:gd name="T14" fmla="*/ 8 w 73"/>
                <a:gd name="T15" fmla="*/ 43 h 65"/>
                <a:gd name="T16" fmla="*/ 7 w 73"/>
                <a:gd name="T17" fmla="*/ 43 h 65"/>
                <a:gd name="T18" fmla="*/ 0 w 73"/>
                <a:gd name="T19" fmla="*/ 36 h 65"/>
                <a:gd name="T20" fmla="*/ 0 w 73"/>
                <a:gd name="T21" fmla="*/ 7 h 65"/>
                <a:gd name="T22" fmla="*/ 7 w 73"/>
                <a:gd name="T2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65">
                  <a:moveTo>
                    <a:pt x="7" y="0"/>
                  </a:moveTo>
                  <a:cubicBezTo>
                    <a:pt x="66" y="0"/>
                    <a:pt x="66" y="0"/>
                    <a:pt x="66" y="0"/>
                  </a:cubicBezTo>
                  <a:cubicBezTo>
                    <a:pt x="70" y="0"/>
                    <a:pt x="73" y="4"/>
                    <a:pt x="73" y="7"/>
                  </a:cubicBezTo>
                  <a:cubicBezTo>
                    <a:pt x="73" y="36"/>
                    <a:pt x="73" y="36"/>
                    <a:pt x="73" y="36"/>
                  </a:cubicBezTo>
                  <a:cubicBezTo>
                    <a:pt x="73" y="40"/>
                    <a:pt x="70" y="43"/>
                    <a:pt x="66" y="43"/>
                  </a:cubicBezTo>
                  <a:cubicBezTo>
                    <a:pt x="24" y="43"/>
                    <a:pt x="24" y="43"/>
                    <a:pt x="24" y="43"/>
                  </a:cubicBezTo>
                  <a:cubicBezTo>
                    <a:pt x="8" y="65"/>
                    <a:pt x="8" y="65"/>
                    <a:pt x="8" y="65"/>
                  </a:cubicBezTo>
                  <a:cubicBezTo>
                    <a:pt x="8" y="43"/>
                    <a:pt x="8" y="43"/>
                    <a:pt x="8" y="43"/>
                  </a:cubicBezTo>
                  <a:cubicBezTo>
                    <a:pt x="7" y="43"/>
                    <a:pt x="7" y="43"/>
                    <a:pt x="7" y="43"/>
                  </a:cubicBezTo>
                  <a:cubicBezTo>
                    <a:pt x="4" y="43"/>
                    <a:pt x="0" y="40"/>
                    <a:pt x="0" y="36"/>
                  </a:cubicBezTo>
                  <a:cubicBezTo>
                    <a:pt x="0" y="7"/>
                    <a:pt x="0" y="7"/>
                    <a:pt x="0" y="7"/>
                  </a:cubicBezTo>
                  <a:cubicBezTo>
                    <a:pt x="0" y="4"/>
                    <a:pt x="4" y="0"/>
                    <a:pt x="7"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22" name="Oval 102"/>
            <p:cNvSpPr>
              <a:spLocks noChangeArrowheads="1"/>
            </p:cNvSpPr>
            <p:nvPr userDrawn="1"/>
          </p:nvSpPr>
          <p:spPr bwMode="auto">
            <a:xfrm>
              <a:off x="2198688" y="947738"/>
              <a:ext cx="180975" cy="180975"/>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23" name="Freeform 103"/>
            <p:cNvSpPr>
              <a:spLocks/>
            </p:cNvSpPr>
            <p:nvPr userDrawn="1"/>
          </p:nvSpPr>
          <p:spPr bwMode="auto">
            <a:xfrm>
              <a:off x="2136775" y="1136650"/>
              <a:ext cx="304800" cy="107950"/>
            </a:xfrm>
            <a:custGeom>
              <a:avLst/>
              <a:gdLst>
                <a:gd name="T0" fmla="*/ 59 w 79"/>
                <a:gd name="T1" fmla="*/ 5 h 28"/>
                <a:gd name="T2" fmla="*/ 39 w 79"/>
                <a:gd name="T3" fmla="*/ 0 h 28"/>
                <a:gd name="T4" fmla="*/ 20 w 79"/>
                <a:gd name="T5" fmla="*/ 5 h 28"/>
                <a:gd name="T6" fmla="*/ 0 w 79"/>
                <a:gd name="T7" fmla="*/ 28 h 28"/>
                <a:gd name="T8" fmla="*/ 79 w 79"/>
                <a:gd name="T9" fmla="*/ 28 h 28"/>
                <a:gd name="T10" fmla="*/ 59 w 79"/>
                <a:gd name="T11" fmla="*/ 5 h 28"/>
              </a:gdLst>
              <a:ahLst/>
              <a:cxnLst>
                <a:cxn ang="0">
                  <a:pos x="T0" y="T1"/>
                </a:cxn>
                <a:cxn ang="0">
                  <a:pos x="T2" y="T3"/>
                </a:cxn>
                <a:cxn ang="0">
                  <a:pos x="T4" y="T5"/>
                </a:cxn>
                <a:cxn ang="0">
                  <a:pos x="T6" y="T7"/>
                </a:cxn>
                <a:cxn ang="0">
                  <a:pos x="T8" y="T9"/>
                </a:cxn>
                <a:cxn ang="0">
                  <a:pos x="T10" y="T11"/>
                </a:cxn>
              </a:cxnLst>
              <a:rect l="0" t="0" r="r" b="b"/>
              <a:pathLst>
                <a:path w="79" h="28">
                  <a:moveTo>
                    <a:pt x="59" y="5"/>
                  </a:moveTo>
                  <a:cubicBezTo>
                    <a:pt x="53" y="2"/>
                    <a:pt x="46" y="0"/>
                    <a:pt x="39" y="0"/>
                  </a:cubicBezTo>
                  <a:cubicBezTo>
                    <a:pt x="32" y="0"/>
                    <a:pt x="26" y="2"/>
                    <a:pt x="20" y="5"/>
                  </a:cubicBezTo>
                  <a:cubicBezTo>
                    <a:pt x="10" y="10"/>
                    <a:pt x="3" y="18"/>
                    <a:pt x="0" y="28"/>
                  </a:cubicBezTo>
                  <a:cubicBezTo>
                    <a:pt x="79" y="28"/>
                    <a:pt x="79" y="28"/>
                    <a:pt x="79" y="28"/>
                  </a:cubicBezTo>
                  <a:cubicBezTo>
                    <a:pt x="76" y="18"/>
                    <a:pt x="69" y="10"/>
                    <a:pt x="59" y="5"/>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sp>
        <p:nvSpPr>
          <p:cNvPr id="124" name="Freeform 104"/>
          <p:cNvSpPr>
            <a:spLocks/>
          </p:cNvSpPr>
          <p:nvPr userDrawn="1"/>
        </p:nvSpPr>
        <p:spPr bwMode="auto">
          <a:xfrm>
            <a:off x="5789084" y="2867026"/>
            <a:ext cx="482600" cy="328613"/>
          </a:xfrm>
          <a:custGeom>
            <a:avLst/>
            <a:gdLst>
              <a:gd name="T0" fmla="*/ 85 w 94"/>
              <a:gd name="T1" fmla="*/ 0 h 85"/>
              <a:gd name="T2" fmla="*/ 9 w 94"/>
              <a:gd name="T3" fmla="*/ 0 h 85"/>
              <a:gd name="T4" fmla="*/ 0 w 94"/>
              <a:gd name="T5" fmla="*/ 9 h 85"/>
              <a:gd name="T6" fmla="*/ 0 w 94"/>
              <a:gd name="T7" fmla="*/ 46 h 85"/>
              <a:gd name="T8" fmla="*/ 9 w 94"/>
              <a:gd name="T9" fmla="*/ 55 h 85"/>
              <a:gd name="T10" fmla="*/ 64 w 94"/>
              <a:gd name="T11" fmla="*/ 55 h 85"/>
              <a:gd name="T12" fmla="*/ 84 w 94"/>
              <a:gd name="T13" fmla="*/ 85 h 85"/>
              <a:gd name="T14" fmla="*/ 84 w 94"/>
              <a:gd name="T15" fmla="*/ 55 h 85"/>
              <a:gd name="T16" fmla="*/ 85 w 94"/>
              <a:gd name="T17" fmla="*/ 55 h 85"/>
              <a:gd name="T18" fmla="*/ 94 w 94"/>
              <a:gd name="T19" fmla="*/ 46 h 85"/>
              <a:gd name="T20" fmla="*/ 94 w 94"/>
              <a:gd name="T21" fmla="*/ 9 h 85"/>
              <a:gd name="T22" fmla="*/ 85 w 94"/>
              <a:gd name="T2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85">
                <a:moveTo>
                  <a:pt x="85" y="0"/>
                </a:moveTo>
                <a:cubicBezTo>
                  <a:pt x="9" y="0"/>
                  <a:pt x="9" y="0"/>
                  <a:pt x="9" y="0"/>
                </a:cubicBezTo>
                <a:cubicBezTo>
                  <a:pt x="4" y="0"/>
                  <a:pt x="0" y="4"/>
                  <a:pt x="0" y="9"/>
                </a:cubicBezTo>
                <a:cubicBezTo>
                  <a:pt x="0" y="46"/>
                  <a:pt x="0" y="46"/>
                  <a:pt x="0" y="46"/>
                </a:cubicBezTo>
                <a:cubicBezTo>
                  <a:pt x="0" y="51"/>
                  <a:pt x="4" y="55"/>
                  <a:pt x="9" y="55"/>
                </a:cubicBezTo>
                <a:cubicBezTo>
                  <a:pt x="64" y="55"/>
                  <a:pt x="64" y="55"/>
                  <a:pt x="64" y="55"/>
                </a:cubicBezTo>
                <a:cubicBezTo>
                  <a:pt x="84" y="85"/>
                  <a:pt x="84" y="85"/>
                  <a:pt x="84" y="85"/>
                </a:cubicBezTo>
                <a:cubicBezTo>
                  <a:pt x="84" y="55"/>
                  <a:pt x="84" y="55"/>
                  <a:pt x="84" y="55"/>
                </a:cubicBezTo>
                <a:cubicBezTo>
                  <a:pt x="85" y="55"/>
                  <a:pt x="85" y="55"/>
                  <a:pt x="85" y="55"/>
                </a:cubicBezTo>
                <a:cubicBezTo>
                  <a:pt x="90" y="55"/>
                  <a:pt x="94" y="51"/>
                  <a:pt x="94" y="46"/>
                </a:cubicBezTo>
                <a:cubicBezTo>
                  <a:pt x="94" y="9"/>
                  <a:pt x="94" y="9"/>
                  <a:pt x="94" y="9"/>
                </a:cubicBezTo>
                <a:cubicBezTo>
                  <a:pt x="94" y="4"/>
                  <a:pt x="90" y="0"/>
                  <a:pt x="85"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25" name="Freeform 105"/>
          <p:cNvSpPr>
            <a:spLocks/>
          </p:cNvSpPr>
          <p:nvPr userDrawn="1"/>
        </p:nvSpPr>
        <p:spPr bwMode="auto">
          <a:xfrm>
            <a:off x="5124451" y="2578101"/>
            <a:ext cx="503767" cy="385763"/>
          </a:xfrm>
          <a:custGeom>
            <a:avLst/>
            <a:gdLst>
              <a:gd name="T0" fmla="*/ 93 w 98"/>
              <a:gd name="T1" fmla="*/ 19 h 100"/>
              <a:gd name="T2" fmla="*/ 79 w 98"/>
              <a:gd name="T3" fmla="*/ 14 h 100"/>
              <a:gd name="T4" fmla="*/ 79 w 98"/>
              <a:gd name="T5" fmla="*/ 14 h 100"/>
              <a:gd name="T6" fmla="*/ 23 w 98"/>
              <a:gd name="T7" fmla="*/ 14 h 100"/>
              <a:gd name="T8" fmla="*/ 22 w 98"/>
              <a:gd name="T9" fmla="*/ 14 h 100"/>
              <a:gd name="T10" fmla="*/ 0 w 98"/>
              <a:gd name="T11" fmla="*/ 0 h 100"/>
              <a:gd name="T12" fmla="*/ 3 w 98"/>
              <a:gd name="T13" fmla="*/ 4 h 100"/>
              <a:gd name="T14" fmla="*/ 9 w 98"/>
              <a:gd name="T15" fmla="*/ 19 h 100"/>
              <a:gd name="T16" fmla="*/ 4 w 98"/>
              <a:gd name="T17" fmla="*/ 33 h 100"/>
              <a:gd name="T18" fmla="*/ 4 w 98"/>
              <a:gd name="T19" fmla="*/ 80 h 100"/>
              <a:gd name="T20" fmla="*/ 9 w 98"/>
              <a:gd name="T21" fmla="*/ 94 h 100"/>
              <a:gd name="T22" fmla="*/ 23 w 98"/>
              <a:gd name="T23" fmla="*/ 100 h 100"/>
              <a:gd name="T24" fmla="*/ 79 w 98"/>
              <a:gd name="T25" fmla="*/ 100 h 100"/>
              <a:gd name="T26" fmla="*/ 93 w 98"/>
              <a:gd name="T27" fmla="*/ 94 h 100"/>
              <a:gd name="T28" fmla="*/ 98 w 98"/>
              <a:gd name="T29" fmla="*/ 80 h 100"/>
              <a:gd name="T30" fmla="*/ 98 w 98"/>
              <a:gd name="T31" fmla="*/ 33 h 100"/>
              <a:gd name="T32" fmla="*/ 93 w 98"/>
              <a:gd name="T3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100">
                <a:moveTo>
                  <a:pt x="93" y="19"/>
                </a:moveTo>
                <a:cubicBezTo>
                  <a:pt x="89" y="16"/>
                  <a:pt x="84" y="14"/>
                  <a:pt x="79" y="14"/>
                </a:cubicBezTo>
                <a:cubicBezTo>
                  <a:pt x="79" y="14"/>
                  <a:pt x="79" y="14"/>
                  <a:pt x="79" y="14"/>
                </a:cubicBezTo>
                <a:cubicBezTo>
                  <a:pt x="23" y="14"/>
                  <a:pt x="23" y="14"/>
                  <a:pt x="23" y="14"/>
                </a:cubicBezTo>
                <a:cubicBezTo>
                  <a:pt x="23" y="14"/>
                  <a:pt x="23" y="14"/>
                  <a:pt x="22" y="14"/>
                </a:cubicBezTo>
                <a:cubicBezTo>
                  <a:pt x="17" y="6"/>
                  <a:pt x="9" y="2"/>
                  <a:pt x="0" y="0"/>
                </a:cubicBezTo>
                <a:cubicBezTo>
                  <a:pt x="1" y="2"/>
                  <a:pt x="2" y="3"/>
                  <a:pt x="3" y="4"/>
                </a:cubicBezTo>
                <a:cubicBezTo>
                  <a:pt x="7" y="9"/>
                  <a:pt x="9" y="14"/>
                  <a:pt x="9" y="19"/>
                </a:cubicBezTo>
                <a:cubicBezTo>
                  <a:pt x="6" y="23"/>
                  <a:pt x="4" y="28"/>
                  <a:pt x="4" y="33"/>
                </a:cubicBezTo>
                <a:cubicBezTo>
                  <a:pt x="4" y="80"/>
                  <a:pt x="4" y="80"/>
                  <a:pt x="4" y="80"/>
                </a:cubicBezTo>
                <a:cubicBezTo>
                  <a:pt x="4" y="85"/>
                  <a:pt x="6" y="90"/>
                  <a:pt x="9" y="94"/>
                </a:cubicBezTo>
                <a:cubicBezTo>
                  <a:pt x="13" y="98"/>
                  <a:pt x="18" y="100"/>
                  <a:pt x="23" y="100"/>
                </a:cubicBezTo>
                <a:cubicBezTo>
                  <a:pt x="79" y="100"/>
                  <a:pt x="79" y="100"/>
                  <a:pt x="79" y="100"/>
                </a:cubicBezTo>
                <a:cubicBezTo>
                  <a:pt x="84" y="100"/>
                  <a:pt x="89" y="98"/>
                  <a:pt x="93" y="94"/>
                </a:cubicBezTo>
                <a:cubicBezTo>
                  <a:pt x="96" y="90"/>
                  <a:pt x="98" y="85"/>
                  <a:pt x="98" y="80"/>
                </a:cubicBezTo>
                <a:cubicBezTo>
                  <a:pt x="98" y="33"/>
                  <a:pt x="98" y="33"/>
                  <a:pt x="98" y="33"/>
                </a:cubicBezTo>
                <a:cubicBezTo>
                  <a:pt x="98" y="28"/>
                  <a:pt x="96" y="23"/>
                  <a:pt x="93" y="1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26" name="Freeform 106"/>
          <p:cNvSpPr>
            <a:spLocks noEditPoints="1"/>
          </p:cNvSpPr>
          <p:nvPr userDrawn="1"/>
        </p:nvSpPr>
        <p:spPr bwMode="auto">
          <a:xfrm>
            <a:off x="2561167" y="2184400"/>
            <a:ext cx="503767" cy="331788"/>
          </a:xfrm>
          <a:custGeom>
            <a:avLst/>
            <a:gdLst>
              <a:gd name="T0" fmla="*/ 97 w 98"/>
              <a:gd name="T1" fmla="*/ 80 h 86"/>
              <a:gd name="T2" fmla="*/ 52 w 98"/>
              <a:gd name="T3" fmla="*/ 2 h 86"/>
              <a:gd name="T4" fmla="*/ 49 w 98"/>
              <a:gd name="T5" fmla="*/ 0 h 86"/>
              <a:gd name="T6" fmla="*/ 46 w 98"/>
              <a:gd name="T7" fmla="*/ 2 h 86"/>
              <a:gd name="T8" fmla="*/ 1 w 98"/>
              <a:gd name="T9" fmla="*/ 80 h 86"/>
              <a:gd name="T10" fmla="*/ 1 w 98"/>
              <a:gd name="T11" fmla="*/ 84 h 86"/>
              <a:gd name="T12" fmla="*/ 4 w 98"/>
              <a:gd name="T13" fmla="*/ 86 h 86"/>
              <a:gd name="T14" fmla="*/ 94 w 98"/>
              <a:gd name="T15" fmla="*/ 86 h 86"/>
              <a:gd name="T16" fmla="*/ 97 w 98"/>
              <a:gd name="T17" fmla="*/ 84 h 86"/>
              <a:gd name="T18" fmla="*/ 98 w 98"/>
              <a:gd name="T19" fmla="*/ 82 h 86"/>
              <a:gd name="T20" fmla="*/ 97 w 98"/>
              <a:gd name="T21" fmla="*/ 80 h 86"/>
              <a:gd name="T22" fmla="*/ 55 w 98"/>
              <a:gd name="T23" fmla="*/ 22 h 86"/>
              <a:gd name="T24" fmla="*/ 54 w 98"/>
              <a:gd name="T25" fmla="*/ 58 h 86"/>
              <a:gd name="T26" fmla="*/ 44 w 98"/>
              <a:gd name="T27" fmla="*/ 58 h 86"/>
              <a:gd name="T28" fmla="*/ 43 w 98"/>
              <a:gd name="T29" fmla="*/ 22 h 86"/>
              <a:gd name="T30" fmla="*/ 55 w 98"/>
              <a:gd name="T31" fmla="*/ 22 h 86"/>
              <a:gd name="T32" fmla="*/ 49 w 98"/>
              <a:gd name="T33" fmla="*/ 77 h 86"/>
              <a:gd name="T34" fmla="*/ 42 w 98"/>
              <a:gd name="T35" fmla="*/ 69 h 86"/>
              <a:gd name="T36" fmla="*/ 49 w 98"/>
              <a:gd name="T37" fmla="*/ 62 h 86"/>
              <a:gd name="T38" fmla="*/ 56 w 98"/>
              <a:gd name="T39" fmla="*/ 69 h 86"/>
              <a:gd name="T40" fmla="*/ 49 w 98"/>
              <a:gd name="T41" fmla="*/ 7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6">
                <a:moveTo>
                  <a:pt x="97" y="80"/>
                </a:moveTo>
                <a:cubicBezTo>
                  <a:pt x="52" y="2"/>
                  <a:pt x="52" y="2"/>
                  <a:pt x="52" y="2"/>
                </a:cubicBezTo>
                <a:cubicBezTo>
                  <a:pt x="52" y="1"/>
                  <a:pt x="50" y="0"/>
                  <a:pt x="49" y="0"/>
                </a:cubicBezTo>
                <a:cubicBezTo>
                  <a:pt x="48" y="0"/>
                  <a:pt x="46" y="1"/>
                  <a:pt x="46" y="2"/>
                </a:cubicBezTo>
                <a:cubicBezTo>
                  <a:pt x="1" y="80"/>
                  <a:pt x="1" y="80"/>
                  <a:pt x="1" y="80"/>
                </a:cubicBezTo>
                <a:cubicBezTo>
                  <a:pt x="0" y="81"/>
                  <a:pt x="0" y="83"/>
                  <a:pt x="1" y="84"/>
                </a:cubicBezTo>
                <a:cubicBezTo>
                  <a:pt x="1" y="85"/>
                  <a:pt x="3" y="86"/>
                  <a:pt x="4" y="86"/>
                </a:cubicBezTo>
                <a:cubicBezTo>
                  <a:pt x="94" y="86"/>
                  <a:pt x="94" y="86"/>
                  <a:pt x="94" y="86"/>
                </a:cubicBezTo>
                <a:cubicBezTo>
                  <a:pt x="95" y="86"/>
                  <a:pt x="96" y="85"/>
                  <a:pt x="97" y="84"/>
                </a:cubicBezTo>
                <a:cubicBezTo>
                  <a:pt x="97" y="83"/>
                  <a:pt x="98" y="83"/>
                  <a:pt x="98" y="82"/>
                </a:cubicBezTo>
                <a:cubicBezTo>
                  <a:pt x="98" y="81"/>
                  <a:pt x="97" y="81"/>
                  <a:pt x="97" y="80"/>
                </a:cubicBezTo>
                <a:close/>
                <a:moveTo>
                  <a:pt x="55" y="22"/>
                </a:moveTo>
                <a:cubicBezTo>
                  <a:pt x="54" y="58"/>
                  <a:pt x="54" y="58"/>
                  <a:pt x="54" y="58"/>
                </a:cubicBezTo>
                <a:cubicBezTo>
                  <a:pt x="44" y="58"/>
                  <a:pt x="44" y="58"/>
                  <a:pt x="44" y="58"/>
                </a:cubicBezTo>
                <a:cubicBezTo>
                  <a:pt x="43" y="22"/>
                  <a:pt x="43" y="22"/>
                  <a:pt x="43" y="22"/>
                </a:cubicBezTo>
                <a:lnTo>
                  <a:pt x="55" y="22"/>
                </a:lnTo>
                <a:close/>
                <a:moveTo>
                  <a:pt x="49" y="77"/>
                </a:moveTo>
                <a:cubicBezTo>
                  <a:pt x="45" y="77"/>
                  <a:pt x="42" y="73"/>
                  <a:pt x="42" y="69"/>
                </a:cubicBezTo>
                <a:cubicBezTo>
                  <a:pt x="42" y="65"/>
                  <a:pt x="45" y="62"/>
                  <a:pt x="49" y="62"/>
                </a:cubicBezTo>
                <a:cubicBezTo>
                  <a:pt x="53" y="62"/>
                  <a:pt x="56" y="65"/>
                  <a:pt x="56" y="69"/>
                </a:cubicBezTo>
                <a:cubicBezTo>
                  <a:pt x="56" y="73"/>
                  <a:pt x="53" y="77"/>
                  <a:pt x="49" y="7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27" name="Freeform 107"/>
          <p:cNvSpPr>
            <a:spLocks noEditPoints="1"/>
          </p:cNvSpPr>
          <p:nvPr userDrawn="1"/>
        </p:nvSpPr>
        <p:spPr bwMode="auto">
          <a:xfrm>
            <a:off x="4883151" y="1847850"/>
            <a:ext cx="704851" cy="528638"/>
          </a:xfrm>
          <a:custGeom>
            <a:avLst/>
            <a:gdLst>
              <a:gd name="T0" fmla="*/ 0 w 137"/>
              <a:gd name="T1" fmla="*/ 51 h 137"/>
              <a:gd name="T2" fmla="*/ 0 w 137"/>
              <a:gd name="T3" fmla="*/ 51 h 137"/>
              <a:gd name="T4" fmla="*/ 15 w 137"/>
              <a:gd name="T5" fmla="*/ 86 h 137"/>
              <a:gd name="T6" fmla="*/ 51 w 137"/>
              <a:gd name="T7" fmla="*/ 101 h 137"/>
              <a:gd name="T8" fmla="*/ 80 w 137"/>
              <a:gd name="T9" fmla="*/ 92 h 137"/>
              <a:gd name="T10" fmla="*/ 122 w 137"/>
              <a:gd name="T11" fmla="*/ 134 h 137"/>
              <a:gd name="T12" fmla="*/ 132 w 137"/>
              <a:gd name="T13" fmla="*/ 134 h 137"/>
              <a:gd name="T14" fmla="*/ 134 w 137"/>
              <a:gd name="T15" fmla="*/ 133 h 137"/>
              <a:gd name="T16" fmla="*/ 134 w 137"/>
              <a:gd name="T17" fmla="*/ 122 h 137"/>
              <a:gd name="T18" fmla="*/ 92 w 137"/>
              <a:gd name="T19" fmla="*/ 80 h 137"/>
              <a:gd name="T20" fmla="*/ 101 w 137"/>
              <a:gd name="T21" fmla="*/ 51 h 137"/>
              <a:gd name="T22" fmla="*/ 86 w 137"/>
              <a:gd name="T23" fmla="*/ 15 h 137"/>
              <a:gd name="T24" fmla="*/ 51 w 137"/>
              <a:gd name="T25" fmla="*/ 1 h 137"/>
              <a:gd name="T26" fmla="*/ 15 w 137"/>
              <a:gd name="T27" fmla="*/ 15 h 137"/>
              <a:gd name="T28" fmla="*/ 0 w 137"/>
              <a:gd name="T29" fmla="*/ 51 h 137"/>
              <a:gd name="T30" fmla="*/ 8 w 137"/>
              <a:gd name="T31" fmla="*/ 51 h 137"/>
              <a:gd name="T32" fmla="*/ 20 w 137"/>
              <a:gd name="T33" fmla="*/ 21 h 137"/>
              <a:gd name="T34" fmla="*/ 80 w 137"/>
              <a:gd name="T35" fmla="*/ 21 h 137"/>
              <a:gd name="T36" fmla="*/ 93 w 137"/>
              <a:gd name="T37" fmla="*/ 51 h 137"/>
              <a:gd name="T38" fmla="*/ 81 w 137"/>
              <a:gd name="T39" fmla="*/ 81 h 137"/>
              <a:gd name="T40" fmla="*/ 21 w 137"/>
              <a:gd name="T41" fmla="*/ 81 h 137"/>
              <a:gd name="T42" fmla="*/ 8 w 137"/>
              <a:gd name="T43" fmla="*/ 5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7" h="137">
                <a:moveTo>
                  <a:pt x="0" y="51"/>
                </a:moveTo>
                <a:cubicBezTo>
                  <a:pt x="0" y="51"/>
                  <a:pt x="0" y="51"/>
                  <a:pt x="0" y="51"/>
                </a:cubicBezTo>
                <a:cubicBezTo>
                  <a:pt x="0" y="64"/>
                  <a:pt x="6" y="77"/>
                  <a:pt x="15" y="86"/>
                </a:cubicBezTo>
                <a:cubicBezTo>
                  <a:pt x="25" y="96"/>
                  <a:pt x="37" y="101"/>
                  <a:pt x="51" y="101"/>
                </a:cubicBezTo>
                <a:cubicBezTo>
                  <a:pt x="62" y="101"/>
                  <a:pt x="72" y="98"/>
                  <a:pt x="80" y="92"/>
                </a:cubicBezTo>
                <a:cubicBezTo>
                  <a:pt x="122" y="134"/>
                  <a:pt x="122" y="134"/>
                  <a:pt x="122" y="134"/>
                </a:cubicBezTo>
                <a:cubicBezTo>
                  <a:pt x="125" y="137"/>
                  <a:pt x="130" y="137"/>
                  <a:pt x="132" y="134"/>
                </a:cubicBezTo>
                <a:cubicBezTo>
                  <a:pt x="134" y="133"/>
                  <a:pt x="134" y="133"/>
                  <a:pt x="134" y="133"/>
                </a:cubicBezTo>
                <a:cubicBezTo>
                  <a:pt x="137" y="130"/>
                  <a:pt x="137" y="125"/>
                  <a:pt x="134" y="122"/>
                </a:cubicBezTo>
                <a:cubicBezTo>
                  <a:pt x="92" y="80"/>
                  <a:pt x="92" y="80"/>
                  <a:pt x="92" y="80"/>
                </a:cubicBezTo>
                <a:cubicBezTo>
                  <a:pt x="98" y="72"/>
                  <a:pt x="101" y="62"/>
                  <a:pt x="101" y="51"/>
                </a:cubicBezTo>
                <a:cubicBezTo>
                  <a:pt x="101" y="38"/>
                  <a:pt x="96" y="25"/>
                  <a:pt x="86" y="15"/>
                </a:cubicBezTo>
                <a:cubicBezTo>
                  <a:pt x="77" y="6"/>
                  <a:pt x="64" y="1"/>
                  <a:pt x="51" y="1"/>
                </a:cubicBezTo>
                <a:cubicBezTo>
                  <a:pt x="37" y="0"/>
                  <a:pt x="24" y="6"/>
                  <a:pt x="15" y="15"/>
                </a:cubicBezTo>
                <a:cubicBezTo>
                  <a:pt x="6" y="25"/>
                  <a:pt x="0" y="37"/>
                  <a:pt x="0" y="51"/>
                </a:cubicBezTo>
                <a:close/>
                <a:moveTo>
                  <a:pt x="8" y="51"/>
                </a:moveTo>
                <a:cubicBezTo>
                  <a:pt x="8" y="40"/>
                  <a:pt x="12" y="29"/>
                  <a:pt x="20" y="21"/>
                </a:cubicBezTo>
                <a:cubicBezTo>
                  <a:pt x="37" y="4"/>
                  <a:pt x="64" y="4"/>
                  <a:pt x="80" y="21"/>
                </a:cubicBezTo>
                <a:cubicBezTo>
                  <a:pt x="89" y="29"/>
                  <a:pt x="93" y="40"/>
                  <a:pt x="93" y="51"/>
                </a:cubicBezTo>
                <a:cubicBezTo>
                  <a:pt x="93" y="62"/>
                  <a:pt x="89" y="73"/>
                  <a:pt x="81" y="81"/>
                </a:cubicBezTo>
                <a:cubicBezTo>
                  <a:pt x="64" y="98"/>
                  <a:pt x="37" y="97"/>
                  <a:pt x="21" y="81"/>
                </a:cubicBezTo>
                <a:cubicBezTo>
                  <a:pt x="12" y="72"/>
                  <a:pt x="8" y="61"/>
                  <a:pt x="8" y="5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28" name="Freeform 108"/>
          <p:cNvSpPr>
            <a:spLocks/>
          </p:cNvSpPr>
          <p:nvPr userDrawn="1"/>
        </p:nvSpPr>
        <p:spPr bwMode="auto">
          <a:xfrm>
            <a:off x="2504017" y="1712913"/>
            <a:ext cx="711200" cy="339725"/>
          </a:xfrm>
          <a:custGeom>
            <a:avLst/>
            <a:gdLst>
              <a:gd name="T0" fmla="*/ 92 w 138"/>
              <a:gd name="T1" fmla="*/ 80 h 88"/>
              <a:gd name="T2" fmla="*/ 88 w 138"/>
              <a:gd name="T3" fmla="*/ 73 h 88"/>
              <a:gd name="T4" fmla="*/ 88 w 138"/>
              <a:gd name="T5" fmla="*/ 73 h 88"/>
              <a:gd name="T6" fmla="*/ 89 w 138"/>
              <a:gd name="T7" fmla="*/ 73 h 88"/>
              <a:gd name="T8" fmla="*/ 97 w 138"/>
              <a:gd name="T9" fmla="*/ 65 h 88"/>
              <a:gd name="T10" fmla="*/ 92 w 138"/>
              <a:gd name="T11" fmla="*/ 57 h 88"/>
              <a:gd name="T12" fmla="*/ 93 w 138"/>
              <a:gd name="T13" fmla="*/ 57 h 88"/>
              <a:gd name="T14" fmla="*/ 101 w 138"/>
              <a:gd name="T15" fmla="*/ 50 h 88"/>
              <a:gd name="T16" fmla="*/ 96 w 138"/>
              <a:gd name="T17" fmla="*/ 42 h 88"/>
              <a:gd name="T18" fmla="*/ 130 w 138"/>
              <a:gd name="T19" fmla="*/ 42 h 88"/>
              <a:gd name="T20" fmla="*/ 138 w 138"/>
              <a:gd name="T21" fmla="*/ 34 h 88"/>
              <a:gd name="T22" fmla="*/ 130 w 138"/>
              <a:gd name="T23" fmla="*/ 27 h 88"/>
              <a:gd name="T24" fmla="*/ 87 w 138"/>
              <a:gd name="T25" fmla="*/ 27 h 88"/>
              <a:gd name="T26" fmla="*/ 87 w 138"/>
              <a:gd name="T27" fmla="*/ 27 h 88"/>
              <a:gd name="T28" fmla="*/ 77 w 138"/>
              <a:gd name="T29" fmla="*/ 27 h 88"/>
              <a:gd name="T30" fmla="*/ 93 w 138"/>
              <a:gd name="T31" fmla="*/ 17 h 88"/>
              <a:gd name="T32" fmla="*/ 99 w 138"/>
              <a:gd name="T33" fmla="*/ 5 h 88"/>
              <a:gd name="T34" fmla="*/ 86 w 138"/>
              <a:gd name="T35" fmla="*/ 3 h 88"/>
              <a:gd name="T36" fmla="*/ 46 w 138"/>
              <a:gd name="T37" fmla="*/ 27 h 88"/>
              <a:gd name="T38" fmla="*/ 40 w 138"/>
              <a:gd name="T39" fmla="*/ 32 h 88"/>
              <a:gd name="T40" fmla="*/ 0 w 138"/>
              <a:gd name="T41" fmla="*/ 38 h 88"/>
              <a:gd name="T42" fmla="*/ 0 w 138"/>
              <a:gd name="T43" fmla="*/ 75 h 88"/>
              <a:gd name="T44" fmla="*/ 39 w 138"/>
              <a:gd name="T45" fmla="*/ 78 h 88"/>
              <a:gd name="T46" fmla="*/ 56 w 138"/>
              <a:gd name="T47" fmla="*/ 88 h 88"/>
              <a:gd name="T48" fmla="*/ 62 w 138"/>
              <a:gd name="T49" fmla="*/ 88 h 88"/>
              <a:gd name="T50" fmla="*/ 63 w 138"/>
              <a:gd name="T51" fmla="*/ 88 h 88"/>
              <a:gd name="T52" fmla="*/ 84 w 138"/>
              <a:gd name="T53" fmla="*/ 88 h 88"/>
              <a:gd name="T54" fmla="*/ 92 w 138"/>
              <a:gd name="T55"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 h="88">
                <a:moveTo>
                  <a:pt x="92" y="80"/>
                </a:moveTo>
                <a:cubicBezTo>
                  <a:pt x="92" y="77"/>
                  <a:pt x="91" y="74"/>
                  <a:pt x="88" y="73"/>
                </a:cubicBezTo>
                <a:cubicBezTo>
                  <a:pt x="88" y="73"/>
                  <a:pt x="88" y="73"/>
                  <a:pt x="88" y="73"/>
                </a:cubicBezTo>
                <a:cubicBezTo>
                  <a:pt x="89" y="73"/>
                  <a:pt x="89" y="73"/>
                  <a:pt x="89" y="73"/>
                </a:cubicBezTo>
                <a:cubicBezTo>
                  <a:pt x="94" y="73"/>
                  <a:pt x="97" y="69"/>
                  <a:pt x="97" y="65"/>
                </a:cubicBezTo>
                <a:cubicBezTo>
                  <a:pt x="97" y="61"/>
                  <a:pt x="95" y="59"/>
                  <a:pt x="92" y="57"/>
                </a:cubicBezTo>
                <a:cubicBezTo>
                  <a:pt x="93" y="57"/>
                  <a:pt x="93" y="57"/>
                  <a:pt x="93" y="57"/>
                </a:cubicBezTo>
                <a:cubicBezTo>
                  <a:pt x="97" y="57"/>
                  <a:pt x="101" y="54"/>
                  <a:pt x="101" y="50"/>
                </a:cubicBezTo>
                <a:cubicBezTo>
                  <a:pt x="101" y="46"/>
                  <a:pt x="99" y="44"/>
                  <a:pt x="96" y="42"/>
                </a:cubicBezTo>
                <a:cubicBezTo>
                  <a:pt x="130" y="42"/>
                  <a:pt x="130" y="42"/>
                  <a:pt x="130" y="42"/>
                </a:cubicBezTo>
                <a:cubicBezTo>
                  <a:pt x="134" y="42"/>
                  <a:pt x="138" y="39"/>
                  <a:pt x="138" y="34"/>
                </a:cubicBezTo>
                <a:cubicBezTo>
                  <a:pt x="138" y="30"/>
                  <a:pt x="134" y="27"/>
                  <a:pt x="130" y="27"/>
                </a:cubicBezTo>
                <a:cubicBezTo>
                  <a:pt x="87" y="27"/>
                  <a:pt x="87" y="27"/>
                  <a:pt x="87" y="27"/>
                </a:cubicBezTo>
                <a:cubicBezTo>
                  <a:pt x="87" y="27"/>
                  <a:pt x="87" y="27"/>
                  <a:pt x="87" y="27"/>
                </a:cubicBezTo>
                <a:cubicBezTo>
                  <a:pt x="77" y="27"/>
                  <a:pt x="77" y="27"/>
                  <a:pt x="77" y="27"/>
                </a:cubicBezTo>
                <a:cubicBezTo>
                  <a:pt x="93" y="17"/>
                  <a:pt x="93" y="17"/>
                  <a:pt x="93" y="17"/>
                </a:cubicBezTo>
                <a:cubicBezTo>
                  <a:pt x="99" y="14"/>
                  <a:pt x="101" y="8"/>
                  <a:pt x="99" y="5"/>
                </a:cubicBezTo>
                <a:cubicBezTo>
                  <a:pt x="97" y="1"/>
                  <a:pt x="91" y="0"/>
                  <a:pt x="86" y="3"/>
                </a:cubicBezTo>
                <a:cubicBezTo>
                  <a:pt x="46" y="27"/>
                  <a:pt x="46" y="27"/>
                  <a:pt x="46" y="27"/>
                </a:cubicBezTo>
                <a:cubicBezTo>
                  <a:pt x="43" y="28"/>
                  <a:pt x="42" y="30"/>
                  <a:pt x="40" y="32"/>
                </a:cubicBezTo>
                <a:cubicBezTo>
                  <a:pt x="0" y="38"/>
                  <a:pt x="0" y="38"/>
                  <a:pt x="0" y="38"/>
                </a:cubicBezTo>
                <a:cubicBezTo>
                  <a:pt x="0" y="75"/>
                  <a:pt x="0" y="75"/>
                  <a:pt x="0" y="75"/>
                </a:cubicBezTo>
                <a:cubicBezTo>
                  <a:pt x="39" y="78"/>
                  <a:pt x="39" y="78"/>
                  <a:pt x="39" y="78"/>
                </a:cubicBezTo>
                <a:cubicBezTo>
                  <a:pt x="42" y="84"/>
                  <a:pt x="48" y="88"/>
                  <a:pt x="56" y="88"/>
                </a:cubicBezTo>
                <a:cubicBezTo>
                  <a:pt x="62" y="88"/>
                  <a:pt x="62" y="88"/>
                  <a:pt x="62" y="88"/>
                </a:cubicBezTo>
                <a:cubicBezTo>
                  <a:pt x="62" y="88"/>
                  <a:pt x="63" y="88"/>
                  <a:pt x="63" y="88"/>
                </a:cubicBezTo>
                <a:cubicBezTo>
                  <a:pt x="84" y="88"/>
                  <a:pt x="84" y="88"/>
                  <a:pt x="84" y="88"/>
                </a:cubicBezTo>
                <a:cubicBezTo>
                  <a:pt x="89" y="88"/>
                  <a:pt x="92" y="84"/>
                  <a:pt x="92" y="8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29" name="Freeform 109"/>
          <p:cNvSpPr>
            <a:spLocks noEditPoints="1"/>
          </p:cNvSpPr>
          <p:nvPr userDrawn="1"/>
        </p:nvSpPr>
        <p:spPr bwMode="auto">
          <a:xfrm>
            <a:off x="3708401" y="735014"/>
            <a:ext cx="664633" cy="441325"/>
          </a:xfrm>
          <a:custGeom>
            <a:avLst/>
            <a:gdLst>
              <a:gd name="T0" fmla="*/ 114 w 129"/>
              <a:gd name="T1" fmla="*/ 63 h 114"/>
              <a:gd name="T2" fmla="*/ 114 w 129"/>
              <a:gd name="T3" fmla="*/ 68 h 114"/>
              <a:gd name="T4" fmla="*/ 107 w 129"/>
              <a:gd name="T5" fmla="*/ 68 h 114"/>
              <a:gd name="T6" fmla="*/ 107 w 129"/>
              <a:gd name="T7" fmla="*/ 75 h 114"/>
              <a:gd name="T8" fmla="*/ 74 w 129"/>
              <a:gd name="T9" fmla="*/ 75 h 114"/>
              <a:gd name="T10" fmla="*/ 74 w 129"/>
              <a:gd name="T11" fmla="*/ 45 h 114"/>
              <a:gd name="T12" fmla="*/ 77 w 129"/>
              <a:gd name="T13" fmla="*/ 45 h 114"/>
              <a:gd name="T14" fmla="*/ 77 w 129"/>
              <a:gd name="T15" fmla="*/ 37 h 114"/>
              <a:gd name="T16" fmla="*/ 72 w 129"/>
              <a:gd name="T17" fmla="*/ 37 h 114"/>
              <a:gd name="T18" fmla="*/ 69 w 129"/>
              <a:gd name="T19" fmla="*/ 15 h 114"/>
              <a:gd name="T20" fmla="*/ 66 w 129"/>
              <a:gd name="T21" fmla="*/ 15 h 114"/>
              <a:gd name="T22" fmla="*/ 66 w 129"/>
              <a:gd name="T23" fmla="*/ 0 h 114"/>
              <a:gd name="T24" fmla="*/ 64 w 129"/>
              <a:gd name="T25" fmla="*/ 0 h 114"/>
              <a:gd name="T26" fmla="*/ 63 w 129"/>
              <a:gd name="T27" fmla="*/ 0 h 114"/>
              <a:gd name="T28" fmla="*/ 56 w 129"/>
              <a:gd name="T29" fmla="*/ 0 h 114"/>
              <a:gd name="T30" fmla="*/ 56 w 129"/>
              <a:gd name="T31" fmla="*/ 6 h 114"/>
              <a:gd name="T32" fmla="*/ 63 w 129"/>
              <a:gd name="T33" fmla="*/ 6 h 114"/>
              <a:gd name="T34" fmla="*/ 63 w 129"/>
              <a:gd name="T35" fmla="*/ 15 h 114"/>
              <a:gd name="T36" fmla="*/ 60 w 129"/>
              <a:gd name="T37" fmla="*/ 15 h 114"/>
              <a:gd name="T38" fmla="*/ 57 w 129"/>
              <a:gd name="T39" fmla="*/ 37 h 114"/>
              <a:gd name="T40" fmla="*/ 52 w 129"/>
              <a:gd name="T41" fmla="*/ 37 h 114"/>
              <a:gd name="T42" fmla="*/ 52 w 129"/>
              <a:gd name="T43" fmla="*/ 45 h 114"/>
              <a:gd name="T44" fmla="*/ 55 w 129"/>
              <a:gd name="T45" fmla="*/ 45 h 114"/>
              <a:gd name="T46" fmla="*/ 55 w 129"/>
              <a:gd name="T47" fmla="*/ 75 h 114"/>
              <a:gd name="T48" fmla="*/ 22 w 129"/>
              <a:gd name="T49" fmla="*/ 75 h 114"/>
              <a:gd name="T50" fmla="*/ 22 w 129"/>
              <a:gd name="T51" fmla="*/ 68 h 114"/>
              <a:gd name="T52" fmla="*/ 15 w 129"/>
              <a:gd name="T53" fmla="*/ 68 h 114"/>
              <a:gd name="T54" fmla="*/ 15 w 129"/>
              <a:gd name="T55" fmla="*/ 63 h 114"/>
              <a:gd name="T56" fmla="*/ 0 w 129"/>
              <a:gd name="T57" fmla="*/ 63 h 114"/>
              <a:gd name="T58" fmla="*/ 0 w 129"/>
              <a:gd name="T59" fmla="*/ 75 h 114"/>
              <a:gd name="T60" fmla="*/ 0 w 129"/>
              <a:gd name="T61" fmla="*/ 114 h 114"/>
              <a:gd name="T62" fmla="*/ 6 w 129"/>
              <a:gd name="T63" fmla="*/ 114 h 114"/>
              <a:gd name="T64" fmla="*/ 15 w 129"/>
              <a:gd name="T65" fmla="*/ 114 h 114"/>
              <a:gd name="T66" fmla="*/ 22 w 129"/>
              <a:gd name="T67" fmla="*/ 114 h 114"/>
              <a:gd name="T68" fmla="*/ 107 w 129"/>
              <a:gd name="T69" fmla="*/ 114 h 114"/>
              <a:gd name="T70" fmla="*/ 114 w 129"/>
              <a:gd name="T71" fmla="*/ 114 h 114"/>
              <a:gd name="T72" fmla="*/ 123 w 129"/>
              <a:gd name="T73" fmla="*/ 114 h 114"/>
              <a:gd name="T74" fmla="*/ 129 w 129"/>
              <a:gd name="T75" fmla="*/ 114 h 114"/>
              <a:gd name="T76" fmla="*/ 129 w 129"/>
              <a:gd name="T77" fmla="*/ 75 h 114"/>
              <a:gd name="T78" fmla="*/ 129 w 129"/>
              <a:gd name="T79" fmla="*/ 63 h 114"/>
              <a:gd name="T80" fmla="*/ 114 w 129"/>
              <a:gd name="T81" fmla="*/ 63 h 114"/>
              <a:gd name="T82" fmla="*/ 65 w 129"/>
              <a:gd name="T83" fmla="*/ 53 h 114"/>
              <a:gd name="T84" fmla="*/ 60 w 129"/>
              <a:gd name="T85" fmla="*/ 48 h 114"/>
              <a:gd name="T86" fmla="*/ 65 w 129"/>
              <a:gd name="T87" fmla="*/ 44 h 114"/>
              <a:gd name="T88" fmla="*/ 69 w 129"/>
              <a:gd name="T89" fmla="*/ 48 h 114"/>
              <a:gd name="T90" fmla="*/ 65 w 129"/>
              <a:gd name="T91" fmla="*/ 5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9" h="114">
                <a:moveTo>
                  <a:pt x="114" y="63"/>
                </a:moveTo>
                <a:cubicBezTo>
                  <a:pt x="114" y="68"/>
                  <a:pt x="114" y="68"/>
                  <a:pt x="114" y="68"/>
                </a:cubicBezTo>
                <a:cubicBezTo>
                  <a:pt x="107" y="68"/>
                  <a:pt x="107" y="68"/>
                  <a:pt x="107" y="68"/>
                </a:cubicBezTo>
                <a:cubicBezTo>
                  <a:pt x="107" y="75"/>
                  <a:pt x="107" y="75"/>
                  <a:pt x="107" y="75"/>
                </a:cubicBezTo>
                <a:cubicBezTo>
                  <a:pt x="74" y="75"/>
                  <a:pt x="74" y="75"/>
                  <a:pt x="74" y="75"/>
                </a:cubicBezTo>
                <a:cubicBezTo>
                  <a:pt x="74" y="45"/>
                  <a:pt x="74" y="45"/>
                  <a:pt x="74" y="45"/>
                </a:cubicBezTo>
                <a:cubicBezTo>
                  <a:pt x="77" y="45"/>
                  <a:pt x="77" y="45"/>
                  <a:pt x="77" y="45"/>
                </a:cubicBezTo>
                <a:cubicBezTo>
                  <a:pt x="77" y="37"/>
                  <a:pt x="77" y="37"/>
                  <a:pt x="77" y="37"/>
                </a:cubicBezTo>
                <a:cubicBezTo>
                  <a:pt x="72" y="37"/>
                  <a:pt x="72" y="37"/>
                  <a:pt x="72" y="37"/>
                </a:cubicBezTo>
                <a:cubicBezTo>
                  <a:pt x="69" y="15"/>
                  <a:pt x="69" y="15"/>
                  <a:pt x="69" y="15"/>
                </a:cubicBezTo>
                <a:cubicBezTo>
                  <a:pt x="66" y="15"/>
                  <a:pt x="66" y="15"/>
                  <a:pt x="66" y="15"/>
                </a:cubicBezTo>
                <a:cubicBezTo>
                  <a:pt x="66" y="0"/>
                  <a:pt x="66" y="0"/>
                  <a:pt x="66" y="0"/>
                </a:cubicBezTo>
                <a:cubicBezTo>
                  <a:pt x="64" y="0"/>
                  <a:pt x="64" y="0"/>
                  <a:pt x="64" y="0"/>
                </a:cubicBezTo>
                <a:cubicBezTo>
                  <a:pt x="63" y="0"/>
                  <a:pt x="63" y="0"/>
                  <a:pt x="63" y="0"/>
                </a:cubicBezTo>
                <a:cubicBezTo>
                  <a:pt x="56" y="0"/>
                  <a:pt x="56" y="0"/>
                  <a:pt x="56" y="0"/>
                </a:cubicBezTo>
                <a:cubicBezTo>
                  <a:pt x="56" y="6"/>
                  <a:pt x="56" y="6"/>
                  <a:pt x="56" y="6"/>
                </a:cubicBezTo>
                <a:cubicBezTo>
                  <a:pt x="63" y="6"/>
                  <a:pt x="63" y="6"/>
                  <a:pt x="63" y="6"/>
                </a:cubicBezTo>
                <a:cubicBezTo>
                  <a:pt x="63" y="15"/>
                  <a:pt x="63" y="15"/>
                  <a:pt x="63" y="15"/>
                </a:cubicBezTo>
                <a:cubicBezTo>
                  <a:pt x="60" y="15"/>
                  <a:pt x="60" y="15"/>
                  <a:pt x="60" y="15"/>
                </a:cubicBezTo>
                <a:cubicBezTo>
                  <a:pt x="57" y="37"/>
                  <a:pt x="57" y="37"/>
                  <a:pt x="57" y="37"/>
                </a:cubicBezTo>
                <a:cubicBezTo>
                  <a:pt x="52" y="37"/>
                  <a:pt x="52" y="37"/>
                  <a:pt x="52" y="37"/>
                </a:cubicBezTo>
                <a:cubicBezTo>
                  <a:pt x="52" y="45"/>
                  <a:pt x="52" y="45"/>
                  <a:pt x="52" y="45"/>
                </a:cubicBezTo>
                <a:cubicBezTo>
                  <a:pt x="55" y="45"/>
                  <a:pt x="55" y="45"/>
                  <a:pt x="55" y="45"/>
                </a:cubicBezTo>
                <a:cubicBezTo>
                  <a:pt x="55" y="75"/>
                  <a:pt x="55" y="75"/>
                  <a:pt x="55" y="75"/>
                </a:cubicBezTo>
                <a:cubicBezTo>
                  <a:pt x="22" y="75"/>
                  <a:pt x="22" y="75"/>
                  <a:pt x="22" y="75"/>
                </a:cubicBezTo>
                <a:cubicBezTo>
                  <a:pt x="22" y="68"/>
                  <a:pt x="22" y="68"/>
                  <a:pt x="22" y="68"/>
                </a:cubicBezTo>
                <a:cubicBezTo>
                  <a:pt x="15" y="68"/>
                  <a:pt x="15" y="68"/>
                  <a:pt x="15" y="68"/>
                </a:cubicBezTo>
                <a:cubicBezTo>
                  <a:pt x="15" y="63"/>
                  <a:pt x="15" y="63"/>
                  <a:pt x="15" y="63"/>
                </a:cubicBezTo>
                <a:cubicBezTo>
                  <a:pt x="0" y="63"/>
                  <a:pt x="0" y="63"/>
                  <a:pt x="0" y="63"/>
                </a:cubicBezTo>
                <a:cubicBezTo>
                  <a:pt x="0" y="75"/>
                  <a:pt x="0" y="75"/>
                  <a:pt x="0" y="75"/>
                </a:cubicBezTo>
                <a:cubicBezTo>
                  <a:pt x="0" y="114"/>
                  <a:pt x="0" y="114"/>
                  <a:pt x="0" y="114"/>
                </a:cubicBezTo>
                <a:cubicBezTo>
                  <a:pt x="6" y="114"/>
                  <a:pt x="6" y="114"/>
                  <a:pt x="6" y="114"/>
                </a:cubicBezTo>
                <a:cubicBezTo>
                  <a:pt x="15" y="114"/>
                  <a:pt x="15" y="114"/>
                  <a:pt x="15" y="114"/>
                </a:cubicBezTo>
                <a:cubicBezTo>
                  <a:pt x="22" y="114"/>
                  <a:pt x="22" y="114"/>
                  <a:pt x="22" y="114"/>
                </a:cubicBezTo>
                <a:cubicBezTo>
                  <a:pt x="107" y="114"/>
                  <a:pt x="107" y="114"/>
                  <a:pt x="107" y="114"/>
                </a:cubicBezTo>
                <a:cubicBezTo>
                  <a:pt x="114" y="114"/>
                  <a:pt x="114" y="114"/>
                  <a:pt x="114" y="114"/>
                </a:cubicBezTo>
                <a:cubicBezTo>
                  <a:pt x="123" y="114"/>
                  <a:pt x="123" y="114"/>
                  <a:pt x="123" y="114"/>
                </a:cubicBezTo>
                <a:cubicBezTo>
                  <a:pt x="129" y="114"/>
                  <a:pt x="129" y="114"/>
                  <a:pt x="129" y="114"/>
                </a:cubicBezTo>
                <a:cubicBezTo>
                  <a:pt x="129" y="75"/>
                  <a:pt x="129" y="75"/>
                  <a:pt x="129" y="75"/>
                </a:cubicBezTo>
                <a:cubicBezTo>
                  <a:pt x="129" y="63"/>
                  <a:pt x="129" y="63"/>
                  <a:pt x="129" y="63"/>
                </a:cubicBezTo>
                <a:lnTo>
                  <a:pt x="114" y="63"/>
                </a:lnTo>
                <a:close/>
                <a:moveTo>
                  <a:pt x="65" y="53"/>
                </a:moveTo>
                <a:cubicBezTo>
                  <a:pt x="62" y="53"/>
                  <a:pt x="60" y="51"/>
                  <a:pt x="60" y="48"/>
                </a:cubicBezTo>
                <a:cubicBezTo>
                  <a:pt x="60" y="46"/>
                  <a:pt x="62" y="44"/>
                  <a:pt x="65" y="44"/>
                </a:cubicBezTo>
                <a:cubicBezTo>
                  <a:pt x="67" y="44"/>
                  <a:pt x="69" y="46"/>
                  <a:pt x="69" y="48"/>
                </a:cubicBezTo>
                <a:cubicBezTo>
                  <a:pt x="69" y="51"/>
                  <a:pt x="67" y="53"/>
                  <a:pt x="65" y="53"/>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nvGrpSpPr>
          <p:cNvPr id="130" name="Group 129"/>
          <p:cNvGrpSpPr/>
          <p:nvPr userDrawn="1"/>
        </p:nvGrpSpPr>
        <p:grpSpPr>
          <a:xfrm>
            <a:off x="4491567" y="2287589"/>
            <a:ext cx="493184" cy="557213"/>
            <a:chOff x="3368675" y="2287588"/>
            <a:chExt cx="369888" cy="557213"/>
          </a:xfrm>
        </p:grpSpPr>
        <p:sp>
          <p:nvSpPr>
            <p:cNvPr id="131" name="Freeform 110"/>
            <p:cNvSpPr>
              <a:spLocks/>
            </p:cNvSpPr>
            <p:nvPr userDrawn="1"/>
          </p:nvSpPr>
          <p:spPr bwMode="auto">
            <a:xfrm>
              <a:off x="3514725" y="2287588"/>
              <a:ext cx="77788" cy="101600"/>
            </a:xfrm>
            <a:custGeom>
              <a:avLst/>
              <a:gdLst>
                <a:gd name="T0" fmla="*/ 20 w 49"/>
                <a:gd name="T1" fmla="*/ 54 h 64"/>
                <a:gd name="T2" fmla="*/ 32 w 49"/>
                <a:gd name="T3" fmla="*/ 61 h 64"/>
                <a:gd name="T4" fmla="*/ 44 w 49"/>
                <a:gd name="T5" fmla="*/ 54 h 64"/>
                <a:gd name="T6" fmla="*/ 49 w 49"/>
                <a:gd name="T7" fmla="*/ 59 h 64"/>
                <a:gd name="T8" fmla="*/ 49 w 49"/>
                <a:gd name="T9" fmla="*/ 0 h 64"/>
                <a:gd name="T10" fmla="*/ 25 w 49"/>
                <a:gd name="T11" fmla="*/ 27 h 64"/>
                <a:gd name="T12" fmla="*/ 0 w 49"/>
                <a:gd name="T13" fmla="*/ 0 h 64"/>
                <a:gd name="T14" fmla="*/ 0 w 49"/>
                <a:gd name="T15" fmla="*/ 61 h 64"/>
                <a:gd name="T16" fmla="*/ 8 w 49"/>
                <a:gd name="T17" fmla="*/ 64 h 64"/>
                <a:gd name="T18" fmla="*/ 20 w 49"/>
                <a:gd name="T19"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64">
                  <a:moveTo>
                    <a:pt x="20" y="54"/>
                  </a:moveTo>
                  <a:lnTo>
                    <a:pt x="32" y="61"/>
                  </a:lnTo>
                  <a:lnTo>
                    <a:pt x="44" y="54"/>
                  </a:lnTo>
                  <a:lnTo>
                    <a:pt x="49" y="59"/>
                  </a:lnTo>
                  <a:lnTo>
                    <a:pt x="49" y="0"/>
                  </a:lnTo>
                  <a:lnTo>
                    <a:pt x="25" y="27"/>
                  </a:lnTo>
                  <a:lnTo>
                    <a:pt x="0" y="0"/>
                  </a:lnTo>
                  <a:lnTo>
                    <a:pt x="0" y="61"/>
                  </a:lnTo>
                  <a:lnTo>
                    <a:pt x="8" y="64"/>
                  </a:lnTo>
                  <a:lnTo>
                    <a:pt x="20" y="5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32" name="Freeform 111"/>
            <p:cNvSpPr>
              <a:spLocks/>
            </p:cNvSpPr>
            <p:nvPr userDrawn="1"/>
          </p:nvSpPr>
          <p:spPr bwMode="auto">
            <a:xfrm>
              <a:off x="3514725" y="2744788"/>
              <a:ext cx="77788" cy="100013"/>
            </a:xfrm>
            <a:custGeom>
              <a:avLst/>
              <a:gdLst>
                <a:gd name="T0" fmla="*/ 32 w 49"/>
                <a:gd name="T1" fmla="*/ 9 h 63"/>
                <a:gd name="T2" fmla="*/ 20 w 49"/>
                <a:gd name="T3" fmla="*/ 2 h 63"/>
                <a:gd name="T4" fmla="*/ 8 w 49"/>
                <a:gd name="T5" fmla="*/ 9 h 63"/>
                <a:gd name="T6" fmla="*/ 0 w 49"/>
                <a:gd name="T7" fmla="*/ 4 h 63"/>
                <a:gd name="T8" fmla="*/ 0 w 49"/>
                <a:gd name="T9" fmla="*/ 63 h 63"/>
                <a:gd name="T10" fmla="*/ 25 w 49"/>
                <a:gd name="T11" fmla="*/ 36 h 63"/>
                <a:gd name="T12" fmla="*/ 49 w 49"/>
                <a:gd name="T13" fmla="*/ 63 h 63"/>
                <a:gd name="T14" fmla="*/ 49 w 49"/>
                <a:gd name="T15" fmla="*/ 2 h 63"/>
                <a:gd name="T16" fmla="*/ 44 w 49"/>
                <a:gd name="T17" fmla="*/ 0 h 63"/>
                <a:gd name="T18" fmla="*/ 32 w 49"/>
                <a:gd name="T1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63">
                  <a:moveTo>
                    <a:pt x="32" y="9"/>
                  </a:moveTo>
                  <a:lnTo>
                    <a:pt x="20" y="2"/>
                  </a:lnTo>
                  <a:lnTo>
                    <a:pt x="8" y="9"/>
                  </a:lnTo>
                  <a:lnTo>
                    <a:pt x="0" y="4"/>
                  </a:lnTo>
                  <a:lnTo>
                    <a:pt x="0" y="63"/>
                  </a:lnTo>
                  <a:lnTo>
                    <a:pt x="25" y="36"/>
                  </a:lnTo>
                  <a:lnTo>
                    <a:pt x="49" y="63"/>
                  </a:lnTo>
                  <a:lnTo>
                    <a:pt x="49" y="2"/>
                  </a:lnTo>
                  <a:lnTo>
                    <a:pt x="44" y="0"/>
                  </a:lnTo>
                  <a:lnTo>
                    <a:pt x="32" y="9"/>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33" name="Freeform 112"/>
            <p:cNvSpPr>
              <a:spLocks noEditPoints="1"/>
            </p:cNvSpPr>
            <p:nvPr userDrawn="1"/>
          </p:nvSpPr>
          <p:spPr bwMode="auto">
            <a:xfrm>
              <a:off x="3368675" y="2381250"/>
              <a:ext cx="369888" cy="369888"/>
            </a:xfrm>
            <a:custGeom>
              <a:avLst/>
              <a:gdLst>
                <a:gd name="T0" fmla="*/ 82 w 96"/>
                <a:gd name="T1" fmla="*/ 14 h 96"/>
                <a:gd name="T2" fmla="*/ 75 w 96"/>
                <a:gd name="T3" fmla="*/ 8 h 96"/>
                <a:gd name="T4" fmla="*/ 66 w 96"/>
                <a:gd name="T5" fmla="*/ 3 h 96"/>
                <a:gd name="T6" fmla="*/ 56 w 96"/>
                <a:gd name="T7" fmla="*/ 1 h 96"/>
                <a:gd name="T8" fmla="*/ 46 w 96"/>
                <a:gd name="T9" fmla="*/ 0 h 96"/>
                <a:gd name="T10" fmla="*/ 36 w 96"/>
                <a:gd name="T11" fmla="*/ 2 h 96"/>
                <a:gd name="T12" fmla="*/ 27 w 96"/>
                <a:gd name="T13" fmla="*/ 5 h 96"/>
                <a:gd name="T14" fmla="*/ 18 w 96"/>
                <a:gd name="T15" fmla="*/ 11 h 96"/>
                <a:gd name="T16" fmla="*/ 11 w 96"/>
                <a:gd name="T17" fmla="*/ 18 h 96"/>
                <a:gd name="T18" fmla="*/ 6 w 96"/>
                <a:gd name="T19" fmla="*/ 26 h 96"/>
                <a:gd name="T20" fmla="*/ 2 w 96"/>
                <a:gd name="T21" fmla="*/ 36 h 96"/>
                <a:gd name="T22" fmla="*/ 0 w 96"/>
                <a:gd name="T23" fmla="*/ 45 h 96"/>
                <a:gd name="T24" fmla="*/ 1 w 96"/>
                <a:gd name="T25" fmla="*/ 56 h 96"/>
                <a:gd name="T26" fmla="*/ 4 w 96"/>
                <a:gd name="T27" fmla="*/ 65 h 96"/>
                <a:gd name="T28" fmla="*/ 8 w 96"/>
                <a:gd name="T29" fmla="*/ 74 h 96"/>
                <a:gd name="T30" fmla="*/ 14 w 96"/>
                <a:gd name="T31" fmla="*/ 82 h 96"/>
                <a:gd name="T32" fmla="*/ 22 w 96"/>
                <a:gd name="T33" fmla="*/ 88 h 96"/>
                <a:gd name="T34" fmla="*/ 31 w 96"/>
                <a:gd name="T35" fmla="*/ 93 h 96"/>
                <a:gd name="T36" fmla="*/ 41 w 96"/>
                <a:gd name="T37" fmla="*/ 96 h 96"/>
                <a:gd name="T38" fmla="*/ 51 w 96"/>
                <a:gd name="T39" fmla="*/ 96 h 96"/>
                <a:gd name="T40" fmla="*/ 61 w 96"/>
                <a:gd name="T41" fmla="*/ 94 h 96"/>
                <a:gd name="T42" fmla="*/ 70 w 96"/>
                <a:gd name="T43" fmla="*/ 91 h 96"/>
                <a:gd name="T44" fmla="*/ 79 w 96"/>
                <a:gd name="T45" fmla="*/ 85 h 96"/>
                <a:gd name="T46" fmla="*/ 86 w 96"/>
                <a:gd name="T47" fmla="*/ 78 h 96"/>
                <a:gd name="T48" fmla="*/ 91 w 96"/>
                <a:gd name="T49" fmla="*/ 70 h 96"/>
                <a:gd name="T50" fmla="*/ 95 w 96"/>
                <a:gd name="T51" fmla="*/ 60 h 96"/>
                <a:gd name="T52" fmla="*/ 96 w 96"/>
                <a:gd name="T53" fmla="*/ 51 h 96"/>
                <a:gd name="T54" fmla="*/ 96 w 96"/>
                <a:gd name="T55" fmla="*/ 41 h 96"/>
                <a:gd name="T56" fmla="*/ 93 w 96"/>
                <a:gd name="T57" fmla="*/ 31 h 96"/>
                <a:gd name="T58" fmla="*/ 89 w 96"/>
                <a:gd name="T59" fmla="*/ 22 h 96"/>
                <a:gd name="T60" fmla="*/ 71 w 96"/>
                <a:gd name="T61" fmla="*/ 71 h 96"/>
                <a:gd name="T62" fmla="*/ 26 w 96"/>
                <a:gd name="T63" fmla="*/ 25 h 96"/>
                <a:gd name="T64" fmla="*/ 71 w 96"/>
                <a:gd name="T65" fmla="*/ 7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6" h="96">
                  <a:moveTo>
                    <a:pt x="83" y="20"/>
                  </a:moveTo>
                  <a:cubicBezTo>
                    <a:pt x="82" y="14"/>
                    <a:pt x="82" y="14"/>
                    <a:pt x="82" y="14"/>
                  </a:cubicBezTo>
                  <a:cubicBezTo>
                    <a:pt x="77" y="13"/>
                    <a:pt x="77" y="13"/>
                    <a:pt x="77" y="13"/>
                  </a:cubicBezTo>
                  <a:cubicBezTo>
                    <a:pt x="75" y="8"/>
                    <a:pt x="75" y="8"/>
                    <a:pt x="75" y="8"/>
                  </a:cubicBezTo>
                  <a:cubicBezTo>
                    <a:pt x="69" y="8"/>
                    <a:pt x="69" y="8"/>
                    <a:pt x="69" y="8"/>
                  </a:cubicBezTo>
                  <a:cubicBezTo>
                    <a:pt x="66" y="3"/>
                    <a:pt x="66" y="3"/>
                    <a:pt x="66" y="3"/>
                  </a:cubicBezTo>
                  <a:cubicBezTo>
                    <a:pt x="60" y="5"/>
                    <a:pt x="60" y="5"/>
                    <a:pt x="60" y="5"/>
                  </a:cubicBezTo>
                  <a:cubicBezTo>
                    <a:pt x="56" y="1"/>
                    <a:pt x="56" y="1"/>
                    <a:pt x="56" y="1"/>
                  </a:cubicBezTo>
                  <a:cubicBezTo>
                    <a:pt x="51" y="3"/>
                    <a:pt x="51" y="3"/>
                    <a:pt x="51" y="3"/>
                  </a:cubicBezTo>
                  <a:cubicBezTo>
                    <a:pt x="46" y="0"/>
                    <a:pt x="46" y="0"/>
                    <a:pt x="46" y="0"/>
                  </a:cubicBezTo>
                  <a:cubicBezTo>
                    <a:pt x="41" y="4"/>
                    <a:pt x="41" y="4"/>
                    <a:pt x="41" y="4"/>
                  </a:cubicBezTo>
                  <a:cubicBezTo>
                    <a:pt x="36" y="2"/>
                    <a:pt x="36" y="2"/>
                    <a:pt x="36" y="2"/>
                  </a:cubicBezTo>
                  <a:cubicBezTo>
                    <a:pt x="32" y="6"/>
                    <a:pt x="32" y="6"/>
                    <a:pt x="32" y="6"/>
                  </a:cubicBezTo>
                  <a:cubicBezTo>
                    <a:pt x="27" y="5"/>
                    <a:pt x="27" y="5"/>
                    <a:pt x="27" y="5"/>
                  </a:cubicBezTo>
                  <a:cubicBezTo>
                    <a:pt x="24" y="10"/>
                    <a:pt x="24" y="10"/>
                    <a:pt x="24" y="10"/>
                  </a:cubicBezTo>
                  <a:cubicBezTo>
                    <a:pt x="18" y="11"/>
                    <a:pt x="18" y="11"/>
                    <a:pt x="18" y="11"/>
                  </a:cubicBezTo>
                  <a:cubicBezTo>
                    <a:pt x="17" y="16"/>
                    <a:pt x="17" y="16"/>
                    <a:pt x="17" y="16"/>
                  </a:cubicBezTo>
                  <a:cubicBezTo>
                    <a:pt x="11" y="18"/>
                    <a:pt x="11" y="18"/>
                    <a:pt x="11" y="18"/>
                  </a:cubicBezTo>
                  <a:cubicBezTo>
                    <a:pt x="11" y="24"/>
                    <a:pt x="11" y="24"/>
                    <a:pt x="11" y="24"/>
                  </a:cubicBezTo>
                  <a:cubicBezTo>
                    <a:pt x="6" y="26"/>
                    <a:pt x="6" y="26"/>
                    <a:pt x="6" y="26"/>
                  </a:cubicBezTo>
                  <a:cubicBezTo>
                    <a:pt x="6" y="32"/>
                    <a:pt x="6" y="32"/>
                    <a:pt x="6" y="32"/>
                  </a:cubicBezTo>
                  <a:cubicBezTo>
                    <a:pt x="2" y="36"/>
                    <a:pt x="2" y="36"/>
                    <a:pt x="2" y="36"/>
                  </a:cubicBezTo>
                  <a:cubicBezTo>
                    <a:pt x="4" y="41"/>
                    <a:pt x="4" y="41"/>
                    <a:pt x="4" y="41"/>
                  </a:cubicBezTo>
                  <a:cubicBezTo>
                    <a:pt x="0" y="45"/>
                    <a:pt x="0" y="45"/>
                    <a:pt x="0" y="45"/>
                  </a:cubicBezTo>
                  <a:cubicBezTo>
                    <a:pt x="3" y="50"/>
                    <a:pt x="3" y="50"/>
                    <a:pt x="3" y="50"/>
                  </a:cubicBezTo>
                  <a:cubicBezTo>
                    <a:pt x="1" y="56"/>
                    <a:pt x="1" y="56"/>
                    <a:pt x="1" y="56"/>
                  </a:cubicBezTo>
                  <a:cubicBezTo>
                    <a:pt x="5" y="60"/>
                    <a:pt x="5" y="60"/>
                    <a:pt x="5" y="60"/>
                  </a:cubicBezTo>
                  <a:cubicBezTo>
                    <a:pt x="4" y="65"/>
                    <a:pt x="4" y="65"/>
                    <a:pt x="4" y="65"/>
                  </a:cubicBezTo>
                  <a:cubicBezTo>
                    <a:pt x="8" y="68"/>
                    <a:pt x="8" y="68"/>
                    <a:pt x="8" y="68"/>
                  </a:cubicBezTo>
                  <a:cubicBezTo>
                    <a:pt x="8" y="74"/>
                    <a:pt x="8" y="74"/>
                    <a:pt x="8" y="74"/>
                  </a:cubicBezTo>
                  <a:cubicBezTo>
                    <a:pt x="13" y="76"/>
                    <a:pt x="13" y="76"/>
                    <a:pt x="13" y="76"/>
                  </a:cubicBezTo>
                  <a:cubicBezTo>
                    <a:pt x="14" y="82"/>
                    <a:pt x="14" y="82"/>
                    <a:pt x="14" y="82"/>
                  </a:cubicBezTo>
                  <a:cubicBezTo>
                    <a:pt x="20" y="83"/>
                    <a:pt x="20" y="83"/>
                    <a:pt x="20" y="83"/>
                  </a:cubicBezTo>
                  <a:cubicBezTo>
                    <a:pt x="22" y="88"/>
                    <a:pt x="22" y="88"/>
                    <a:pt x="22" y="88"/>
                  </a:cubicBezTo>
                  <a:cubicBezTo>
                    <a:pt x="28" y="88"/>
                    <a:pt x="28" y="88"/>
                    <a:pt x="28" y="88"/>
                  </a:cubicBezTo>
                  <a:cubicBezTo>
                    <a:pt x="31" y="93"/>
                    <a:pt x="31" y="93"/>
                    <a:pt x="31" y="93"/>
                  </a:cubicBezTo>
                  <a:cubicBezTo>
                    <a:pt x="37" y="91"/>
                    <a:pt x="37" y="91"/>
                    <a:pt x="37" y="91"/>
                  </a:cubicBezTo>
                  <a:cubicBezTo>
                    <a:pt x="41" y="96"/>
                    <a:pt x="41" y="96"/>
                    <a:pt x="41" y="96"/>
                  </a:cubicBezTo>
                  <a:cubicBezTo>
                    <a:pt x="46" y="93"/>
                    <a:pt x="46" y="93"/>
                    <a:pt x="46" y="93"/>
                  </a:cubicBezTo>
                  <a:cubicBezTo>
                    <a:pt x="51" y="96"/>
                    <a:pt x="51" y="96"/>
                    <a:pt x="51" y="96"/>
                  </a:cubicBezTo>
                  <a:cubicBezTo>
                    <a:pt x="55" y="92"/>
                    <a:pt x="55" y="92"/>
                    <a:pt x="55" y="92"/>
                  </a:cubicBezTo>
                  <a:cubicBezTo>
                    <a:pt x="61" y="94"/>
                    <a:pt x="61" y="94"/>
                    <a:pt x="61" y="94"/>
                  </a:cubicBezTo>
                  <a:cubicBezTo>
                    <a:pt x="65" y="90"/>
                    <a:pt x="65" y="90"/>
                    <a:pt x="65" y="90"/>
                  </a:cubicBezTo>
                  <a:cubicBezTo>
                    <a:pt x="70" y="91"/>
                    <a:pt x="70" y="91"/>
                    <a:pt x="70" y="91"/>
                  </a:cubicBezTo>
                  <a:cubicBezTo>
                    <a:pt x="73" y="86"/>
                    <a:pt x="73" y="86"/>
                    <a:pt x="73" y="86"/>
                  </a:cubicBezTo>
                  <a:cubicBezTo>
                    <a:pt x="79" y="85"/>
                    <a:pt x="79" y="85"/>
                    <a:pt x="79" y="85"/>
                  </a:cubicBezTo>
                  <a:cubicBezTo>
                    <a:pt x="80" y="80"/>
                    <a:pt x="80" y="80"/>
                    <a:pt x="80" y="80"/>
                  </a:cubicBezTo>
                  <a:cubicBezTo>
                    <a:pt x="86" y="78"/>
                    <a:pt x="86" y="78"/>
                    <a:pt x="86" y="78"/>
                  </a:cubicBezTo>
                  <a:cubicBezTo>
                    <a:pt x="86" y="73"/>
                    <a:pt x="86" y="73"/>
                    <a:pt x="86" y="73"/>
                  </a:cubicBezTo>
                  <a:cubicBezTo>
                    <a:pt x="91" y="70"/>
                    <a:pt x="91" y="70"/>
                    <a:pt x="91" y="70"/>
                  </a:cubicBezTo>
                  <a:cubicBezTo>
                    <a:pt x="90" y="64"/>
                    <a:pt x="90" y="64"/>
                    <a:pt x="90" y="64"/>
                  </a:cubicBezTo>
                  <a:cubicBezTo>
                    <a:pt x="95" y="60"/>
                    <a:pt x="95" y="60"/>
                    <a:pt x="95" y="60"/>
                  </a:cubicBezTo>
                  <a:cubicBezTo>
                    <a:pt x="93" y="55"/>
                    <a:pt x="93" y="55"/>
                    <a:pt x="93" y="55"/>
                  </a:cubicBezTo>
                  <a:cubicBezTo>
                    <a:pt x="96" y="51"/>
                    <a:pt x="96" y="51"/>
                    <a:pt x="96" y="51"/>
                  </a:cubicBezTo>
                  <a:cubicBezTo>
                    <a:pt x="93" y="46"/>
                    <a:pt x="93" y="46"/>
                    <a:pt x="93" y="46"/>
                  </a:cubicBezTo>
                  <a:cubicBezTo>
                    <a:pt x="96" y="41"/>
                    <a:pt x="96" y="41"/>
                    <a:pt x="96" y="41"/>
                  </a:cubicBezTo>
                  <a:cubicBezTo>
                    <a:pt x="92" y="36"/>
                    <a:pt x="92" y="36"/>
                    <a:pt x="92" y="36"/>
                  </a:cubicBezTo>
                  <a:cubicBezTo>
                    <a:pt x="93" y="31"/>
                    <a:pt x="93" y="31"/>
                    <a:pt x="93" y="31"/>
                  </a:cubicBezTo>
                  <a:cubicBezTo>
                    <a:pt x="88" y="28"/>
                    <a:pt x="88" y="28"/>
                    <a:pt x="88" y="28"/>
                  </a:cubicBezTo>
                  <a:cubicBezTo>
                    <a:pt x="89" y="22"/>
                    <a:pt x="89" y="22"/>
                    <a:pt x="89" y="22"/>
                  </a:cubicBezTo>
                  <a:lnTo>
                    <a:pt x="83" y="20"/>
                  </a:lnTo>
                  <a:close/>
                  <a:moveTo>
                    <a:pt x="71" y="71"/>
                  </a:moveTo>
                  <a:cubicBezTo>
                    <a:pt x="59" y="83"/>
                    <a:pt x="38" y="83"/>
                    <a:pt x="26" y="71"/>
                  </a:cubicBezTo>
                  <a:cubicBezTo>
                    <a:pt x="13" y="58"/>
                    <a:pt x="13" y="38"/>
                    <a:pt x="26" y="25"/>
                  </a:cubicBezTo>
                  <a:cubicBezTo>
                    <a:pt x="38" y="13"/>
                    <a:pt x="59" y="13"/>
                    <a:pt x="71" y="25"/>
                  </a:cubicBezTo>
                  <a:cubicBezTo>
                    <a:pt x="84" y="38"/>
                    <a:pt x="84" y="58"/>
                    <a:pt x="71" y="7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sp>
        <p:nvSpPr>
          <p:cNvPr id="134" name="Freeform 113"/>
          <p:cNvSpPr>
            <a:spLocks/>
          </p:cNvSpPr>
          <p:nvPr userDrawn="1"/>
        </p:nvSpPr>
        <p:spPr bwMode="auto">
          <a:xfrm>
            <a:off x="3234267" y="1492250"/>
            <a:ext cx="427567" cy="304800"/>
          </a:xfrm>
          <a:custGeom>
            <a:avLst/>
            <a:gdLst>
              <a:gd name="T0" fmla="*/ 48 w 83"/>
              <a:gd name="T1" fmla="*/ 6 h 79"/>
              <a:gd name="T2" fmla="*/ 54 w 83"/>
              <a:gd name="T3" fmla="*/ 18 h 79"/>
              <a:gd name="T4" fmla="*/ 60 w 83"/>
              <a:gd name="T5" fmla="*/ 22 h 79"/>
              <a:gd name="T6" fmla="*/ 74 w 83"/>
              <a:gd name="T7" fmla="*/ 24 h 79"/>
              <a:gd name="T8" fmla="*/ 78 w 83"/>
              <a:gd name="T9" fmla="*/ 38 h 79"/>
              <a:gd name="T10" fmla="*/ 68 w 83"/>
              <a:gd name="T11" fmla="*/ 47 h 79"/>
              <a:gd name="T12" fmla="*/ 66 w 83"/>
              <a:gd name="T13" fmla="*/ 54 h 79"/>
              <a:gd name="T14" fmla="*/ 68 w 83"/>
              <a:gd name="T15" fmla="*/ 68 h 79"/>
              <a:gd name="T16" fmla="*/ 57 w 83"/>
              <a:gd name="T17" fmla="*/ 76 h 79"/>
              <a:gd name="T18" fmla="*/ 45 w 83"/>
              <a:gd name="T19" fmla="*/ 70 h 79"/>
              <a:gd name="T20" fmla="*/ 37 w 83"/>
              <a:gd name="T21" fmla="*/ 70 h 79"/>
              <a:gd name="T22" fmla="*/ 25 w 83"/>
              <a:gd name="T23" fmla="*/ 76 h 79"/>
              <a:gd name="T24" fmla="*/ 14 w 83"/>
              <a:gd name="T25" fmla="*/ 68 h 79"/>
              <a:gd name="T26" fmla="*/ 16 w 83"/>
              <a:gd name="T27" fmla="*/ 54 h 79"/>
              <a:gd name="T28" fmla="*/ 14 w 83"/>
              <a:gd name="T29" fmla="*/ 47 h 79"/>
              <a:gd name="T30" fmla="*/ 4 w 83"/>
              <a:gd name="T31" fmla="*/ 38 h 79"/>
              <a:gd name="T32" fmla="*/ 9 w 83"/>
              <a:gd name="T33" fmla="*/ 24 h 79"/>
              <a:gd name="T34" fmla="*/ 22 w 83"/>
              <a:gd name="T35" fmla="*/ 22 h 79"/>
              <a:gd name="T36" fmla="*/ 28 w 83"/>
              <a:gd name="T37" fmla="*/ 18 h 79"/>
              <a:gd name="T38" fmla="*/ 34 w 83"/>
              <a:gd name="T39" fmla="*/ 6 h 79"/>
              <a:gd name="T40" fmla="*/ 48 w 83"/>
              <a:gd name="T41"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79">
                <a:moveTo>
                  <a:pt x="48" y="6"/>
                </a:moveTo>
                <a:cubicBezTo>
                  <a:pt x="54" y="18"/>
                  <a:pt x="54" y="18"/>
                  <a:pt x="54" y="18"/>
                </a:cubicBezTo>
                <a:cubicBezTo>
                  <a:pt x="55" y="20"/>
                  <a:pt x="58" y="22"/>
                  <a:pt x="60" y="22"/>
                </a:cubicBezTo>
                <a:cubicBezTo>
                  <a:pt x="74" y="24"/>
                  <a:pt x="74" y="24"/>
                  <a:pt x="74" y="24"/>
                </a:cubicBezTo>
                <a:cubicBezTo>
                  <a:pt x="80" y="25"/>
                  <a:pt x="83" y="33"/>
                  <a:pt x="78" y="38"/>
                </a:cubicBezTo>
                <a:cubicBezTo>
                  <a:pt x="68" y="47"/>
                  <a:pt x="68" y="47"/>
                  <a:pt x="68" y="47"/>
                </a:cubicBezTo>
                <a:cubicBezTo>
                  <a:pt x="67" y="49"/>
                  <a:pt x="66" y="52"/>
                  <a:pt x="66" y="54"/>
                </a:cubicBezTo>
                <a:cubicBezTo>
                  <a:pt x="68" y="68"/>
                  <a:pt x="68" y="68"/>
                  <a:pt x="68" y="68"/>
                </a:cubicBezTo>
                <a:cubicBezTo>
                  <a:pt x="70" y="74"/>
                  <a:pt x="63" y="79"/>
                  <a:pt x="57" y="76"/>
                </a:cubicBezTo>
                <a:cubicBezTo>
                  <a:pt x="45" y="70"/>
                  <a:pt x="45" y="70"/>
                  <a:pt x="45" y="70"/>
                </a:cubicBezTo>
                <a:cubicBezTo>
                  <a:pt x="43" y="69"/>
                  <a:pt x="40" y="69"/>
                  <a:pt x="37" y="70"/>
                </a:cubicBezTo>
                <a:cubicBezTo>
                  <a:pt x="25" y="76"/>
                  <a:pt x="25" y="76"/>
                  <a:pt x="25" y="76"/>
                </a:cubicBezTo>
                <a:cubicBezTo>
                  <a:pt x="20" y="79"/>
                  <a:pt x="13" y="74"/>
                  <a:pt x="14" y="68"/>
                </a:cubicBezTo>
                <a:cubicBezTo>
                  <a:pt x="16" y="54"/>
                  <a:pt x="16" y="54"/>
                  <a:pt x="16" y="54"/>
                </a:cubicBezTo>
                <a:cubicBezTo>
                  <a:pt x="17" y="52"/>
                  <a:pt x="16" y="49"/>
                  <a:pt x="14" y="47"/>
                </a:cubicBezTo>
                <a:cubicBezTo>
                  <a:pt x="4" y="38"/>
                  <a:pt x="4" y="38"/>
                  <a:pt x="4" y="38"/>
                </a:cubicBezTo>
                <a:cubicBezTo>
                  <a:pt x="0" y="33"/>
                  <a:pt x="2" y="25"/>
                  <a:pt x="9" y="24"/>
                </a:cubicBezTo>
                <a:cubicBezTo>
                  <a:pt x="22" y="22"/>
                  <a:pt x="22" y="22"/>
                  <a:pt x="22" y="22"/>
                </a:cubicBezTo>
                <a:cubicBezTo>
                  <a:pt x="25" y="22"/>
                  <a:pt x="27" y="20"/>
                  <a:pt x="28" y="18"/>
                </a:cubicBezTo>
                <a:cubicBezTo>
                  <a:pt x="34" y="6"/>
                  <a:pt x="34" y="6"/>
                  <a:pt x="34" y="6"/>
                </a:cubicBezTo>
                <a:cubicBezTo>
                  <a:pt x="37" y="0"/>
                  <a:pt x="45" y="0"/>
                  <a:pt x="48" y="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35" name="Freeform 114"/>
          <p:cNvSpPr>
            <a:spLocks/>
          </p:cNvSpPr>
          <p:nvPr userDrawn="1"/>
        </p:nvSpPr>
        <p:spPr bwMode="auto">
          <a:xfrm>
            <a:off x="7442201" y="2287588"/>
            <a:ext cx="776817" cy="325438"/>
          </a:xfrm>
          <a:custGeom>
            <a:avLst/>
            <a:gdLst>
              <a:gd name="T0" fmla="*/ 367 w 367"/>
              <a:gd name="T1" fmla="*/ 103 h 205"/>
              <a:gd name="T2" fmla="*/ 189 w 367"/>
              <a:gd name="T3" fmla="*/ 0 h 205"/>
              <a:gd name="T4" fmla="*/ 189 w 367"/>
              <a:gd name="T5" fmla="*/ 69 h 205"/>
              <a:gd name="T6" fmla="*/ 0 w 367"/>
              <a:gd name="T7" fmla="*/ 69 h 205"/>
              <a:gd name="T8" fmla="*/ 0 w 367"/>
              <a:gd name="T9" fmla="*/ 137 h 205"/>
              <a:gd name="T10" fmla="*/ 189 w 367"/>
              <a:gd name="T11" fmla="*/ 137 h 205"/>
              <a:gd name="T12" fmla="*/ 189 w 367"/>
              <a:gd name="T13" fmla="*/ 205 h 205"/>
              <a:gd name="T14" fmla="*/ 367 w 367"/>
              <a:gd name="T15" fmla="*/ 103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7" h="205">
                <a:moveTo>
                  <a:pt x="367" y="103"/>
                </a:moveTo>
                <a:lnTo>
                  <a:pt x="189" y="0"/>
                </a:lnTo>
                <a:lnTo>
                  <a:pt x="189" y="69"/>
                </a:lnTo>
                <a:lnTo>
                  <a:pt x="0" y="69"/>
                </a:lnTo>
                <a:lnTo>
                  <a:pt x="0" y="137"/>
                </a:lnTo>
                <a:lnTo>
                  <a:pt x="189" y="137"/>
                </a:lnTo>
                <a:lnTo>
                  <a:pt x="189" y="205"/>
                </a:lnTo>
                <a:lnTo>
                  <a:pt x="367" y="10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36" name="Freeform 115"/>
          <p:cNvSpPr>
            <a:spLocks/>
          </p:cNvSpPr>
          <p:nvPr userDrawn="1"/>
        </p:nvSpPr>
        <p:spPr bwMode="auto">
          <a:xfrm>
            <a:off x="7281333" y="2613025"/>
            <a:ext cx="772584" cy="323850"/>
          </a:xfrm>
          <a:custGeom>
            <a:avLst/>
            <a:gdLst>
              <a:gd name="T0" fmla="*/ 0 w 365"/>
              <a:gd name="T1" fmla="*/ 102 h 204"/>
              <a:gd name="T2" fmla="*/ 175 w 365"/>
              <a:gd name="T3" fmla="*/ 204 h 204"/>
              <a:gd name="T4" fmla="*/ 175 w 365"/>
              <a:gd name="T5" fmla="*/ 136 h 204"/>
              <a:gd name="T6" fmla="*/ 365 w 365"/>
              <a:gd name="T7" fmla="*/ 136 h 204"/>
              <a:gd name="T8" fmla="*/ 365 w 365"/>
              <a:gd name="T9" fmla="*/ 68 h 204"/>
              <a:gd name="T10" fmla="*/ 175 w 365"/>
              <a:gd name="T11" fmla="*/ 68 h 204"/>
              <a:gd name="T12" fmla="*/ 175 w 365"/>
              <a:gd name="T13" fmla="*/ 0 h 204"/>
              <a:gd name="T14" fmla="*/ 0 w 365"/>
              <a:gd name="T15" fmla="*/ 10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204">
                <a:moveTo>
                  <a:pt x="0" y="102"/>
                </a:moveTo>
                <a:lnTo>
                  <a:pt x="175" y="204"/>
                </a:lnTo>
                <a:lnTo>
                  <a:pt x="175" y="136"/>
                </a:lnTo>
                <a:lnTo>
                  <a:pt x="365" y="136"/>
                </a:lnTo>
                <a:lnTo>
                  <a:pt x="365" y="68"/>
                </a:lnTo>
                <a:lnTo>
                  <a:pt x="175" y="68"/>
                </a:lnTo>
                <a:lnTo>
                  <a:pt x="175" y="0"/>
                </a:lnTo>
                <a:lnTo>
                  <a:pt x="0" y="10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37" name="Freeform 116"/>
          <p:cNvSpPr>
            <a:spLocks/>
          </p:cNvSpPr>
          <p:nvPr userDrawn="1"/>
        </p:nvSpPr>
        <p:spPr bwMode="auto">
          <a:xfrm>
            <a:off x="6381752" y="2971801"/>
            <a:ext cx="461433" cy="347663"/>
          </a:xfrm>
          <a:custGeom>
            <a:avLst/>
            <a:gdLst>
              <a:gd name="T0" fmla="*/ 109 w 218"/>
              <a:gd name="T1" fmla="*/ 0 h 219"/>
              <a:gd name="T2" fmla="*/ 121 w 218"/>
              <a:gd name="T3" fmla="*/ 37 h 219"/>
              <a:gd name="T4" fmla="*/ 143 w 218"/>
              <a:gd name="T5" fmla="*/ 5 h 219"/>
              <a:gd name="T6" fmla="*/ 143 w 218"/>
              <a:gd name="T7" fmla="*/ 44 h 219"/>
              <a:gd name="T8" fmla="*/ 175 w 218"/>
              <a:gd name="T9" fmla="*/ 20 h 219"/>
              <a:gd name="T10" fmla="*/ 163 w 218"/>
              <a:gd name="T11" fmla="*/ 56 h 219"/>
              <a:gd name="T12" fmla="*/ 199 w 218"/>
              <a:gd name="T13" fmla="*/ 44 h 219"/>
              <a:gd name="T14" fmla="*/ 177 w 218"/>
              <a:gd name="T15" fmla="*/ 76 h 219"/>
              <a:gd name="T16" fmla="*/ 214 w 218"/>
              <a:gd name="T17" fmla="*/ 76 h 219"/>
              <a:gd name="T18" fmla="*/ 184 w 218"/>
              <a:gd name="T19" fmla="*/ 97 h 219"/>
              <a:gd name="T20" fmla="*/ 218 w 218"/>
              <a:gd name="T21" fmla="*/ 110 h 219"/>
              <a:gd name="T22" fmla="*/ 184 w 218"/>
              <a:gd name="T23" fmla="*/ 122 h 219"/>
              <a:gd name="T24" fmla="*/ 214 w 218"/>
              <a:gd name="T25" fmla="*/ 144 h 219"/>
              <a:gd name="T26" fmla="*/ 177 w 218"/>
              <a:gd name="T27" fmla="*/ 144 h 219"/>
              <a:gd name="T28" fmla="*/ 199 w 218"/>
              <a:gd name="T29" fmla="*/ 173 h 219"/>
              <a:gd name="T30" fmla="*/ 163 w 218"/>
              <a:gd name="T31" fmla="*/ 161 h 219"/>
              <a:gd name="T32" fmla="*/ 175 w 218"/>
              <a:gd name="T33" fmla="*/ 197 h 219"/>
              <a:gd name="T34" fmla="*/ 143 w 218"/>
              <a:gd name="T35" fmla="*/ 175 h 219"/>
              <a:gd name="T36" fmla="*/ 143 w 218"/>
              <a:gd name="T37" fmla="*/ 214 h 219"/>
              <a:gd name="T38" fmla="*/ 121 w 218"/>
              <a:gd name="T39" fmla="*/ 183 h 219"/>
              <a:gd name="T40" fmla="*/ 109 w 218"/>
              <a:gd name="T41" fmla="*/ 219 h 219"/>
              <a:gd name="T42" fmla="*/ 99 w 218"/>
              <a:gd name="T43" fmla="*/ 183 h 219"/>
              <a:gd name="T44" fmla="*/ 75 w 218"/>
              <a:gd name="T45" fmla="*/ 214 h 219"/>
              <a:gd name="T46" fmla="*/ 77 w 218"/>
              <a:gd name="T47" fmla="*/ 175 h 219"/>
              <a:gd name="T48" fmla="*/ 46 w 218"/>
              <a:gd name="T49" fmla="*/ 197 h 219"/>
              <a:gd name="T50" fmla="*/ 58 w 218"/>
              <a:gd name="T51" fmla="*/ 161 h 219"/>
              <a:gd name="T52" fmla="*/ 21 w 218"/>
              <a:gd name="T53" fmla="*/ 173 h 219"/>
              <a:gd name="T54" fmla="*/ 43 w 218"/>
              <a:gd name="T55" fmla="*/ 144 h 219"/>
              <a:gd name="T56" fmla="*/ 7 w 218"/>
              <a:gd name="T57" fmla="*/ 144 h 219"/>
              <a:gd name="T58" fmla="*/ 36 w 218"/>
              <a:gd name="T59" fmla="*/ 122 h 219"/>
              <a:gd name="T60" fmla="*/ 0 w 218"/>
              <a:gd name="T61" fmla="*/ 110 h 219"/>
              <a:gd name="T62" fmla="*/ 36 w 218"/>
              <a:gd name="T63" fmla="*/ 97 h 219"/>
              <a:gd name="T64" fmla="*/ 7 w 218"/>
              <a:gd name="T65" fmla="*/ 76 h 219"/>
              <a:gd name="T66" fmla="*/ 43 w 218"/>
              <a:gd name="T67" fmla="*/ 76 h 219"/>
              <a:gd name="T68" fmla="*/ 21 w 218"/>
              <a:gd name="T69" fmla="*/ 44 h 219"/>
              <a:gd name="T70" fmla="*/ 58 w 218"/>
              <a:gd name="T71" fmla="*/ 56 h 219"/>
              <a:gd name="T72" fmla="*/ 46 w 218"/>
              <a:gd name="T73" fmla="*/ 20 h 219"/>
              <a:gd name="T74" fmla="*/ 77 w 218"/>
              <a:gd name="T75" fmla="*/ 44 h 219"/>
              <a:gd name="T76" fmla="*/ 75 w 218"/>
              <a:gd name="T77" fmla="*/ 5 h 219"/>
              <a:gd name="T78" fmla="*/ 99 w 218"/>
              <a:gd name="T79" fmla="*/ 37 h 219"/>
              <a:gd name="T80" fmla="*/ 109 w 218"/>
              <a:gd name="T81"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8" h="219">
                <a:moveTo>
                  <a:pt x="109" y="0"/>
                </a:moveTo>
                <a:lnTo>
                  <a:pt x="121" y="37"/>
                </a:lnTo>
                <a:lnTo>
                  <a:pt x="143" y="5"/>
                </a:lnTo>
                <a:lnTo>
                  <a:pt x="143" y="44"/>
                </a:lnTo>
                <a:lnTo>
                  <a:pt x="175" y="20"/>
                </a:lnTo>
                <a:lnTo>
                  <a:pt x="163" y="56"/>
                </a:lnTo>
                <a:lnTo>
                  <a:pt x="199" y="44"/>
                </a:lnTo>
                <a:lnTo>
                  <a:pt x="177" y="76"/>
                </a:lnTo>
                <a:lnTo>
                  <a:pt x="214" y="76"/>
                </a:lnTo>
                <a:lnTo>
                  <a:pt x="184" y="97"/>
                </a:lnTo>
                <a:lnTo>
                  <a:pt x="218" y="110"/>
                </a:lnTo>
                <a:lnTo>
                  <a:pt x="184" y="122"/>
                </a:lnTo>
                <a:lnTo>
                  <a:pt x="214" y="144"/>
                </a:lnTo>
                <a:lnTo>
                  <a:pt x="177" y="144"/>
                </a:lnTo>
                <a:lnTo>
                  <a:pt x="199" y="173"/>
                </a:lnTo>
                <a:lnTo>
                  <a:pt x="163" y="161"/>
                </a:lnTo>
                <a:lnTo>
                  <a:pt x="175" y="197"/>
                </a:lnTo>
                <a:lnTo>
                  <a:pt x="143" y="175"/>
                </a:lnTo>
                <a:lnTo>
                  <a:pt x="143" y="214"/>
                </a:lnTo>
                <a:lnTo>
                  <a:pt x="121" y="183"/>
                </a:lnTo>
                <a:lnTo>
                  <a:pt x="109" y="219"/>
                </a:lnTo>
                <a:lnTo>
                  <a:pt x="99" y="183"/>
                </a:lnTo>
                <a:lnTo>
                  <a:pt x="75" y="214"/>
                </a:lnTo>
                <a:lnTo>
                  <a:pt x="77" y="175"/>
                </a:lnTo>
                <a:lnTo>
                  <a:pt x="46" y="197"/>
                </a:lnTo>
                <a:lnTo>
                  <a:pt x="58" y="161"/>
                </a:lnTo>
                <a:lnTo>
                  <a:pt x="21" y="173"/>
                </a:lnTo>
                <a:lnTo>
                  <a:pt x="43" y="144"/>
                </a:lnTo>
                <a:lnTo>
                  <a:pt x="7" y="144"/>
                </a:lnTo>
                <a:lnTo>
                  <a:pt x="36" y="122"/>
                </a:lnTo>
                <a:lnTo>
                  <a:pt x="0" y="110"/>
                </a:lnTo>
                <a:lnTo>
                  <a:pt x="36" y="97"/>
                </a:lnTo>
                <a:lnTo>
                  <a:pt x="7" y="76"/>
                </a:lnTo>
                <a:lnTo>
                  <a:pt x="43" y="76"/>
                </a:lnTo>
                <a:lnTo>
                  <a:pt x="21" y="44"/>
                </a:lnTo>
                <a:lnTo>
                  <a:pt x="58" y="56"/>
                </a:lnTo>
                <a:lnTo>
                  <a:pt x="46" y="20"/>
                </a:lnTo>
                <a:lnTo>
                  <a:pt x="77" y="44"/>
                </a:lnTo>
                <a:lnTo>
                  <a:pt x="75" y="5"/>
                </a:lnTo>
                <a:lnTo>
                  <a:pt x="99" y="37"/>
                </a:lnTo>
                <a:lnTo>
                  <a:pt x="109"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38" name="Freeform 117"/>
          <p:cNvSpPr>
            <a:spLocks noEditPoints="1"/>
          </p:cNvSpPr>
          <p:nvPr userDrawn="1"/>
        </p:nvSpPr>
        <p:spPr bwMode="auto">
          <a:xfrm>
            <a:off x="3086101" y="2006601"/>
            <a:ext cx="436033" cy="358775"/>
          </a:xfrm>
          <a:custGeom>
            <a:avLst/>
            <a:gdLst>
              <a:gd name="T0" fmla="*/ 41 w 85"/>
              <a:gd name="T1" fmla="*/ 15 h 93"/>
              <a:gd name="T2" fmla="*/ 43 w 85"/>
              <a:gd name="T3" fmla="*/ 0 h 93"/>
              <a:gd name="T4" fmla="*/ 45 w 85"/>
              <a:gd name="T5" fmla="*/ 15 h 93"/>
              <a:gd name="T6" fmla="*/ 85 w 85"/>
              <a:gd name="T7" fmla="*/ 41 h 93"/>
              <a:gd name="T8" fmla="*/ 70 w 85"/>
              <a:gd name="T9" fmla="*/ 39 h 93"/>
              <a:gd name="T10" fmla="*/ 70 w 85"/>
              <a:gd name="T11" fmla="*/ 44 h 93"/>
              <a:gd name="T12" fmla="*/ 85 w 85"/>
              <a:gd name="T13" fmla="*/ 41 h 93"/>
              <a:gd name="T14" fmla="*/ 15 w 85"/>
              <a:gd name="T15" fmla="*/ 39 h 93"/>
              <a:gd name="T16" fmla="*/ 0 w 85"/>
              <a:gd name="T17" fmla="*/ 41 h 93"/>
              <a:gd name="T18" fmla="*/ 15 w 85"/>
              <a:gd name="T19" fmla="*/ 44 h 93"/>
              <a:gd name="T20" fmla="*/ 64 w 85"/>
              <a:gd name="T21" fmla="*/ 23 h 93"/>
              <a:gd name="T22" fmla="*/ 72 w 85"/>
              <a:gd name="T23" fmla="*/ 12 h 93"/>
              <a:gd name="T24" fmla="*/ 61 w 85"/>
              <a:gd name="T25" fmla="*/ 20 h 93"/>
              <a:gd name="T26" fmla="*/ 62 w 85"/>
              <a:gd name="T27" fmla="*/ 24 h 93"/>
              <a:gd name="T28" fmla="*/ 17 w 85"/>
              <a:gd name="T29" fmla="*/ 70 h 93"/>
              <a:gd name="T30" fmla="*/ 25 w 85"/>
              <a:gd name="T31" fmla="*/ 59 h 93"/>
              <a:gd name="T32" fmla="*/ 14 w 85"/>
              <a:gd name="T33" fmla="*/ 67 h 93"/>
              <a:gd name="T34" fmla="*/ 15 w 85"/>
              <a:gd name="T35" fmla="*/ 71 h 93"/>
              <a:gd name="T36" fmla="*/ 25 w 85"/>
              <a:gd name="T37" fmla="*/ 23 h 93"/>
              <a:gd name="T38" fmla="*/ 17 w 85"/>
              <a:gd name="T39" fmla="*/ 12 h 93"/>
              <a:gd name="T40" fmla="*/ 14 w 85"/>
              <a:gd name="T41" fmla="*/ 16 h 93"/>
              <a:gd name="T42" fmla="*/ 23 w 85"/>
              <a:gd name="T43" fmla="*/ 24 h 93"/>
              <a:gd name="T44" fmla="*/ 72 w 85"/>
              <a:gd name="T45" fmla="*/ 70 h 93"/>
              <a:gd name="T46" fmla="*/ 64 w 85"/>
              <a:gd name="T47" fmla="*/ 59 h 93"/>
              <a:gd name="T48" fmla="*/ 61 w 85"/>
              <a:gd name="T49" fmla="*/ 62 h 93"/>
              <a:gd name="T50" fmla="*/ 70 w 85"/>
              <a:gd name="T51" fmla="*/ 71 h 93"/>
              <a:gd name="T52" fmla="*/ 65 w 85"/>
              <a:gd name="T53" fmla="*/ 42 h 93"/>
              <a:gd name="T54" fmla="*/ 59 w 85"/>
              <a:gd name="T55" fmla="*/ 56 h 93"/>
              <a:gd name="T56" fmla="*/ 54 w 85"/>
              <a:gd name="T57" fmla="*/ 69 h 93"/>
              <a:gd name="T58" fmla="*/ 54 w 85"/>
              <a:gd name="T59" fmla="*/ 71 h 93"/>
              <a:gd name="T60" fmla="*/ 52 w 85"/>
              <a:gd name="T61" fmla="*/ 73 h 93"/>
              <a:gd name="T62" fmla="*/ 32 w 85"/>
              <a:gd name="T63" fmla="*/ 71 h 93"/>
              <a:gd name="T64" fmla="*/ 31 w 85"/>
              <a:gd name="T65" fmla="*/ 71 h 93"/>
              <a:gd name="T66" fmla="*/ 26 w 85"/>
              <a:gd name="T67" fmla="*/ 56 h 93"/>
              <a:gd name="T68" fmla="*/ 26 w 85"/>
              <a:gd name="T69" fmla="*/ 56 h 93"/>
              <a:gd name="T70" fmla="*/ 43 w 85"/>
              <a:gd name="T71" fmla="*/ 20 h 93"/>
              <a:gd name="T72" fmla="*/ 61 w 85"/>
              <a:gd name="T73" fmla="*/ 42 h 93"/>
              <a:gd name="T74" fmla="*/ 25 w 85"/>
              <a:gd name="T75" fmla="*/ 42 h 93"/>
              <a:gd name="T76" fmla="*/ 30 w 85"/>
              <a:gd name="T77" fmla="*/ 55 h 93"/>
              <a:gd name="T78" fmla="*/ 35 w 85"/>
              <a:gd name="T79" fmla="*/ 69 h 93"/>
              <a:gd name="T80" fmla="*/ 35 w 85"/>
              <a:gd name="T81" fmla="*/ 70 h 93"/>
              <a:gd name="T82" fmla="*/ 51 w 85"/>
              <a:gd name="T83" fmla="*/ 69 h 93"/>
              <a:gd name="T84" fmla="*/ 55 w 85"/>
              <a:gd name="T85" fmla="*/ 55 h 93"/>
              <a:gd name="T86" fmla="*/ 61 w 85"/>
              <a:gd name="T87" fmla="*/ 42 h 93"/>
              <a:gd name="T88" fmla="*/ 54 w 85"/>
              <a:gd name="T89" fmla="*/ 76 h 93"/>
              <a:gd name="T90" fmla="*/ 33 w 85"/>
              <a:gd name="T91" fmla="*/ 74 h 93"/>
              <a:gd name="T92" fmla="*/ 32 w 85"/>
              <a:gd name="T93" fmla="*/ 76 h 93"/>
              <a:gd name="T94" fmla="*/ 52 w 85"/>
              <a:gd name="T95" fmla="*/ 78 h 93"/>
              <a:gd name="T96" fmla="*/ 54 w 85"/>
              <a:gd name="T97" fmla="*/ 81 h 93"/>
              <a:gd name="T98" fmla="*/ 52 w 85"/>
              <a:gd name="T99" fmla="*/ 79 h 93"/>
              <a:gd name="T100" fmla="*/ 32 w 85"/>
              <a:gd name="T101" fmla="*/ 81 h 93"/>
              <a:gd name="T102" fmla="*/ 33 w 85"/>
              <a:gd name="T103" fmla="*/ 82 h 93"/>
              <a:gd name="T104" fmla="*/ 54 w 85"/>
              <a:gd name="T105" fmla="*/ 81 h 93"/>
              <a:gd name="T106" fmla="*/ 54 w 85"/>
              <a:gd name="T107" fmla="*/ 85 h 93"/>
              <a:gd name="T108" fmla="*/ 33 w 85"/>
              <a:gd name="T109" fmla="*/ 84 h 93"/>
              <a:gd name="T110" fmla="*/ 32 w 85"/>
              <a:gd name="T111" fmla="*/ 85 h 93"/>
              <a:gd name="T112" fmla="*/ 52 w 85"/>
              <a:gd name="T113" fmla="*/ 87 h 93"/>
              <a:gd name="T114" fmla="*/ 47 w 85"/>
              <a:gd name="T115" fmla="*/ 88 h 93"/>
              <a:gd name="T116" fmla="*/ 38 w 85"/>
              <a:gd name="T117" fmla="*/ 90 h 93"/>
              <a:gd name="T118" fmla="*/ 45 w 85"/>
              <a:gd name="T119" fmla="*/ 92 h 93"/>
              <a:gd name="T120" fmla="*/ 47 w 85"/>
              <a:gd name="T121" fmla="*/ 8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 h="93">
                <a:moveTo>
                  <a:pt x="43" y="17"/>
                </a:moveTo>
                <a:cubicBezTo>
                  <a:pt x="42" y="17"/>
                  <a:pt x="41" y="16"/>
                  <a:pt x="41" y="15"/>
                </a:cubicBezTo>
                <a:cubicBezTo>
                  <a:pt x="41" y="2"/>
                  <a:pt x="41" y="2"/>
                  <a:pt x="41" y="2"/>
                </a:cubicBezTo>
                <a:cubicBezTo>
                  <a:pt x="41" y="1"/>
                  <a:pt x="42" y="0"/>
                  <a:pt x="43" y="0"/>
                </a:cubicBezTo>
                <a:cubicBezTo>
                  <a:pt x="44" y="0"/>
                  <a:pt x="45" y="1"/>
                  <a:pt x="45" y="2"/>
                </a:cubicBezTo>
                <a:cubicBezTo>
                  <a:pt x="45" y="15"/>
                  <a:pt x="45" y="15"/>
                  <a:pt x="45" y="15"/>
                </a:cubicBezTo>
                <a:cubicBezTo>
                  <a:pt x="45" y="16"/>
                  <a:pt x="44" y="17"/>
                  <a:pt x="43" y="17"/>
                </a:cubicBezTo>
                <a:close/>
                <a:moveTo>
                  <a:pt x="85" y="41"/>
                </a:moveTo>
                <a:cubicBezTo>
                  <a:pt x="85" y="40"/>
                  <a:pt x="84" y="39"/>
                  <a:pt x="83" y="39"/>
                </a:cubicBezTo>
                <a:cubicBezTo>
                  <a:pt x="70" y="39"/>
                  <a:pt x="70" y="39"/>
                  <a:pt x="70" y="39"/>
                </a:cubicBezTo>
                <a:cubicBezTo>
                  <a:pt x="69" y="39"/>
                  <a:pt x="68" y="40"/>
                  <a:pt x="68" y="41"/>
                </a:cubicBezTo>
                <a:cubicBezTo>
                  <a:pt x="68" y="43"/>
                  <a:pt x="69" y="44"/>
                  <a:pt x="70" y="44"/>
                </a:cubicBezTo>
                <a:cubicBezTo>
                  <a:pt x="83" y="44"/>
                  <a:pt x="83" y="44"/>
                  <a:pt x="83" y="44"/>
                </a:cubicBezTo>
                <a:cubicBezTo>
                  <a:pt x="84" y="44"/>
                  <a:pt x="85" y="43"/>
                  <a:pt x="85" y="41"/>
                </a:cubicBezTo>
                <a:close/>
                <a:moveTo>
                  <a:pt x="17" y="41"/>
                </a:moveTo>
                <a:cubicBezTo>
                  <a:pt x="17" y="40"/>
                  <a:pt x="16" y="39"/>
                  <a:pt x="15" y="39"/>
                </a:cubicBezTo>
                <a:cubicBezTo>
                  <a:pt x="2" y="39"/>
                  <a:pt x="2" y="39"/>
                  <a:pt x="2" y="39"/>
                </a:cubicBezTo>
                <a:cubicBezTo>
                  <a:pt x="1" y="39"/>
                  <a:pt x="0" y="40"/>
                  <a:pt x="0" y="41"/>
                </a:cubicBezTo>
                <a:cubicBezTo>
                  <a:pt x="0" y="43"/>
                  <a:pt x="1" y="44"/>
                  <a:pt x="2" y="44"/>
                </a:cubicBezTo>
                <a:cubicBezTo>
                  <a:pt x="15" y="44"/>
                  <a:pt x="15" y="44"/>
                  <a:pt x="15" y="44"/>
                </a:cubicBezTo>
                <a:cubicBezTo>
                  <a:pt x="16" y="44"/>
                  <a:pt x="17" y="43"/>
                  <a:pt x="17" y="41"/>
                </a:cubicBezTo>
                <a:close/>
                <a:moveTo>
                  <a:pt x="64" y="23"/>
                </a:moveTo>
                <a:cubicBezTo>
                  <a:pt x="72" y="16"/>
                  <a:pt x="72" y="16"/>
                  <a:pt x="72" y="16"/>
                </a:cubicBezTo>
                <a:cubicBezTo>
                  <a:pt x="73" y="15"/>
                  <a:pt x="73" y="13"/>
                  <a:pt x="72" y="12"/>
                </a:cubicBezTo>
                <a:cubicBezTo>
                  <a:pt x="71" y="11"/>
                  <a:pt x="70" y="11"/>
                  <a:pt x="69" y="12"/>
                </a:cubicBezTo>
                <a:cubicBezTo>
                  <a:pt x="61" y="20"/>
                  <a:pt x="61" y="20"/>
                  <a:pt x="61" y="20"/>
                </a:cubicBezTo>
                <a:cubicBezTo>
                  <a:pt x="60" y="21"/>
                  <a:pt x="60" y="23"/>
                  <a:pt x="61" y="23"/>
                </a:cubicBezTo>
                <a:cubicBezTo>
                  <a:pt x="61" y="24"/>
                  <a:pt x="62" y="24"/>
                  <a:pt x="62" y="24"/>
                </a:cubicBezTo>
                <a:cubicBezTo>
                  <a:pt x="63" y="24"/>
                  <a:pt x="64" y="24"/>
                  <a:pt x="64" y="23"/>
                </a:cubicBezTo>
                <a:close/>
                <a:moveTo>
                  <a:pt x="17" y="70"/>
                </a:moveTo>
                <a:cubicBezTo>
                  <a:pt x="25" y="62"/>
                  <a:pt x="25" y="62"/>
                  <a:pt x="25" y="62"/>
                </a:cubicBezTo>
                <a:cubicBezTo>
                  <a:pt x="26" y="62"/>
                  <a:pt x="26" y="60"/>
                  <a:pt x="25" y="59"/>
                </a:cubicBezTo>
                <a:cubicBezTo>
                  <a:pt x="24" y="58"/>
                  <a:pt x="23" y="58"/>
                  <a:pt x="22" y="59"/>
                </a:cubicBezTo>
                <a:cubicBezTo>
                  <a:pt x="14" y="67"/>
                  <a:pt x="14" y="67"/>
                  <a:pt x="14" y="67"/>
                </a:cubicBezTo>
                <a:cubicBezTo>
                  <a:pt x="13" y="68"/>
                  <a:pt x="13" y="70"/>
                  <a:pt x="14" y="70"/>
                </a:cubicBezTo>
                <a:cubicBezTo>
                  <a:pt x="14" y="71"/>
                  <a:pt x="15" y="71"/>
                  <a:pt x="15" y="71"/>
                </a:cubicBezTo>
                <a:cubicBezTo>
                  <a:pt x="16" y="71"/>
                  <a:pt x="17" y="71"/>
                  <a:pt x="17" y="70"/>
                </a:cubicBezTo>
                <a:close/>
                <a:moveTo>
                  <a:pt x="25" y="23"/>
                </a:moveTo>
                <a:cubicBezTo>
                  <a:pt x="26" y="23"/>
                  <a:pt x="26" y="21"/>
                  <a:pt x="25" y="20"/>
                </a:cubicBezTo>
                <a:cubicBezTo>
                  <a:pt x="17" y="12"/>
                  <a:pt x="17" y="12"/>
                  <a:pt x="17" y="12"/>
                </a:cubicBezTo>
                <a:cubicBezTo>
                  <a:pt x="16" y="11"/>
                  <a:pt x="15" y="11"/>
                  <a:pt x="14" y="12"/>
                </a:cubicBezTo>
                <a:cubicBezTo>
                  <a:pt x="13" y="13"/>
                  <a:pt x="13" y="15"/>
                  <a:pt x="14" y="16"/>
                </a:cubicBezTo>
                <a:cubicBezTo>
                  <a:pt x="22" y="23"/>
                  <a:pt x="22" y="23"/>
                  <a:pt x="22" y="23"/>
                </a:cubicBezTo>
                <a:cubicBezTo>
                  <a:pt x="22" y="24"/>
                  <a:pt x="23" y="24"/>
                  <a:pt x="23" y="24"/>
                </a:cubicBezTo>
                <a:cubicBezTo>
                  <a:pt x="24" y="24"/>
                  <a:pt x="24" y="24"/>
                  <a:pt x="25" y="23"/>
                </a:cubicBezTo>
                <a:close/>
                <a:moveTo>
                  <a:pt x="72" y="70"/>
                </a:moveTo>
                <a:cubicBezTo>
                  <a:pt x="73" y="70"/>
                  <a:pt x="73" y="68"/>
                  <a:pt x="72" y="67"/>
                </a:cubicBezTo>
                <a:cubicBezTo>
                  <a:pt x="64" y="59"/>
                  <a:pt x="64" y="59"/>
                  <a:pt x="64" y="59"/>
                </a:cubicBezTo>
                <a:cubicBezTo>
                  <a:pt x="63" y="58"/>
                  <a:pt x="62" y="58"/>
                  <a:pt x="61" y="59"/>
                </a:cubicBezTo>
                <a:cubicBezTo>
                  <a:pt x="60" y="60"/>
                  <a:pt x="60" y="62"/>
                  <a:pt x="61" y="62"/>
                </a:cubicBezTo>
                <a:cubicBezTo>
                  <a:pt x="69" y="70"/>
                  <a:pt x="69" y="70"/>
                  <a:pt x="69" y="70"/>
                </a:cubicBezTo>
                <a:cubicBezTo>
                  <a:pt x="69" y="71"/>
                  <a:pt x="70" y="71"/>
                  <a:pt x="70" y="71"/>
                </a:cubicBezTo>
                <a:cubicBezTo>
                  <a:pt x="71" y="71"/>
                  <a:pt x="71" y="71"/>
                  <a:pt x="72" y="70"/>
                </a:cubicBezTo>
                <a:close/>
                <a:moveTo>
                  <a:pt x="65" y="42"/>
                </a:moveTo>
                <a:cubicBezTo>
                  <a:pt x="65" y="47"/>
                  <a:pt x="63" y="52"/>
                  <a:pt x="59" y="56"/>
                </a:cubicBezTo>
                <a:cubicBezTo>
                  <a:pt x="59" y="56"/>
                  <a:pt x="59" y="56"/>
                  <a:pt x="59" y="56"/>
                </a:cubicBezTo>
                <a:cubicBezTo>
                  <a:pt x="59" y="56"/>
                  <a:pt x="54" y="62"/>
                  <a:pt x="54" y="69"/>
                </a:cubicBezTo>
                <a:cubicBezTo>
                  <a:pt x="54" y="69"/>
                  <a:pt x="54" y="69"/>
                  <a:pt x="54" y="69"/>
                </a:cubicBezTo>
                <a:cubicBezTo>
                  <a:pt x="54" y="71"/>
                  <a:pt x="54" y="71"/>
                  <a:pt x="54" y="71"/>
                </a:cubicBezTo>
                <a:cubicBezTo>
                  <a:pt x="54" y="71"/>
                  <a:pt x="54" y="71"/>
                  <a:pt x="54" y="71"/>
                </a:cubicBezTo>
                <a:cubicBezTo>
                  <a:pt x="54" y="71"/>
                  <a:pt x="54" y="71"/>
                  <a:pt x="54" y="71"/>
                </a:cubicBezTo>
                <a:cubicBezTo>
                  <a:pt x="54" y="72"/>
                  <a:pt x="53" y="73"/>
                  <a:pt x="52" y="73"/>
                </a:cubicBezTo>
                <a:cubicBezTo>
                  <a:pt x="33" y="73"/>
                  <a:pt x="33" y="73"/>
                  <a:pt x="33" y="73"/>
                </a:cubicBezTo>
                <a:cubicBezTo>
                  <a:pt x="32" y="73"/>
                  <a:pt x="32" y="72"/>
                  <a:pt x="32" y="71"/>
                </a:cubicBezTo>
                <a:cubicBezTo>
                  <a:pt x="32" y="71"/>
                  <a:pt x="32" y="71"/>
                  <a:pt x="32" y="71"/>
                </a:cubicBezTo>
                <a:cubicBezTo>
                  <a:pt x="31" y="71"/>
                  <a:pt x="31" y="71"/>
                  <a:pt x="31" y="71"/>
                </a:cubicBezTo>
                <a:cubicBezTo>
                  <a:pt x="31" y="69"/>
                  <a:pt x="31" y="69"/>
                  <a:pt x="31" y="69"/>
                </a:cubicBezTo>
                <a:cubicBezTo>
                  <a:pt x="31" y="62"/>
                  <a:pt x="26" y="56"/>
                  <a:pt x="26" y="56"/>
                </a:cubicBezTo>
                <a:cubicBezTo>
                  <a:pt x="26" y="56"/>
                  <a:pt x="26" y="56"/>
                  <a:pt x="26" y="56"/>
                </a:cubicBezTo>
                <a:cubicBezTo>
                  <a:pt x="26" y="56"/>
                  <a:pt x="26" y="56"/>
                  <a:pt x="26" y="56"/>
                </a:cubicBezTo>
                <a:cubicBezTo>
                  <a:pt x="23" y="52"/>
                  <a:pt x="21" y="47"/>
                  <a:pt x="21" y="42"/>
                </a:cubicBezTo>
                <a:cubicBezTo>
                  <a:pt x="21" y="30"/>
                  <a:pt x="31" y="20"/>
                  <a:pt x="43" y="20"/>
                </a:cubicBezTo>
                <a:cubicBezTo>
                  <a:pt x="55" y="20"/>
                  <a:pt x="65" y="30"/>
                  <a:pt x="65" y="42"/>
                </a:cubicBezTo>
                <a:close/>
                <a:moveTo>
                  <a:pt x="61" y="42"/>
                </a:moveTo>
                <a:cubicBezTo>
                  <a:pt x="61" y="32"/>
                  <a:pt x="53" y="24"/>
                  <a:pt x="43" y="24"/>
                </a:cubicBezTo>
                <a:cubicBezTo>
                  <a:pt x="33" y="24"/>
                  <a:pt x="25" y="32"/>
                  <a:pt x="25" y="42"/>
                </a:cubicBezTo>
                <a:cubicBezTo>
                  <a:pt x="25" y="46"/>
                  <a:pt x="26" y="50"/>
                  <a:pt x="29" y="54"/>
                </a:cubicBezTo>
                <a:cubicBezTo>
                  <a:pt x="30" y="55"/>
                  <a:pt x="30" y="55"/>
                  <a:pt x="30" y="55"/>
                </a:cubicBezTo>
                <a:cubicBezTo>
                  <a:pt x="30" y="55"/>
                  <a:pt x="30" y="55"/>
                  <a:pt x="30" y="55"/>
                </a:cubicBezTo>
                <a:cubicBezTo>
                  <a:pt x="32" y="58"/>
                  <a:pt x="35" y="63"/>
                  <a:pt x="35" y="69"/>
                </a:cubicBezTo>
                <a:cubicBezTo>
                  <a:pt x="35" y="69"/>
                  <a:pt x="35" y="69"/>
                  <a:pt x="35" y="69"/>
                </a:cubicBezTo>
                <a:cubicBezTo>
                  <a:pt x="35" y="70"/>
                  <a:pt x="35" y="70"/>
                  <a:pt x="35" y="70"/>
                </a:cubicBezTo>
                <a:cubicBezTo>
                  <a:pt x="51" y="70"/>
                  <a:pt x="51" y="70"/>
                  <a:pt x="51" y="70"/>
                </a:cubicBezTo>
                <a:cubicBezTo>
                  <a:pt x="51" y="69"/>
                  <a:pt x="51" y="69"/>
                  <a:pt x="51" y="69"/>
                </a:cubicBezTo>
                <a:cubicBezTo>
                  <a:pt x="51" y="63"/>
                  <a:pt x="53" y="58"/>
                  <a:pt x="55" y="56"/>
                </a:cubicBezTo>
                <a:cubicBezTo>
                  <a:pt x="55" y="55"/>
                  <a:pt x="55" y="55"/>
                  <a:pt x="55" y="55"/>
                </a:cubicBezTo>
                <a:cubicBezTo>
                  <a:pt x="56" y="54"/>
                  <a:pt x="56" y="54"/>
                  <a:pt x="56" y="54"/>
                </a:cubicBezTo>
                <a:cubicBezTo>
                  <a:pt x="59" y="50"/>
                  <a:pt x="61" y="46"/>
                  <a:pt x="61" y="42"/>
                </a:cubicBezTo>
                <a:close/>
                <a:moveTo>
                  <a:pt x="54" y="76"/>
                </a:moveTo>
                <a:cubicBezTo>
                  <a:pt x="54" y="76"/>
                  <a:pt x="54" y="76"/>
                  <a:pt x="54" y="76"/>
                </a:cubicBezTo>
                <a:cubicBezTo>
                  <a:pt x="54" y="75"/>
                  <a:pt x="53" y="74"/>
                  <a:pt x="52" y="74"/>
                </a:cubicBezTo>
                <a:cubicBezTo>
                  <a:pt x="33" y="74"/>
                  <a:pt x="33" y="74"/>
                  <a:pt x="33" y="74"/>
                </a:cubicBezTo>
                <a:cubicBezTo>
                  <a:pt x="32" y="74"/>
                  <a:pt x="32" y="75"/>
                  <a:pt x="32" y="76"/>
                </a:cubicBezTo>
                <a:cubicBezTo>
                  <a:pt x="32" y="76"/>
                  <a:pt x="32" y="76"/>
                  <a:pt x="32" y="76"/>
                </a:cubicBezTo>
                <a:cubicBezTo>
                  <a:pt x="32" y="77"/>
                  <a:pt x="32" y="78"/>
                  <a:pt x="33" y="78"/>
                </a:cubicBezTo>
                <a:cubicBezTo>
                  <a:pt x="52" y="78"/>
                  <a:pt x="52" y="78"/>
                  <a:pt x="52" y="78"/>
                </a:cubicBezTo>
                <a:cubicBezTo>
                  <a:pt x="53" y="78"/>
                  <a:pt x="54" y="77"/>
                  <a:pt x="54" y="76"/>
                </a:cubicBezTo>
                <a:close/>
                <a:moveTo>
                  <a:pt x="54" y="81"/>
                </a:moveTo>
                <a:cubicBezTo>
                  <a:pt x="54" y="81"/>
                  <a:pt x="54" y="81"/>
                  <a:pt x="54" y="81"/>
                </a:cubicBezTo>
                <a:cubicBezTo>
                  <a:pt x="54" y="80"/>
                  <a:pt x="53" y="79"/>
                  <a:pt x="52" y="79"/>
                </a:cubicBezTo>
                <a:cubicBezTo>
                  <a:pt x="33" y="79"/>
                  <a:pt x="33" y="79"/>
                  <a:pt x="33" y="79"/>
                </a:cubicBezTo>
                <a:cubicBezTo>
                  <a:pt x="32" y="79"/>
                  <a:pt x="32" y="80"/>
                  <a:pt x="32" y="81"/>
                </a:cubicBezTo>
                <a:cubicBezTo>
                  <a:pt x="32" y="81"/>
                  <a:pt x="32" y="81"/>
                  <a:pt x="32" y="81"/>
                </a:cubicBezTo>
                <a:cubicBezTo>
                  <a:pt x="32" y="82"/>
                  <a:pt x="32" y="82"/>
                  <a:pt x="33" y="82"/>
                </a:cubicBezTo>
                <a:cubicBezTo>
                  <a:pt x="52" y="82"/>
                  <a:pt x="52" y="82"/>
                  <a:pt x="52" y="82"/>
                </a:cubicBezTo>
                <a:cubicBezTo>
                  <a:pt x="53" y="82"/>
                  <a:pt x="54" y="82"/>
                  <a:pt x="54" y="81"/>
                </a:cubicBezTo>
                <a:close/>
                <a:moveTo>
                  <a:pt x="54" y="85"/>
                </a:moveTo>
                <a:cubicBezTo>
                  <a:pt x="54" y="85"/>
                  <a:pt x="54" y="85"/>
                  <a:pt x="54" y="85"/>
                </a:cubicBezTo>
                <a:cubicBezTo>
                  <a:pt x="54" y="84"/>
                  <a:pt x="53" y="84"/>
                  <a:pt x="52" y="84"/>
                </a:cubicBezTo>
                <a:cubicBezTo>
                  <a:pt x="33" y="84"/>
                  <a:pt x="33" y="84"/>
                  <a:pt x="33" y="84"/>
                </a:cubicBezTo>
                <a:cubicBezTo>
                  <a:pt x="32" y="84"/>
                  <a:pt x="32" y="84"/>
                  <a:pt x="32" y="85"/>
                </a:cubicBezTo>
                <a:cubicBezTo>
                  <a:pt x="32" y="85"/>
                  <a:pt x="32" y="85"/>
                  <a:pt x="32" y="85"/>
                </a:cubicBezTo>
                <a:cubicBezTo>
                  <a:pt x="32" y="86"/>
                  <a:pt x="32" y="87"/>
                  <a:pt x="33" y="87"/>
                </a:cubicBezTo>
                <a:cubicBezTo>
                  <a:pt x="52" y="87"/>
                  <a:pt x="52" y="87"/>
                  <a:pt x="52" y="87"/>
                </a:cubicBezTo>
                <a:cubicBezTo>
                  <a:pt x="53" y="87"/>
                  <a:pt x="54" y="86"/>
                  <a:pt x="54" y="85"/>
                </a:cubicBezTo>
                <a:close/>
                <a:moveTo>
                  <a:pt x="47" y="88"/>
                </a:moveTo>
                <a:cubicBezTo>
                  <a:pt x="39" y="88"/>
                  <a:pt x="39" y="88"/>
                  <a:pt x="39" y="88"/>
                </a:cubicBezTo>
                <a:cubicBezTo>
                  <a:pt x="37" y="88"/>
                  <a:pt x="37" y="90"/>
                  <a:pt x="38" y="90"/>
                </a:cubicBezTo>
                <a:cubicBezTo>
                  <a:pt x="40" y="92"/>
                  <a:pt x="40" y="92"/>
                  <a:pt x="40" y="92"/>
                </a:cubicBezTo>
                <a:cubicBezTo>
                  <a:pt x="42" y="93"/>
                  <a:pt x="44" y="93"/>
                  <a:pt x="45" y="92"/>
                </a:cubicBezTo>
                <a:cubicBezTo>
                  <a:pt x="48" y="90"/>
                  <a:pt x="48" y="90"/>
                  <a:pt x="48" y="90"/>
                </a:cubicBezTo>
                <a:cubicBezTo>
                  <a:pt x="49" y="90"/>
                  <a:pt x="48" y="88"/>
                  <a:pt x="47" y="8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39" name="Freeform 118"/>
          <p:cNvSpPr>
            <a:spLocks noEditPoints="1"/>
          </p:cNvSpPr>
          <p:nvPr userDrawn="1"/>
        </p:nvSpPr>
        <p:spPr bwMode="auto">
          <a:xfrm>
            <a:off x="3405718" y="2373314"/>
            <a:ext cx="226484" cy="282575"/>
          </a:xfrm>
          <a:custGeom>
            <a:avLst/>
            <a:gdLst>
              <a:gd name="T0" fmla="*/ 38 w 44"/>
              <a:gd name="T1" fmla="*/ 36 h 73"/>
              <a:gd name="T2" fmla="*/ 33 w 44"/>
              <a:gd name="T3" fmla="*/ 49 h 73"/>
              <a:gd name="T4" fmla="*/ 33 w 44"/>
              <a:gd name="T5" fmla="*/ 51 h 73"/>
              <a:gd name="T6" fmla="*/ 33 w 44"/>
              <a:gd name="T7" fmla="*/ 51 h 73"/>
              <a:gd name="T8" fmla="*/ 12 w 44"/>
              <a:gd name="T9" fmla="*/ 53 h 73"/>
              <a:gd name="T10" fmla="*/ 10 w 44"/>
              <a:gd name="T11" fmla="*/ 51 h 73"/>
              <a:gd name="T12" fmla="*/ 10 w 44"/>
              <a:gd name="T13" fmla="*/ 49 h 73"/>
              <a:gd name="T14" fmla="*/ 5 w 44"/>
              <a:gd name="T15" fmla="*/ 36 h 73"/>
              <a:gd name="T16" fmla="*/ 0 w 44"/>
              <a:gd name="T17" fmla="*/ 22 h 73"/>
              <a:gd name="T18" fmla="*/ 44 w 44"/>
              <a:gd name="T19" fmla="*/ 22 h 73"/>
              <a:gd name="T20" fmla="*/ 22 w 44"/>
              <a:gd name="T21" fmla="*/ 4 h 73"/>
              <a:gd name="T22" fmla="*/ 8 w 44"/>
              <a:gd name="T23" fmla="*/ 34 h 73"/>
              <a:gd name="T24" fmla="*/ 9 w 44"/>
              <a:gd name="T25" fmla="*/ 35 h 73"/>
              <a:gd name="T26" fmla="*/ 14 w 44"/>
              <a:gd name="T27" fmla="*/ 49 h 73"/>
              <a:gd name="T28" fmla="*/ 29 w 44"/>
              <a:gd name="T29" fmla="*/ 50 h 73"/>
              <a:gd name="T30" fmla="*/ 34 w 44"/>
              <a:gd name="T31" fmla="*/ 36 h 73"/>
              <a:gd name="T32" fmla="*/ 35 w 44"/>
              <a:gd name="T33" fmla="*/ 34 h 73"/>
              <a:gd name="T34" fmla="*/ 33 w 44"/>
              <a:gd name="T35" fmla="*/ 56 h 73"/>
              <a:gd name="T36" fmla="*/ 31 w 44"/>
              <a:gd name="T37" fmla="*/ 54 h 73"/>
              <a:gd name="T38" fmla="*/ 10 w 44"/>
              <a:gd name="T39" fmla="*/ 56 h 73"/>
              <a:gd name="T40" fmla="*/ 12 w 44"/>
              <a:gd name="T41" fmla="*/ 58 h 73"/>
              <a:gd name="T42" fmla="*/ 33 w 44"/>
              <a:gd name="T43" fmla="*/ 56 h 73"/>
              <a:gd name="T44" fmla="*/ 33 w 44"/>
              <a:gd name="T45" fmla="*/ 61 h 73"/>
              <a:gd name="T46" fmla="*/ 12 w 44"/>
              <a:gd name="T47" fmla="*/ 59 h 73"/>
              <a:gd name="T48" fmla="*/ 10 w 44"/>
              <a:gd name="T49" fmla="*/ 61 h 73"/>
              <a:gd name="T50" fmla="*/ 31 w 44"/>
              <a:gd name="T51" fmla="*/ 62 h 73"/>
              <a:gd name="T52" fmla="*/ 33 w 44"/>
              <a:gd name="T53" fmla="*/ 65 h 73"/>
              <a:gd name="T54" fmla="*/ 31 w 44"/>
              <a:gd name="T55" fmla="*/ 64 h 73"/>
              <a:gd name="T56" fmla="*/ 10 w 44"/>
              <a:gd name="T57" fmla="*/ 65 h 73"/>
              <a:gd name="T58" fmla="*/ 12 w 44"/>
              <a:gd name="T59" fmla="*/ 67 h 73"/>
              <a:gd name="T60" fmla="*/ 33 w 44"/>
              <a:gd name="T61" fmla="*/ 65 h 73"/>
              <a:gd name="T62" fmla="*/ 17 w 44"/>
              <a:gd name="T63" fmla="*/ 68 h 73"/>
              <a:gd name="T64" fmla="*/ 19 w 44"/>
              <a:gd name="T65" fmla="*/ 72 h 73"/>
              <a:gd name="T66" fmla="*/ 27 w 44"/>
              <a:gd name="T67"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73">
                <a:moveTo>
                  <a:pt x="44" y="22"/>
                </a:moveTo>
                <a:cubicBezTo>
                  <a:pt x="44" y="27"/>
                  <a:pt x="42" y="32"/>
                  <a:pt x="38" y="36"/>
                </a:cubicBezTo>
                <a:cubicBezTo>
                  <a:pt x="38" y="36"/>
                  <a:pt x="38" y="36"/>
                  <a:pt x="38" y="36"/>
                </a:cubicBezTo>
                <a:cubicBezTo>
                  <a:pt x="38" y="36"/>
                  <a:pt x="33" y="42"/>
                  <a:pt x="33" y="49"/>
                </a:cubicBezTo>
                <a:cubicBezTo>
                  <a:pt x="33" y="49"/>
                  <a:pt x="33" y="49"/>
                  <a:pt x="33" y="49"/>
                </a:cubicBezTo>
                <a:cubicBezTo>
                  <a:pt x="33" y="51"/>
                  <a:pt x="33" y="51"/>
                  <a:pt x="33" y="51"/>
                </a:cubicBezTo>
                <a:cubicBezTo>
                  <a:pt x="33" y="51"/>
                  <a:pt x="33" y="51"/>
                  <a:pt x="33" y="51"/>
                </a:cubicBezTo>
                <a:cubicBezTo>
                  <a:pt x="33" y="51"/>
                  <a:pt x="33" y="51"/>
                  <a:pt x="33" y="51"/>
                </a:cubicBezTo>
                <a:cubicBezTo>
                  <a:pt x="33" y="52"/>
                  <a:pt x="32" y="53"/>
                  <a:pt x="31" y="53"/>
                </a:cubicBezTo>
                <a:cubicBezTo>
                  <a:pt x="12" y="53"/>
                  <a:pt x="12" y="53"/>
                  <a:pt x="12" y="53"/>
                </a:cubicBezTo>
                <a:cubicBezTo>
                  <a:pt x="11" y="53"/>
                  <a:pt x="10" y="52"/>
                  <a:pt x="10" y="51"/>
                </a:cubicBezTo>
                <a:cubicBezTo>
                  <a:pt x="10" y="51"/>
                  <a:pt x="10" y="51"/>
                  <a:pt x="10" y="51"/>
                </a:cubicBezTo>
                <a:cubicBezTo>
                  <a:pt x="10" y="51"/>
                  <a:pt x="10" y="51"/>
                  <a:pt x="10" y="51"/>
                </a:cubicBezTo>
                <a:cubicBezTo>
                  <a:pt x="10" y="49"/>
                  <a:pt x="10" y="49"/>
                  <a:pt x="10" y="49"/>
                </a:cubicBezTo>
                <a:cubicBezTo>
                  <a:pt x="10" y="42"/>
                  <a:pt x="5" y="36"/>
                  <a:pt x="5" y="36"/>
                </a:cubicBezTo>
                <a:cubicBezTo>
                  <a:pt x="5" y="36"/>
                  <a:pt x="5" y="36"/>
                  <a:pt x="5" y="36"/>
                </a:cubicBezTo>
                <a:cubicBezTo>
                  <a:pt x="5" y="36"/>
                  <a:pt x="5" y="36"/>
                  <a:pt x="5" y="36"/>
                </a:cubicBezTo>
                <a:cubicBezTo>
                  <a:pt x="2" y="32"/>
                  <a:pt x="0" y="27"/>
                  <a:pt x="0" y="22"/>
                </a:cubicBezTo>
                <a:cubicBezTo>
                  <a:pt x="0" y="10"/>
                  <a:pt x="10" y="0"/>
                  <a:pt x="22" y="0"/>
                </a:cubicBezTo>
                <a:cubicBezTo>
                  <a:pt x="34" y="0"/>
                  <a:pt x="44" y="10"/>
                  <a:pt x="44" y="22"/>
                </a:cubicBezTo>
                <a:close/>
                <a:moveTo>
                  <a:pt x="40" y="22"/>
                </a:moveTo>
                <a:cubicBezTo>
                  <a:pt x="40" y="12"/>
                  <a:pt x="32" y="4"/>
                  <a:pt x="22" y="4"/>
                </a:cubicBezTo>
                <a:cubicBezTo>
                  <a:pt x="12" y="4"/>
                  <a:pt x="4" y="12"/>
                  <a:pt x="4" y="22"/>
                </a:cubicBezTo>
                <a:cubicBezTo>
                  <a:pt x="4" y="26"/>
                  <a:pt x="5" y="30"/>
                  <a:pt x="8" y="34"/>
                </a:cubicBezTo>
                <a:cubicBezTo>
                  <a:pt x="9" y="35"/>
                  <a:pt x="9" y="35"/>
                  <a:pt x="9" y="35"/>
                </a:cubicBezTo>
                <a:cubicBezTo>
                  <a:pt x="9" y="35"/>
                  <a:pt x="9" y="35"/>
                  <a:pt x="9" y="35"/>
                </a:cubicBezTo>
                <a:cubicBezTo>
                  <a:pt x="11" y="38"/>
                  <a:pt x="14" y="43"/>
                  <a:pt x="14" y="49"/>
                </a:cubicBezTo>
                <a:cubicBezTo>
                  <a:pt x="14" y="49"/>
                  <a:pt x="14" y="49"/>
                  <a:pt x="14" y="49"/>
                </a:cubicBezTo>
                <a:cubicBezTo>
                  <a:pt x="14" y="50"/>
                  <a:pt x="14" y="50"/>
                  <a:pt x="14" y="50"/>
                </a:cubicBezTo>
                <a:cubicBezTo>
                  <a:pt x="29" y="50"/>
                  <a:pt x="29" y="50"/>
                  <a:pt x="29" y="50"/>
                </a:cubicBezTo>
                <a:cubicBezTo>
                  <a:pt x="29" y="49"/>
                  <a:pt x="29" y="49"/>
                  <a:pt x="29" y="49"/>
                </a:cubicBezTo>
                <a:cubicBezTo>
                  <a:pt x="30" y="43"/>
                  <a:pt x="32" y="38"/>
                  <a:pt x="34" y="36"/>
                </a:cubicBezTo>
                <a:cubicBezTo>
                  <a:pt x="34" y="35"/>
                  <a:pt x="34" y="35"/>
                  <a:pt x="34" y="35"/>
                </a:cubicBezTo>
                <a:cubicBezTo>
                  <a:pt x="35" y="34"/>
                  <a:pt x="35" y="34"/>
                  <a:pt x="35" y="34"/>
                </a:cubicBezTo>
                <a:cubicBezTo>
                  <a:pt x="38" y="30"/>
                  <a:pt x="40" y="26"/>
                  <a:pt x="40" y="22"/>
                </a:cubicBezTo>
                <a:close/>
                <a:moveTo>
                  <a:pt x="33" y="56"/>
                </a:moveTo>
                <a:cubicBezTo>
                  <a:pt x="33" y="56"/>
                  <a:pt x="33" y="56"/>
                  <a:pt x="33" y="56"/>
                </a:cubicBezTo>
                <a:cubicBezTo>
                  <a:pt x="33" y="55"/>
                  <a:pt x="32" y="54"/>
                  <a:pt x="31" y="54"/>
                </a:cubicBezTo>
                <a:cubicBezTo>
                  <a:pt x="12" y="54"/>
                  <a:pt x="12" y="54"/>
                  <a:pt x="12" y="54"/>
                </a:cubicBezTo>
                <a:cubicBezTo>
                  <a:pt x="11" y="54"/>
                  <a:pt x="10" y="55"/>
                  <a:pt x="10" y="56"/>
                </a:cubicBezTo>
                <a:cubicBezTo>
                  <a:pt x="10" y="56"/>
                  <a:pt x="10" y="56"/>
                  <a:pt x="10" y="56"/>
                </a:cubicBezTo>
                <a:cubicBezTo>
                  <a:pt x="10" y="57"/>
                  <a:pt x="11" y="58"/>
                  <a:pt x="12" y="58"/>
                </a:cubicBezTo>
                <a:cubicBezTo>
                  <a:pt x="31" y="58"/>
                  <a:pt x="31" y="58"/>
                  <a:pt x="31" y="58"/>
                </a:cubicBezTo>
                <a:cubicBezTo>
                  <a:pt x="32" y="58"/>
                  <a:pt x="33" y="57"/>
                  <a:pt x="33" y="56"/>
                </a:cubicBezTo>
                <a:close/>
                <a:moveTo>
                  <a:pt x="33" y="61"/>
                </a:moveTo>
                <a:cubicBezTo>
                  <a:pt x="33" y="61"/>
                  <a:pt x="33" y="61"/>
                  <a:pt x="33" y="61"/>
                </a:cubicBezTo>
                <a:cubicBezTo>
                  <a:pt x="33" y="60"/>
                  <a:pt x="32" y="59"/>
                  <a:pt x="31" y="59"/>
                </a:cubicBezTo>
                <a:cubicBezTo>
                  <a:pt x="12" y="59"/>
                  <a:pt x="12" y="59"/>
                  <a:pt x="12" y="59"/>
                </a:cubicBezTo>
                <a:cubicBezTo>
                  <a:pt x="11" y="59"/>
                  <a:pt x="10" y="60"/>
                  <a:pt x="10" y="61"/>
                </a:cubicBezTo>
                <a:cubicBezTo>
                  <a:pt x="10" y="61"/>
                  <a:pt x="10" y="61"/>
                  <a:pt x="10" y="61"/>
                </a:cubicBezTo>
                <a:cubicBezTo>
                  <a:pt x="10" y="62"/>
                  <a:pt x="11" y="62"/>
                  <a:pt x="12" y="62"/>
                </a:cubicBezTo>
                <a:cubicBezTo>
                  <a:pt x="31" y="62"/>
                  <a:pt x="31" y="62"/>
                  <a:pt x="31" y="62"/>
                </a:cubicBezTo>
                <a:cubicBezTo>
                  <a:pt x="32" y="62"/>
                  <a:pt x="33" y="62"/>
                  <a:pt x="33" y="61"/>
                </a:cubicBezTo>
                <a:close/>
                <a:moveTo>
                  <a:pt x="33" y="65"/>
                </a:moveTo>
                <a:cubicBezTo>
                  <a:pt x="33" y="65"/>
                  <a:pt x="33" y="65"/>
                  <a:pt x="33" y="65"/>
                </a:cubicBezTo>
                <a:cubicBezTo>
                  <a:pt x="33" y="64"/>
                  <a:pt x="32" y="64"/>
                  <a:pt x="31" y="64"/>
                </a:cubicBezTo>
                <a:cubicBezTo>
                  <a:pt x="12" y="64"/>
                  <a:pt x="12" y="64"/>
                  <a:pt x="12" y="64"/>
                </a:cubicBezTo>
                <a:cubicBezTo>
                  <a:pt x="11" y="64"/>
                  <a:pt x="10" y="64"/>
                  <a:pt x="10" y="65"/>
                </a:cubicBezTo>
                <a:cubicBezTo>
                  <a:pt x="10" y="65"/>
                  <a:pt x="10" y="65"/>
                  <a:pt x="10" y="65"/>
                </a:cubicBezTo>
                <a:cubicBezTo>
                  <a:pt x="10" y="66"/>
                  <a:pt x="11" y="67"/>
                  <a:pt x="12" y="67"/>
                </a:cubicBezTo>
                <a:cubicBezTo>
                  <a:pt x="31" y="67"/>
                  <a:pt x="31" y="67"/>
                  <a:pt x="31" y="67"/>
                </a:cubicBezTo>
                <a:cubicBezTo>
                  <a:pt x="32" y="67"/>
                  <a:pt x="33" y="66"/>
                  <a:pt x="33" y="65"/>
                </a:cubicBezTo>
                <a:close/>
                <a:moveTo>
                  <a:pt x="26" y="68"/>
                </a:moveTo>
                <a:cubicBezTo>
                  <a:pt x="17" y="68"/>
                  <a:pt x="17" y="68"/>
                  <a:pt x="17" y="68"/>
                </a:cubicBezTo>
                <a:cubicBezTo>
                  <a:pt x="16" y="68"/>
                  <a:pt x="16" y="70"/>
                  <a:pt x="17" y="70"/>
                </a:cubicBezTo>
                <a:cubicBezTo>
                  <a:pt x="19" y="72"/>
                  <a:pt x="19" y="72"/>
                  <a:pt x="19" y="72"/>
                </a:cubicBezTo>
                <a:cubicBezTo>
                  <a:pt x="21" y="73"/>
                  <a:pt x="23" y="73"/>
                  <a:pt x="24" y="72"/>
                </a:cubicBezTo>
                <a:cubicBezTo>
                  <a:pt x="27" y="70"/>
                  <a:pt x="27" y="70"/>
                  <a:pt x="27" y="70"/>
                </a:cubicBezTo>
                <a:cubicBezTo>
                  <a:pt x="28" y="70"/>
                  <a:pt x="27" y="68"/>
                  <a:pt x="26" y="6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40" name="Freeform 119"/>
          <p:cNvSpPr>
            <a:spLocks noEditPoints="1"/>
          </p:cNvSpPr>
          <p:nvPr userDrawn="1"/>
        </p:nvSpPr>
        <p:spPr bwMode="auto">
          <a:xfrm>
            <a:off x="2446867" y="3125789"/>
            <a:ext cx="859367" cy="468313"/>
          </a:xfrm>
          <a:custGeom>
            <a:avLst/>
            <a:gdLst>
              <a:gd name="T0" fmla="*/ 57 w 167"/>
              <a:gd name="T1" fmla="*/ 50 h 121"/>
              <a:gd name="T2" fmla="*/ 38 w 167"/>
              <a:gd name="T3" fmla="*/ 0 h 121"/>
              <a:gd name="T4" fmla="*/ 87 w 167"/>
              <a:gd name="T5" fmla="*/ 30 h 121"/>
              <a:gd name="T6" fmla="*/ 108 w 167"/>
              <a:gd name="T7" fmla="*/ 29 h 121"/>
              <a:gd name="T8" fmla="*/ 113 w 167"/>
              <a:gd name="T9" fmla="*/ 37 h 121"/>
              <a:gd name="T10" fmla="*/ 108 w 167"/>
              <a:gd name="T11" fmla="*/ 46 h 121"/>
              <a:gd name="T12" fmla="*/ 94 w 167"/>
              <a:gd name="T13" fmla="*/ 47 h 121"/>
              <a:gd name="T14" fmla="*/ 142 w 167"/>
              <a:gd name="T15" fmla="*/ 50 h 121"/>
              <a:gd name="T16" fmla="*/ 138 w 167"/>
              <a:gd name="T17" fmla="*/ 52 h 121"/>
              <a:gd name="T18" fmla="*/ 155 w 167"/>
              <a:gd name="T19" fmla="*/ 56 h 121"/>
              <a:gd name="T20" fmla="*/ 142 w 167"/>
              <a:gd name="T21" fmla="*/ 79 h 121"/>
              <a:gd name="T22" fmla="*/ 10 w 167"/>
              <a:gd name="T23" fmla="*/ 61 h 121"/>
              <a:gd name="T24" fmla="*/ 0 w 167"/>
              <a:gd name="T25" fmla="*/ 34 h 121"/>
              <a:gd name="T26" fmla="*/ 18 w 167"/>
              <a:gd name="T27" fmla="*/ 46 h 121"/>
              <a:gd name="T28" fmla="*/ 14 w 167"/>
              <a:gd name="T29" fmla="*/ 34 h 121"/>
              <a:gd name="T30" fmla="*/ 30 w 167"/>
              <a:gd name="T31" fmla="*/ 23 h 121"/>
              <a:gd name="T32" fmla="*/ 101 w 167"/>
              <a:gd name="T33" fmla="*/ 88 h 121"/>
              <a:gd name="T34" fmla="*/ 112 w 167"/>
              <a:gd name="T35" fmla="*/ 88 h 121"/>
              <a:gd name="T36" fmla="*/ 116 w 167"/>
              <a:gd name="T37" fmla="*/ 95 h 121"/>
              <a:gd name="T38" fmla="*/ 112 w 167"/>
              <a:gd name="T39" fmla="*/ 102 h 121"/>
              <a:gd name="T40" fmla="*/ 96 w 167"/>
              <a:gd name="T41" fmla="*/ 102 h 121"/>
              <a:gd name="T42" fmla="*/ 74 w 167"/>
              <a:gd name="T43" fmla="*/ 121 h 121"/>
              <a:gd name="T44" fmla="*/ 66 w 167"/>
              <a:gd name="T45" fmla="*/ 85 h 121"/>
              <a:gd name="T46" fmla="*/ 101 w 167"/>
              <a:gd name="T47" fmla="*/ 88 h 121"/>
              <a:gd name="T48" fmla="*/ 112 w 167"/>
              <a:gd name="T49" fmla="*/ 91 h 121"/>
              <a:gd name="T50" fmla="*/ 112 w 167"/>
              <a:gd name="T51" fmla="*/ 95 h 121"/>
              <a:gd name="T52" fmla="*/ 112 w 167"/>
              <a:gd name="T53" fmla="*/ 98 h 121"/>
              <a:gd name="T54" fmla="*/ 113 w 167"/>
              <a:gd name="T55" fmla="*/ 95 h 121"/>
              <a:gd name="T56" fmla="*/ 108 w 167"/>
              <a:gd name="T57" fmla="*/ 32 h 121"/>
              <a:gd name="T58" fmla="*/ 108 w 167"/>
              <a:gd name="T59" fmla="*/ 32 h 121"/>
              <a:gd name="T60" fmla="*/ 106 w 167"/>
              <a:gd name="T61" fmla="*/ 37 h 121"/>
              <a:gd name="T62" fmla="*/ 108 w 167"/>
              <a:gd name="T63" fmla="*/ 43 h 121"/>
              <a:gd name="T64" fmla="*/ 110 w 167"/>
              <a:gd name="T65" fmla="*/ 37 h 121"/>
              <a:gd name="T66" fmla="*/ 108 w 167"/>
              <a:gd name="T67" fmla="*/ 3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121">
                <a:moveTo>
                  <a:pt x="40" y="50"/>
                </a:moveTo>
                <a:cubicBezTo>
                  <a:pt x="57" y="50"/>
                  <a:pt x="57" y="50"/>
                  <a:pt x="57" y="50"/>
                </a:cubicBezTo>
                <a:cubicBezTo>
                  <a:pt x="30" y="0"/>
                  <a:pt x="30" y="0"/>
                  <a:pt x="30" y="0"/>
                </a:cubicBezTo>
                <a:cubicBezTo>
                  <a:pt x="38" y="0"/>
                  <a:pt x="38" y="0"/>
                  <a:pt x="38" y="0"/>
                </a:cubicBezTo>
                <a:cubicBezTo>
                  <a:pt x="76" y="31"/>
                  <a:pt x="76" y="31"/>
                  <a:pt x="76" y="31"/>
                </a:cubicBezTo>
                <a:cubicBezTo>
                  <a:pt x="79" y="31"/>
                  <a:pt x="83" y="30"/>
                  <a:pt x="87" y="30"/>
                </a:cubicBezTo>
                <a:cubicBezTo>
                  <a:pt x="93" y="29"/>
                  <a:pt x="100" y="29"/>
                  <a:pt x="106" y="29"/>
                </a:cubicBezTo>
                <a:cubicBezTo>
                  <a:pt x="107" y="29"/>
                  <a:pt x="107" y="29"/>
                  <a:pt x="108" y="29"/>
                </a:cubicBezTo>
                <a:cubicBezTo>
                  <a:pt x="110" y="29"/>
                  <a:pt x="111" y="30"/>
                  <a:pt x="112" y="32"/>
                </a:cubicBezTo>
                <a:cubicBezTo>
                  <a:pt x="112" y="33"/>
                  <a:pt x="113" y="35"/>
                  <a:pt x="113" y="37"/>
                </a:cubicBezTo>
                <a:cubicBezTo>
                  <a:pt x="113" y="40"/>
                  <a:pt x="112" y="42"/>
                  <a:pt x="112" y="43"/>
                </a:cubicBezTo>
                <a:cubicBezTo>
                  <a:pt x="111" y="45"/>
                  <a:pt x="110" y="46"/>
                  <a:pt x="108" y="46"/>
                </a:cubicBezTo>
                <a:cubicBezTo>
                  <a:pt x="108" y="46"/>
                  <a:pt x="108" y="46"/>
                  <a:pt x="107" y="46"/>
                </a:cubicBezTo>
                <a:cubicBezTo>
                  <a:pt x="103" y="47"/>
                  <a:pt x="99" y="47"/>
                  <a:pt x="94" y="47"/>
                </a:cubicBezTo>
                <a:cubicBezTo>
                  <a:pt x="98" y="50"/>
                  <a:pt x="98" y="50"/>
                  <a:pt x="98" y="50"/>
                </a:cubicBezTo>
                <a:cubicBezTo>
                  <a:pt x="142" y="50"/>
                  <a:pt x="142" y="50"/>
                  <a:pt x="142" y="50"/>
                </a:cubicBezTo>
                <a:cubicBezTo>
                  <a:pt x="144" y="51"/>
                  <a:pt x="146" y="51"/>
                  <a:pt x="147" y="52"/>
                </a:cubicBezTo>
                <a:cubicBezTo>
                  <a:pt x="138" y="52"/>
                  <a:pt x="138" y="52"/>
                  <a:pt x="138" y="52"/>
                </a:cubicBezTo>
                <a:cubicBezTo>
                  <a:pt x="141" y="56"/>
                  <a:pt x="141" y="56"/>
                  <a:pt x="141" y="56"/>
                </a:cubicBezTo>
                <a:cubicBezTo>
                  <a:pt x="155" y="56"/>
                  <a:pt x="155" y="56"/>
                  <a:pt x="155" y="56"/>
                </a:cubicBezTo>
                <a:cubicBezTo>
                  <a:pt x="160" y="59"/>
                  <a:pt x="164" y="64"/>
                  <a:pt x="167" y="69"/>
                </a:cubicBezTo>
                <a:cubicBezTo>
                  <a:pt x="167" y="76"/>
                  <a:pt x="156" y="78"/>
                  <a:pt x="142" y="79"/>
                </a:cubicBezTo>
                <a:cubicBezTo>
                  <a:pt x="65" y="79"/>
                  <a:pt x="65" y="79"/>
                  <a:pt x="65" y="79"/>
                </a:cubicBezTo>
                <a:cubicBezTo>
                  <a:pt x="10" y="61"/>
                  <a:pt x="10" y="61"/>
                  <a:pt x="10" y="61"/>
                </a:cubicBezTo>
                <a:cubicBezTo>
                  <a:pt x="10" y="51"/>
                  <a:pt x="10" y="51"/>
                  <a:pt x="10" y="51"/>
                </a:cubicBezTo>
                <a:cubicBezTo>
                  <a:pt x="0" y="34"/>
                  <a:pt x="0" y="34"/>
                  <a:pt x="0" y="34"/>
                </a:cubicBezTo>
                <a:cubicBezTo>
                  <a:pt x="7" y="34"/>
                  <a:pt x="7" y="34"/>
                  <a:pt x="7" y="34"/>
                </a:cubicBezTo>
                <a:cubicBezTo>
                  <a:pt x="18" y="46"/>
                  <a:pt x="18" y="46"/>
                  <a:pt x="18" y="46"/>
                </a:cubicBezTo>
                <a:cubicBezTo>
                  <a:pt x="19" y="45"/>
                  <a:pt x="19" y="45"/>
                  <a:pt x="19" y="45"/>
                </a:cubicBezTo>
                <a:cubicBezTo>
                  <a:pt x="14" y="34"/>
                  <a:pt x="14" y="34"/>
                  <a:pt x="14" y="34"/>
                </a:cubicBezTo>
                <a:cubicBezTo>
                  <a:pt x="16" y="23"/>
                  <a:pt x="16" y="23"/>
                  <a:pt x="16" y="23"/>
                </a:cubicBezTo>
                <a:cubicBezTo>
                  <a:pt x="30" y="23"/>
                  <a:pt x="30" y="23"/>
                  <a:pt x="30" y="23"/>
                </a:cubicBezTo>
                <a:cubicBezTo>
                  <a:pt x="40" y="50"/>
                  <a:pt x="40" y="50"/>
                  <a:pt x="40" y="50"/>
                </a:cubicBezTo>
                <a:close/>
                <a:moveTo>
                  <a:pt x="101" y="88"/>
                </a:moveTo>
                <a:cubicBezTo>
                  <a:pt x="105" y="88"/>
                  <a:pt x="108" y="88"/>
                  <a:pt x="112" y="88"/>
                </a:cubicBezTo>
                <a:cubicBezTo>
                  <a:pt x="112" y="88"/>
                  <a:pt x="112" y="88"/>
                  <a:pt x="112" y="88"/>
                </a:cubicBezTo>
                <a:cubicBezTo>
                  <a:pt x="114" y="88"/>
                  <a:pt x="115" y="89"/>
                  <a:pt x="116" y="90"/>
                </a:cubicBezTo>
                <a:cubicBezTo>
                  <a:pt x="116" y="92"/>
                  <a:pt x="116" y="93"/>
                  <a:pt x="116" y="95"/>
                </a:cubicBezTo>
                <a:cubicBezTo>
                  <a:pt x="116" y="96"/>
                  <a:pt x="116" y="98"/>
                  <a:pt x="116" y="99"/>
                </a:cubicBezTo>
                <a:cubicBezTo>
                  <a:pt x="115" y="101"/>
                  <a:pt x="114" y="102"/>
                  <a:pt x="112" y="102"/>
                </a:cubicBezTo>
                <a:cubicBezTo>
                  <a:pt x="112" y="102"/>
                  <a:pt x="112" y="102"/>
                  <a:pt x="112" y="102"/>
                </a:cubicBezTo>
                <a:cubicBezTo>
                  <a:pt x="107" y="102"/>
                  <a:pt x="101" y="102"/>
                  <a:pt x="96" y="102"/>
                </a:cubicBezTo>
                <a:cubicBezTo>
                  <a:pt x="94" y="102"/>
                  <a:pt x="92" y="102"/>
                  <a:pt x="90" y="101"/>
                </a:cubicBezTo>
                <a:cubicBezTo>
                  <a:pt x="74" y="121"/>
                  <a:pt x="74" y="121"/>
                  <a:pt x="74" y="121"/>
                </a:cubicBezTo>
                <a:cubicBezTo>
                  <a:pt x="64" y="119"/>
                  <a:pt x="64" y="119"/>
                  <a:pt x="64" y="119"/>
                </a:cubicBezTo>
                <a:cubicBezTo>
                  <a:pt x="66" y="85"/>
                  <a:pt x="66" y="85"/>
                  <a:pt x="66" y="85"/>
                </a:cubicBezTo>
                <a:cubicBezTo>
                  <a:pt x="103" y="85"/>
                  <a:pt x="103" y="85"/>
                  <a:pt x="103" y="85"/>
                </a:cubicBezTo>
                <a:cubicBezTo>
                  <a:pt x="101" y="88"/>
                  <a:pt x="101" y="88"/>
                  <a:pt x="101" y="88"/>
                </a:cubicBezTo>
                <a:close/>
                <a:moveTo>
                  <a:pt x="113" y="92"/>
                </a:moveTo>
                <a:cubicBezTo>
                  <a:pt x="113" y="91"/>
                  <a:pt x="112" y="91"/>
                  <a:pt x="112" y="91"/>
                </a:cubicBezTo>
                <a:cubicBezTo>
                  <a:pt x="112" y="91"/>
                  <a:pt x="112" y="91"/>
                  <a:pt x="112" y="92"/>
                </a:cubicBezTo>
                <a:cubicBezTo>
                  <a:pt x="112" y="92"/>
                  <a:pt x="112" y="94"/>
                  <a:pt x="112" y="95"/>
                </a:cubicBezTo>
                <a:cubicBezTo>
                  <a:pt x="112" y="96"/>
                  <a:pt x="112" y="97"/>
                  <a:pt x="112" y="98"/>
                </a:cubicBezTo>
                <a:cubicBezTo>
                  <a:pt x="112" y="98"/>
                  <a:pt x="112" y="98"/>
                  <a:pt x="112" y="98"/>
                </a:cubicBezTo>
                <a:cubicBezTo>
                  <a:pt x="112" y="98"/>
                  <a:pt x="113" y="98"/>
                  <a:pt x="113" y="98"/>
                </a:cubicBezTo>
                <a:cubicBezTo>
                  <a:pt x="113" y="97"/>
                  <a:pt x="113" y="96"/>
                  <a:pt x="113" y="95"/>
                </a:cubicBezTo>
                <a:cubicBezTo>
                  <a:pt x="113" y="94"/>
                  <a:pt x="113" y="92"/>
                  <a:pt x="113" y="92"/>
                </a:cubicBezTo>
                <a:close/>
                <a:moveTo>
                  <a:pt x="108" y="32"/>
                </a:moveTo>
                <a:cubicBezTo>
                  <a:pt x="108" y="32"/>
                  <a:pt x="108" y="32"/>
                  <a:pt x="108" y="32"/>
                </a:cubicBezTo>
                <a:cubicBezTo>
                  <a:pt x="108" y="32"/>
                  <a:pt x="108" y="32"/>
                  <a:pt x="108" y="32"/>
                </a:cubicBezTo>
                <a:cubicBezTo>
                  <a:pt x="108" y="33"/>
                  <a:pt x="107" y="33"/>
                  <a:pt x="107" y="33"/>
                </a:cubicBezTo>
                <a:cubicBezTo>
                  <a:pt x="107" y="34"/>
                  <a:pt x="106" y="36"/>
                  <a:pt x="106" y="37"/>
                </a:cubicBezTo>
                <a:cubicBezTo>
                  <a:pt x="106" y="39"/>
                  <a:pt x="107" y="41"/>
                  <a:pt x="107" y="42"/>
                </a:cubicBezTo>
                <a:cubicBezTo>
                  <a:pt x="108" y="42"/>
                  <a:pt x="108" y="43"/>
                  <a:pt x="108" y="43"/>
                </a:cubicBezTo>
                <a:cubicBezTo>
                  <a:pt x="108" y="43"/>
                  <a:pt x="108" y="42"/>
                  <a:pt x="109" y="42"/>
                </a:cubicBezTo>
                <a:cubicBezTo>
                  <a:pt x="109" y="41"/>
                  <a:pt x="110" y="39"/>
                  <a:pt x="110" y="37"/>
                </a:cubicBezTo>
                <a:cubicBezTo>
                  <a:pt x="110" y="36"/>
                  <a:pt x="109" y="34"/>
                  <a:pt x="109" y="33"/>
                </a:cubicBezTo>
                <a:cubicBezTo>
                  <a:pt x="108" y="33"/>
                  <a:pt x="108" y="32"/>
                  <a:pt x="108" y="32"/>
                </a:cubicBezTo>
                <a:cubicBezTo>
                  <a:pt x="108" y="32"/>
                  <a:pt x="108" y="32"/>
                  <a:pt x="108" y="32"/>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41" name="Freeform 120"/>
          <p:cNvSpPr>
            <a:spLocks noEditPoints="1"/>
          </p:cNvSpPr>
          <p:nvPr userDrawn="1"/>
        </p:nvSpPr>
        <p:spPr bwMode="auto">
          <a:xfrm>
            <a:off x="4521201" y="3049588"/>
            <a:ext cx="783167" cy="382588"/>
          </a:xfrm>
          <a:custGeom>
            <a:avLst/>
            <a:gdLst>
              <a:gd name="T0" fmla="*/ 137 w 152"/>
              <a:gd name="T1" fmla="*/ 26 h 99"/>
              <a:gd name="T2" fmla="*/ 137 w 152"/>
              <a:gd name="T3" fmla="*/ 26 h 99"/>
              <a:gd name="T4" fmla="*/ 121 w 152"/>
              <a:gd name="T5" fmla="*/ 0 h 99"/>
              <a:gd name="T6" fmla="*/ 31 w 152"/>
              <a:gd name="T7" fmla="*/ 0 h 99"/>
              <a:gd name="T8" fmla="*/ 14 w 152"/>
              <a:gd name="T9" fmla="*/ 26 h 99"/>
              <a:gd name="T10" fmla="*/ 14 w 152"/>
              <a:gd name="T11" fmla="*/ 26 h 99"/>
              <a:gd name="T12" fmla="*/ 0 w 152"/>
              <a:gd name="T13" fmla="*/ 26 h 99"/>
              <a:gd name="T14" fmla="*/ 2 w 152"/>
              <a:gd name="T15" fmla="*/ 47 h 99"/>
              <a:gd name="T16" fmla="*/ 6 w 152"/>
              <a:gd name="T17" fmla="*/ 47 h 99"/>
              <a:gd name="T18" fmla="*/ 6 w 152"/>
              <a:gd name="T19" fmla="*/ 85 h 99"/>
              <a:gd name="T20" fmla="*/ 6 w 152"/>
              <a:gd name="T21" fmla="*/ 88 h 99"/>
              <a:gd name="T22" fmla="*/ 6 w 152"/>
              <a:gd name="T23" fmla="*/ 99 h 99"/>
              <a:gd name="T24" fmla="*/ 30 w 152"/>
              <a:gd name="T25" fmla="*/ 99 h 99"/>
              <a:gd name="T26" fmla="*/ 30 w 152"/>
              <a:gd name="T27" fmla="*/ 88 h 99"/>
              <a:gd name="T28" fmla="*/ 122 w 152"/>
              <a:gd name="T29" fmla="*/ 88 h 99"/>
              <a:gd name="T30" fmla="*/ 122 w 152"/>
              <a:gd name="T31" fmla="*/ 99 h 99"/>
              <a:gd name="T32" fmla="*/ 146 w 152"/>
              <a:gd name="T33" fmla="*/ 99 h 99"/>
              <a:gd name="T34" fmla="*/ 146 w 152"/>
              <a:gd name="T35" fmla="*/ 88 h 99"/>
              <a:gd name="T36" fmla="*/ 146 w 152"/>
              <a:gd name="T37" fmla="*/ 85 h 99"/>
              <a:gd name="T38" fmla="*/ 146 w 152"/>
              <a:gd name="T39" fmla="*/ 47 h 99"/>
              <a:gd name="T40" fmla="*/ 150 w 152"/>
              <a:gd name="T41" fmla="*/ 47 h 99"/>
              <a:gd name="T42" fmla="*/ 152 w 152"/>
              <a:gd name="T43" fmla="*/ 26 h 99"/>
              <a:gd name="T44" fmla="*/ 137 w 152"/>
              <a:gd name="T45" fmla="*/ 26 h 99"/>
              <a:gd name="T46" fmla="*/ 36 w 152"/>
              <a:gd name="T47" fmla="*/ 10 h 99"/>
              <a:gd name="T48" fmla="*/ 116 w 152"/>
              <a:gd name="T49" fmla="*/ 10 h 99"/>
              <a:gd name="T50" fmla="*/ 131 w 152"/>
              <a:gd name="T51" fmla="*/ 33 h 99"/>
              <a:gd name="T52" fmla="*/ 21 w 152"/>
              <a:gd name="T53" fmla="*/ 33 h 99"/>
              <a:gd name="T54" fmla="*/ 36 w 152"/>
              <a:gd name="T55" fmla="*/ 10 h 99"/>
              <a:gd name="T56" fmla="*/ 28 w 152"/>
              <a:gd name="T57" fmla="*/ 67 h 99"/>
              <a:gd name="T58" fmla="*/ 21 w 152"/>
              <a:gd name="T59" fmla="*/ 60 h 99"/>
              <a:gd name="T60" fmla="*/ 28 w 152"/>
              <a:gd name="T61" fmla="*/ 53 h 99"/>
              <a:gd name="T62" fmla="*/ 35 w 152"/>
              <a:gd name="T63" fmla="*/ 60 h 99"/>
              <a:gd name="T64" fmla="*/ 28 w 152"/>
              <a:gd name="T65" fmla="*/ 67 h 99"/>
              <a:gd name="T66" fmla="*/ 40 w 152"/>
              <a:gd name="T67" fmla="*/ 74 h 99"/>
              <a:gd name="T68" fmla="*/ 35 w 152"/>
              <a:gd name="T69" fmla="*/ 69 h 99"/>
              <a:gd name="T70" fmla="*/ 40 w 152"/>
              <a:gd name="T71" fmla="*/ 65 h 99"/>
              <a:gd name="T72" fmla="*/ 45 w 152"/>
              <a:gd name="T73" fmla="*/ 69 h 99"/>
              <a:gd name="T74" fmla="*/ 40 w 152"/>
              <a:gd name="T75" fmla="*/ 74 h 99"/>
              <a:gd name="T76" fmla="*/ 98 w 152"/>
              <a:gd name="T77" fmla="*/ 73 h 99"/>
              <a:gd name="T78" fmla="*/ 54 w 152"/>
              <a:gd name="T79" fmla="*/ 73 h 99"/>
              <a:gd name="T80" fmla="*/ 54 w 152"/>
              <a:gd name="T81" fmla="*/ 66 h 99"/>
              <a:gd name="T82" fmla="*/ 98 w 152"/>
              <a:gd name="T83" fmla="*/ 66 h 99"/>
              <a:gd name="T84" fmla="*/ 98 w 152"/>
              <a:gd name="T85" fmla="*/ 73 h 99"/>
              <a:gd name="T86" fmla="*/ 98 w 152"/>
              <a:gd name="T87" fmla="*/ 64 h 99"/>
              <a:gd name="T88" fmla="*/ 54 w 152"/>
              <a:gd name="T89" fmla="*/ 64 h 99"/>
              <a:gd name="T90" fmla="*/ 54 w 152"/>
              <a:gd name="T91" fmla="*/ 56 h 99"/>
              <a:gd name="T92" fmla="*/ 98 w 152"/>
              <a:gd name="T93" fmla="*/ 56 h 99"/>
              <a:gd name="T94" fmla="*/ 98 w 152"/>
              <a:gd name="T95" fmla="*/ 64 h 99"/>
              <a:gd name="T96" fmla="*/ 112 w 152"/>
              <a:gd name="T97" fmla="*/ 74 h 99"/>
              <a:gd name="T98" fmla="*/ 107 w 152"/>
              <a:gd name="T99" fmla="*/ 69 h 99"/>
              <a:gd name="T100" fmla="*/ 112 w 152"/>
              <a:gd name="T101" fmla="*/ 65 h 99"/>
              <a:gd name="T102" fmla="*/ 117 w 152"/>
              <a:gd name="T103" fmla="*/ 69 h 99"/>
              <a:gd name="T104" fmla="*/ 112 w 152"/>
              <a:gd name="T105" fmla="*/ 74 h 99"/>
              <a:gd name="T106" fmla="*/ 124 w 152"/>
              <a:gd name="T107" fmla="*/ 67 h 99"/>
              <a:gd name="T108" fmla="*/ 117 w 152"/>
              <a:gd name="T109" fmla="*/ 60 h 99"/>
              <a:gd name="T110" fmla="*/ 124 w 152"/>
              <a:gd name="T111" fmla="*/ 53 h 99"/>
              <a:gd name="T112" fmla="*/ 131 w 152"/>
              <a:gd name="T113" fmla="*/ 60 h 99"/>
              <a:gd name="T114" fmla="*/ 124 w 152"/>
              <a:gd name="T115" fmla="*/ 6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2" h="99">
                <a:moveTo>
                  <a:pt x="137" y="26"/>
                </a:moveTo>
                <a:cubicBezTo>
                  <a:pt x="137" y="26"/>
                  <a:pt x="137" y="26"/>
                  <a:pt x="137" y="26"/>
                </a:cubicBezTo>
                <a:cubicBezTo>
                  <a:pt x="121" y="0"/>
                  <a:pt x="121" y="0"/>
                  <a:pt x="121" y="0"/>
                </a:cubicBezTo>
                <a:cubicBezTo>
                  <a:pt x="31" y="0"/>
                  <a:pt x="31" y="0"/>
                  <a:pt x="31" y="0"/>
                </a:cubicBezTo>
                <a:cubicBezTo>
                  <a:pt x="14" y="26"/>
                  <a:pt x="14" y="26"/>
                  <a:pt x="14" y="26"/>
                </a:cubicBezTo>
                <a:cubicBezTo>
                  <a:pt x="14" y="26"/>
                  <a:pt x="14" y="26"/>
                  <a:pt x="14" y="26"/>
                </a:cubicBezTo>
                <a:cubicBezTo>
                  <a:pt x="0" y="26"/>
                  <a:pt x="0" y="26"/>
                  <a:pt x="0" y="26"/>
                </a:cubicBezTo>
                <a:cubicBezTo>
                  <a:pt x="2" y="47"/>
                  <a:pt x="2" y="47"/>
                  <a:pt x="2" y="47"/>
                </a:cubicBezTo>
                <a:cubicBezTo>
                  <a:pt x="6" y="47"/>
                  <a:pt x="6" y="47"/>
                  <a:pt x="6" y="47"/>
                </a:cubicBezTo>
                <a:cubicBezTo>
                  <a:pt x="6" y="85"/>
                  <a:pt x="6" y="85"/>
                  <a:pt x="6" y="85"/>
                </a:cubicBezTo>
                <a:cubicBezTo>
                  <a:pt x="6" y="88"/>
                  <a:pt x="6" y="88"/>
                  <a:pt x="6" y="88"/>
                </a:cubicBezTo>
                <a:cubicBezTo>
                  <a:pt x="6" y="99"/>
                  <a:pt x="6" y="99"/>
                  <a:pt x="6" y="99"/>
                </a:cubicBezTo>
                <a:cubicBezTo>
                  <a:pt x="30" y="99"/>
                  <a:pt x="30" y="99"/>
                  <a:pt x="30" y="99"/>
                </a:cubicBezTo>
                <a:cubicBezTo>
                  <a:pt x="30" y="88"/>
                  <a:pt x="30" y="88"/>
                  <a:pt x="30" y="88"/>
                </a:cubicBezTo>
                <a:cubicBezTo>
                  <a:pt x="122" y="88"/>
                  <a:pt x="122" y="88"/>
                  <a:pt x="122" y="88"/>
                </a:cubicBezTo>
                <a:cubicBezTo>
                  <a:pt x="122" y="99"/>
                  <a:pt x="122" y="99"/>
                  <a:pt x="122" y="99"/>
                </a:cubicBezTo>
                <a:cubicBezTo>
                  <a:pt x="146" y="99"/>
                  <a:pt x="146" y="99"/>
                  <a:pt x="146" y="99"/>
                </a:cubicBezTo>
                <a:cubicBezTo>
                  <a:pt x="146" y="88"/>
                  <a:pt x="146" y="88"/>
                  <a:pt x="146" y="88"/>
                </a:cubicBezTo>
                <a:cubicBezTo>
                  <a:pt x="146" y="85"/>
                  <a:pt x="146" y="85"/>
                  <a:pt x="146" y="85"/>
                </a:cubicBezTo>
                <a:cubicBezTo>
                  <a:pt x="146" y="47"/>
                  <a:pt x="146" y="47"/>
                  <a:pt x="146" y="47"/>
                </a:cubicBezTo>
                <a:cubicBezTo>
                  <a:pt x="150" y="47"/>
                  <a:pt x="150" y="47"/>
                  <a:pt x="150" y="47"/>
                </a:cubicBezTo>
                <a:cubicBezTo>
                  <a:pt x="152" y="26"/>
                  <a:pt x="152" y="26"/>
                  <a:pt x="152" y="26"/>
                </a:cubicBezTo>
                <a:lnTo>
                  <a:pt x="137" y="26"/>
                </a:lnTo>
                <a:close/>
                <a:moveTo>
                  <a:pt x="36" y="10"/>
                </a:moveTo>
                <a:cubicBezTo>
                  <a:pt x="116" y="10"/>
                  <a:pt x="116" y="10"/>
                  <a:pt x="116" y="10"/>
                </a:cubicBezTo>
                <a:cubicBezTo>
                  <a:pt x="131" y="33"/>
                  <a:pt x="131" y="33"/>
                  <a:pt x="131" y="33"/>
                </a:cubicBezTo>
                <a:cubicBezTo>
                  <a:pt x="21" y="33"/>
                  <a:pt x="21" y="33"/>
                  <a:pt x="21" y="33"/>
                </a:cubicBezTo>
                <a:lnTo>
                  <a:pt x="36" y="10"/>
                </a:lnTo>
                <a:close/>
                <a:moveTo>
                  <a:pt x="28" y="67"/>
                </a:moveTo>
                <a:cubicBezTo>
                  <a:pt x="24" y="67"/>
                  <a:pt x="21" y="64"/>
                  <a:pt x="21" y="60"/>
                </a:cubicBezTo>
                <a:cubicBezTo>
                  <a:pt x="21" y="56"/>
                  <a:pt x="24" y="53"/>
                  <a:pt x="28" y="53"/>
                </a:cubicBezTo>
                <a:cubicBezTo>
                  <a:pt x="32" y="53"/>
                  <a:pt x="35" y="56"/>
                  <a:pt x="35" y="60"/>
                </a:cubicBezTo>
                <a:cubicBezTo>
                  <a:pt x="35" y="64"/>
                  <a:pt x="32" y="67"/>
                  <a:pt x="28" y="67"/>
                </a:cubicBezTo>
                <a:close/>
                <a:moveTo>
                  <a:pt x="40" y="74"/>
                </a:moveTo>
                <a:cubicBezTo>
                  <a:pt x="37" y="74"/>
                  <a:pt x="35" y="72"/>
                  <a:pt x="35" y="69"/>
                </a:cubicBezTo>
                <a:cubicBezTo>
                  <a:pt x="35" y="67"/>
                  <a:pt x="37" y="65"/>
                  <a:pt x="40" y="65"/>
                </a:cubicBezTo>
                <a:cubicBezTo>
                  <a:pt x="42" y="65"/>
                  <a:pt x="45" y="67"/>
                  <a:pt x="45" y="69"/>
                </a:cubicBezTo>
                <a:cubicBezTo>
                  <a:pt x="45" y="72"/>
                  <a:pt x="42" y="74"/>
                  <a:pt x="40" y="74"/>
                </a:cubicBezTo>
                <a:close/>
                <a:moveTo>
                  <a:pt x="98" y="73"/>
                </a:moveTo>
                <a:cubicBezTo>
                  <a:pt x="54" y="73"/>
                  <a:pt x="54" y="73"/>
                  <a:pt x="54" y="73"/>
                </a:cubicBezTo>
                <a:cubicBezTo>
                  <a:pt x="54" y="66"/>
                  <a:pt x="54" y="66"/>
                  <a:pt x="54" y="66"/>
                </a:cubicBezTo>
                <a:cubicBezTo>
                  <a:pt x="98" y="66"/>
                  <a:pt x="98" y="66"/>
                  <a:pt x="98" y="66"/>
                </a:cubicBezTo>
                <a:lnTo>
                  <a:pt x="98" y="73"/>
                </a:lnTo>
                <a:close/>
                <a:moveTo>
                  <a:pt x="98" y="64"/>
                </a:moveTo>
                <a:cubicBezTo>
                  <a:pt x="54" y="64"/>
                  <a:pt x="54" y="64"/>
                  <a:pt x="54" y="64"/>
                </a:cubicBezTo>
                <a:cubicBezTo>
                  <a:pt x="54" y="56"/>
                  <a:pt x="54" y="56"/>
                  <a:pt x="54" y="56"/>
                </a:cubicBezTo>
                <a:cubicBezTo>
                  <a:pt x="98" y="56"/>
                  <a:pt x="98" y="56"/>
                  <a:pt x="98" y="56"/>
                </a:cubicBezTo>
                <a:lnTo>
                  <a:pt x="98" y="64"/>
                </a:lnTo>
                <a:close/>
                <a:moveTo>
                  <a:pt x="112" y="74"/>
                </a:moveTo>
                <a:cubicBezTo>
                  <a:pt x="109" y="74"/>
                  <a:pt x="107" y="72"/>
                  <a:pt x="107" y="69"/>
                </a:cubicBezTo>
                <a:cubicBezTo>
                  <a:pt x="107" y="67"/>
                  <a:pt x="109" y="65"/>
                  <a:pt x="112" y="65"/>
                </a:cubicBezTo>
                <a:cubicBezTo>
                  <a:pt x="115" y="65"/>
                  <a:pt x="117" y="67"/>
                  <a:pt x="117" y="69"/>
                </a:cubicBezTo>
                <a:cubicBezTo>
                  <a:pt x="117" y="72"/>
                  <a:pt x="115" y="74"/>
                  <a:pt x="112" y="74"/>
                </a:cubicBezTo>
                <a:close/>
                <a:moveTo>
                  <a:pt x="124" y="67"/>
                </a:moveTo>
                <a:cubicBezTo>
                  <a:pt x="120" y="67"/>
                  <a:pt x="117" y="64"/>
                  <a:pt x="117" y="60"/>
                </a:cubicBezTo>
                <a:cubicBezTo>
                  <a:pt x="117" y="56"/>
                  <a:pt x="120" y="53"/>
                  <a:pt x="124" y="53"/>
                </a:cubicBezTo>
                <a:cubicBezTo>
                  <a:pt x="128" y="53"/>
                  <a:pt x="131" y="56"/>
                  <a:pt x="131" y="60"/>
                </a:cubicBezTo>
                <a:cubicBezTo>
                  <a:pt x="131" y="64"/>
                  <a:pt x="128" y="67"/>
                  <a:pt x="124" y="6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42" name="Freeform 121"/>
          <p:cNvSpPr>
            <a:spLocks noEditPoints="1"/>
          </p:cNvSpPr>
          <p:nvPr userDrawn="1"/>
        </p:nvSpPr>
        <p:spPr bwMode="auto">
          <a:xfrm>
            <a:off x="7090834" y="3405189"/>
            <a:ext cx="499533" cy="377825"/>
          </a:xfrm>
          <a:custGeom>
            <a:avLst/>
            <a:gdLst>
              <a:gd name="T0" fmla="*/ 0 w 97"/>
              <a:gd name="T1" fmla="*/ 49 h 98"/>
              <a:gd name="T2" fmla="*/ 48 w 97"/>
              <a:gd name="T3" fmla="*/ 98 h 98"/>
              <a:gd name="T4" fmla="*/ 97 w 97"/>
              <a:gd name="T5" fmla="*/ 49 h 98"/>
              <a:gd name="T6" fmla="*/ 48 w 97"/>
              <a:gd name="T7" fmla="*/ 0 h 98"/>
              <a:gd name="T8" fmla="*/ 0 w 97"/>
              <a:gd name="T9" fmla="*/ 49 h 98"/>
              <a:gd name="T10" fmla="*/ 10 w 97"/>
              <a:gd name="T11" fmla="*/ 49 h 98"/>
              <a:gd name="T12" fmla="*/ 11 w 97"/>
              <a:gd name="T13" fmla="*/ 40 h 98"/>
              <a:gd name="T14" fmla="*/ 20 w 97"/>
              <a:gd name="T15" fmla="*/ 49 h 98"/>
              <a:gd name="T16" fmla="*/ 18 w 97"/>
              <a:gd name="T17" fmla="*/ 61 h 98"/>
              <a:gd name="T18" fmla="*/ 26 w 97"/>
              <a:gd name="T19" fmla="*/ 70 h 98"/>
              <a:gd name="T20" fmla="*/ 26 w 97"/>
              <a:gd name="T21" fmla="*/ 81 h 98"/>
              <a:gd name="T22" fmla="*/ 10 w 97"/>
              <a:gd name="T23" fmla="*/ 49 h 98"/>
              <a:gd name="T24" fmla="*/ 40 w 97"/>
              <a:gd name="T25" fmla="*/ 12 h 98"/>
              <a:gd name="T26" fmla="*/ 48 w 97"/>
              <a:gd name="T27" fmla="*/ 11 h 98"/>
              <a:gd name="T28" fmla="*/ 58 w 97"/>
              <a:gd name="T29" fmla="*/ 12 h 98"/>
              <a:gd name="T30" fmla="*/ 57 w 97"/>
              <a:gd name="T31" fmla="*/ 15 h 98"/>
              <a:gd name="T32" fmla="*/ 59 w 97"/>
              <a:gd name="T33" fmla="*/ 17 h 98"/>
              <a:gd name="T34" fmla="*/ 65 w 97"/>
              <a:gd name="T35" fmla="*/ 17 h 98"/>
              <a:gd name="T36" fmla="*/ 66 w 97"/>
              <a:gd name="T37" fmla="*/ 15 h 98"/>
              <a:gd name="T38" fmla="*/ 70 w 97"/>
              <a:gd name="T39" fmla="*/ 17 h 98"/>
              <a:gd name="T40" fmla="*/ 67 w 97"/>
              <a:gd name="T41" fmla="*/ 19 h 98"/>
              <a:gd name="T42" fmla="*/ 63 w 97"/>
              <a:gd name="T43" fmla="*/ 23 h 98"/>
              <a:gd name="T44" fmla="*/ 67 w 97"/>
              <a:gd name="T45" fmla="*/ 25 h 98"/>
              <a:gd name="T46" fmla="*/ 67 w 97"/>
              <a:gd name="T47" fmla="*/ 27 h 98"/>
              <a:gd name="T48" fmla="*/ 63 w 97"/>
              <a:gd name="T49" fmla="*/ 27 h 98"/>
              <a:gd name="T50" fmla="*/ 63 w 97"/>
              <a:gd name="T51" fmla="*/ 31 h 98"/>
              <a:gd name="T52" fmla="*/ 69 w 97"/>
              <a:gd name="T53" fmla="*/ 33 h 98"/>
              <a:gd name="T54" fmla="*/ 73 w 97"/>
              <a:gd name="T55" fmla="*/ 27 h 98"/>
              <a:gd name="T56" fmla="*/ 78 w 97"/>
              <a:gd name="T57" fmla="*/ 26 h 98"/>
              <a:gd name="T58" fmla="*/ 79 w 97"/>
              <a:gd name="T59" fmla="*/ 26 h 98"/>
              <a:gd name="T60" fmla="*/ 85 w 97"/>
              <a:gd name="T61" fmla="*/ 37 h 98"/>
              <a:gd name="T62" fmla="*/ 85 w 97"/>
              <a:gd name="T63" fmla="*/ 37 h 98"/>
              <a:gd name="T64" fmla="*/ 77 w 97"/>
              <a:gd name="T65" fmla="*/ 35 h 98"/>
              <a:gd name="T66" fmla="*/ 67 w 97"/>
              <a:gd name="T67" fmla="*/ 37 h 98"/>
              <a:gd name="T68" fmla="*/ 61 w 97"/>
              <a:gd name="T69" fmla="*/ 43 h 98"/>
              <a:gd name="T70" fmla="*/ 63 w 97"/>
              <a:gd name="T71" fmla="*/ 53 h 98"/>
              <a:gd name="T72" fmla="*/ 73 w 97"/>
              <a:gd name="T73" fmla="*/ 59 h 98"/>
              <a:gd name="T74" fmla="*/ 73 w 97"/>
              <a:gd name="T75" fmla="*/ 79 h 98"/>
              <a:gd name="T76" fmla="*/ 48 w 97"/>
              <a:gd name="T77" fmla="*/ 88 h 98"/>
              <a:gd name="T78" fmla="*/ 36 w 97"/>
              <a:gd name="T79" fmla="*/ 86 h 98"/>
              <a:gd name="T80" fmla="*/ 46 w 97"/>
              <a:gd name="T81" fmla="*/ 61 h 98"/>
              <a:gd name="T82" fmla="*/ 44 w 97"/>
              <a:gd name="T83" fmla="*/ 51 h 98"/>
              <a:gd name="T84" fmla="*/ 32 w 97"/>
              <a:gd name="T85" fmla="*/ 41 h 98"/>
              <a:gd name="T86" fmla="*/ 26 w 97"/>
              <a:gd name="T87" fmla="*/ 47 h 98"/>
              <a:gd name="T88" fmla="*/ 22 w 97"/>
              <a:gd name="T89" fmla="*/ 39 h 98"/>
              <a:gd name="T90" fmla="*/ 34 w 97"/>
              <a:gd name="T91" fmla="*/ 31 h 98"/>
              <a:gd name="T92" fmla="*/ 40 w 97"/>
              <a:gd name="T93" fmla="*/ 15 h 98"/>
              <a:gd name="T94" fmla="*/ 40 w 97"/>
              <a:gd name="T95" fmla="*/ 1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7" h="98">
                <a:moveTo>
                  <a:pt x="0" y="49"/>
                </a:moveTo>
                <a:cubicBezTo>
                  <a:pt x="0" y="76"/>
                  <a:pt x="21" y="98"/>
                  <a:pt x="48" y="98"/>
                </a:cubicBezTo>
                <a:cubicBezTo>
                  <a:pt x="75" y="98"/>
                  <a:pt x="97" y="76"/>
                  <a:pt x="97" y="49"/>
                </a:cubicBezTo>
                <a:cubicBezTo>
                  <a:pt x="97" y="22"/>
                  <a:pt x="75" y="0"/>
                  <a:pt x="48" y="0"/>
                </a:cubicBezTo>
                <a:cubicBezTo>
                  <a:pt x="21" y="0"/>
                  <a:pt x="0" y="22"/>
                  <a:pt x="0" y="49"/>
                </a:cubicBezTo>
                <a:close/>
                <a:moveTo>
                  <a:pt x="10" y="49"/>
                </a:moveTo>
                <a:cubicBezTo>
                  <a:pt x="10" y="46"/>
                  <a:pt x="10" y="43"/>
                  <a:pt x="11" y="40"/>
                </a:cubicBezTo>
                <a:cubicBezTo>
                  <a:pt x="20" y="49"/>
                  <a:pt x="20" y="49"/>
                  <a:pt x="20" y="49"/>
                </a:cubicBezTo>
                <a:cubicBezTo>
                  <a:pt x="18" y="61"/>
                  <a:pt x="18" y="61"/>
                  <a:pt x="18" y="61"/>
                </a:cubicBezTo>
                <a:cubicBezTo>
                  <a:pt x="26" y="70"/>
                  <a:pt x="26" y="70"/>
                  <a:pt x="26" y="70"/>
                </a:cubicBezTo>
                <a:cubicBezTo>
                  <a:pt x="26" y="81"/>
                  <a:pt x="26" y="81"/>
                  <a:pt x="26" y="81"/>
                </a:cubicBezTo>
                <a:cubicBezTo>
                  <a:pt x="16" y="74"/>
                  <a:pt x="10" y="62"/>
                  <a:pt x="10" y="49"/>
                </a:cubicBezTo>
                <a:close/>
                <a:moveTo>
                  <a:pt x="40" y="12"/>
                </a:moveTo>
                <a:cubicBezTo>
                  <a:pt x="42" y="11"/>
                  <a:pt x="45" y="11"/>
                  <a:pt x="48" y="11"/>
                </a:cubicBezTo>
                <a:cubicBezTo>
                  <a:pt x="52" y="11"/>
                  <a:pt x="55" y="11"/>
                  <a:pt x="58" y="12"/>
                </a:cubicBezTo>
                <a:cubicBezTo>
                  <a:pt x="57" y="15"/>
                  <a:pt x="57" y="15"/>
                  <a:pt x="57" y="15"/>
                </a:cubicBezTo>
                <a:cubicBezTo>
                  <a:pt x="59" y="17"/>
                  <a:pt x="59" y="17"/>
                  <a:pt x="59" y="17"/>
                </a:cubicBezTo>
                <a:cubicBezTo>
                  <a:pt x="65" y="17"/>
                  <a:pt x="65" y="17"/>
                  <a:pt x="65" y="17"/>
                </a:cubicBezTo>
                <a:cubicBezTo>
                  <a:pt x="66" y="15"/>
                  <a:pt x="66" y="15"/>
                  <a:pt x="66" y="15"/>
                </a:cubicBezTo>
                <a:cubicBezTo>
                  <a:pt x="68" y="16"/>
                  <a:pt x="69" y="17"/>
                  <a:pt x="70" y="17"/>
                </a:cubicBezTo>
                <a:cubicBezTo>
                  <a:pt x="67" y="19"/>
                  <a:pt x="67" y="19"/>
                  <a:pt x="67" y="19"/>
                </a:cubicBezTo>
                <a:cubicBezTo>
                  <a:pt x="63" y="23"/>
                  <a:pt x="63" y="23"/>
                  <a:pt x="63" y="23"/>
                </a:cubicBezTo>
                <a:cubicBezTo>
                  <a:pt x="67" y="25"/>
                  <a:pt x="67" y="25"/>
                  <a:pt x="67" y="25"/>
                </a:cubicBezTo>
                <a:cubicBezTo>
                  <a:pt x="67" y="27"/>
                  <a:pt x="67" y="27"/>
                  <a:pt x="67" y="27"/>
                </a:cubicBezTo>
                <a:cubicBezTo>
                  <a:pt x="63" y="27"/>
                  <a:pt x="63" y="27"/>
                  <a:pt x="63" y="27"/>
                </a:cubicBezTo>
                <a:cubicBezTo>
                  <a:pt x="63" y="31"/>
                  <a:pt x="63" y="31"/>
                  <a:pt x="63" y="31"/>
                </a:cubicBezTo>
                <a:cubicBezTo>
                  <a:pt x="63" y="31"/>
                  <a:pt x="65" y="33"/>
                  <a:pt x="69" y="33"/>
                </a:cubicBezTo>
                <a:cubicBezTo>
                  <a:pt x="72" y="33"/>
                  <a:pt x="71" y="29"/>
                  <a:pt x="73" y="27"/>
                </a:cubicBezTo>
                <a:cubicBezTo>
                  <a:pt x="75" y="25"/>
                  <a:pt x="78" y="26"/>
                  <a:pt x="78" y="26"/>
                </a:cubicBezTo>
                <a:cubicBezTo>
                  <a:pt x="79" y="26"/>
                  <a:pt x="79" y="26"/>
                  <a:pt x="79" y="26"/>
                </a:cubicBezTo>
                <a:cubicBezTo>
                  <a:pt x="82" y="29"/>
                  <a:pt x="84" y="33"/>
                  <a:pt x="85" y="37"/>
                </a:cubicBezTo>
                <a:cubicBezTo>
                  <a:pt x="85" y="37"/>
                  <a:pt x="85" y="37"/>
                  <a:pt x="85" y="37"/>
                </a:cubicBezTo>
                <a:cubicBezTo>
                  <a:pt x="85" y="37"/>
                  <a:pt x="82" y="35"/>
                  <a:pt x="77" y="35"/>
                </a:cubicBezTo>
                <a:cubicBezTo>
                  <a:pt x="72" y="35"/>
                  <a:pt x="67" y="37"/>
                  <a:pt x="67" y="37"/>
                </a:cubicBezTo>
                <a:cubicBezTo>
                  <a:pt x="67" y="37"/>
                  <a:pt x="61" y="39"/>
                  <a:pt x="61" y="43"/>
                </a:cubicBezTo>
                <a:cubicBezTo>
                  <a:pt x="60" y="51"/>
                  <a:pt x="63" y="53"/>
                  <a:pt x="63" y="53"/>
                </a:cubicBezTo>
                <a:cubicBezTo>
                  <a:pt x="73" y="59"/>
                  <a:pt x="73" y="59"/>
                  <a:pt x="73" y="59"/>
                </a:cubicBezTo>
                <a:cubicBezTo>
                  <a:pt x="73" y="79"/>
                  <a:pt x="73" y="79"/>
                  <a:pt x="73" y="79"/>
                </a:cubicBezTo>
                <a:cubicBezTo>
                  <a:pt x="66" y="85"/>
                  <a:pt x="58" y="88"/>
                  <a:pt x="48" y="88"/>
                </a:cubicBezTo>
                <a:cubicBezTo>
                  <a:pt x="44" y="88"/>
                  <a:pt x="40" y="87"/>
                  <a:pt x="36" y="86"/>
                </a:cubicBezTo>
                <a:cubicBezTo>
                  <a:pt x="46" y="61"/>
                  <a:pt x="46" y="61"/>
                  <a:pt x="46" y="61"/>
                </a:cubicBezTo>
                <a:cubicBezTo>
                  <a:pt x="44" y="51"/>
                  <a:pt x="44" y="51"/>
                  <a:pt x="44" y="51"/>
                </a:cubicBezTo>
                <a:cubicBezTo>
                  <a:pt x="44" y="51"/>
                  <a:pt x="36" y="41"/>
                  <a:pt x="32" y="41"/>
                </a:cubicBezTo>
                <a:cubicBezTo>
                  <a:pt x="28" y="41"/>
                  <a:pt x="26" y="47"/>
                  <a:pt x="26" y="47"/>
                </a:cubicBezTo>
                <a:cubicBezTo>
                  <a:pt x="22" y="39"/>
                  <a:pt x="22" y="39"/>
                  <a:pt x="22" y="39"/>
                </a:cubicBezTo>
                <a:cubicBezTo>
                  <a:pt x="34" y="31"/>
                  <a:pt x="34" y="31"/>
                  <a:pt x="34" y="31"/>
                </a:cubicBezTo>
                <a:cubicBezTo>
                  <a:pt x="40" y="15"/>
                  <a:pt x="40" y="15"/>
                  <a:pt x="40" y="15"/>
                </a:cubicBezTo>
                <a:lnTo>
                  <a:pt x="40" y="1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43" name="Freeform 122"/>
          <p:cNvSpPr>
            <a:spLocks noEditPoints="1"/>
          </p:cNvSpPr>
          <p:nvPr userDrawn="1"/>
        </p:nvSpPr>
        <p:spPr bwMode="auto">
          <a:xfrm>
            <a:off x="7806267" y="3400425"/>
            <a:ext cx="499533" cy="374650"/>
          </a:xfrm>
          <a:custGeom>
            <a:avLst/>
            <a:gdLst>
              <a:gd name="T0" fmla="*/ 0 w 97"/>
              <a:gd name="T1" fmla="*/ 82 h 97"/>
              <a:gd name="T2" fmla="*/ 14 w 97"/>
              <a:gd name="T3" fmla="*/ 96 h 97"/>
              <a:gd name="T4" fmla="*/ 24 w 97"/>
              <a:gd name="T5" fmla="*/ 92 h 97"/>
              <a:gd name="T6" fmla="*/ 50 w 97"/>
              <a:gd name="T7" fmla="*/ 67 h 97"/>
              <a:gd name="T8" fmla="*/ 57 w 97"/>
              <a:gd name="T9" fmla="*/ 73 h 97"/>
              <a:gd name="T10" fmla="*/ 59 w 97"/>
              <a:gd name="T11" fmla="*/ 83 h 97"/>
              <a:gd name="T12" fmla="*/ 69 w 97"/>
              <a:gd name="T13" fmla="*/ 93 h 97"/>
              <a:gd name="T14" fmla="*/ 84 w 97"/>
              <a:gd name="T15" fmla="*/ 93 h 97"/>
              <a:gd name="T16" fmla="*/ 84 w 97"/>
              <a:gd name="T17" fmla="*/ 79 h 97"/>
              <a:gd name="T18" fmla="*/ 74 w 97"/>
              <a:gd name="T19" fmla="*/ 69 h 97"/>
              <a:gd name="T20" fmla="*/ 64 w 97"/>
              <a:gd name="T21" fmla="*/ 66 h 97"/>
              <a:gd name="T22" fmla="*/ 57 w 97"/>
              <a:gd name="T23" fmla="*/ 60 h 97"/>
              <a:gd name="T24" fmla="*/ 61 w 97"/>
              <a:gd name="T25" fmla="*/ 55 h 97"/>
              <a:gd name="T26" fmla="*/ 88 w 97"/>
              <a:gd name="T27" fmla="*/ 48 h 97"/>
              <a:gd name="T28" fmla="*/ 97 w 97"/>
              <a:gd name="T29" fmla="*/ 30 h 97"/>
              <a:gd name="T30" fmla="*/ 97 w 97"/>
              <a:gd name="T31" fmla="*/ 30 h 97"/>
              <a:gd name="T32" fmla="*/ 93 w 97"/>
              <a:gd name="T33" fmla="*/ 26 h 97"/>
              <a:gd name="T34" fmla="*/ 90 w 97"/>
              <a:gd name="T35" fmla="*/ 27 h 97"/>
              <a:gd name="T36" fmla="*/ 89 w 97"/>
              <a:gd name="T37" fmla="*/ 28 h 97"/>
              <a:gd name="T38" fmla="*/ 85 w 97"/>
              <a:gd name="T39" fmla="*/ 32 h 97"/>
              <a:gd name="T40" fmla="*/ 74 w 97"/>
              <a:gd name="T41" fmla="*/ 36 h 97"/>
              <a:gd name="T42" fmla="*/ 64 w 97"/>
              <a:gd name="T43" fmla="*/ 32 h 97"/>
              <a:gd name="T44" fmla="*/ 60 w 97"/>
              <a:gd name="T45" fmla="*/ 22 h 97"/>
              <a:gd name="T46" fmla="*/ 64 w 97"/>
              <a:gd name="T47" fmla="*/ 12 h 97"/>
              <a:gd name="T48" fmla="*/ 68 w 97"/>
              <a:gd name="T49" fmla="*/ 8 h 97"/>
              <a:gd name="T50" fmla="*/ 69 w 97"/>
              <a:gd name="T51" fmla="*/ 7 h 97"/>
              <a:gd name="T52" fmla="*/ 71 w 97"/>
              <a:gd name="T53" fmla="*/ 4 h 97"/>
              <a:gd name="T54" fmla="*/ 67 w 97"/>
              <a:gd name="T55" fmla="*/ 0 h 97"/>
              <a:gd name="T56" fmla="*/ 66 w 97"/>
              <a:gd name="T57" fmla="*/ 0 h 97"/>
              <a:gd name="T58" fmla="*/ 48 w 97"/>
              <a:gd name="T59" fmla="*/ 8 h 97"/>
              <a:gd name="T60" fmla="*/ 41 w 97"/>
              <a:gd name="T61" fmla="*/ 35 h 97"/>
              <a:gd name="T62" fmla="*/ 37 w 97"/>
              <a:gd name="T63" fmla="*/ 39 h 97"/>
              <a:gd name="T64" fmla="*/ 18 w 97"/>
              <a:gd name="T65" fmla="*/ 21 h 97"/>
              <a:gd name="T66" fmla="*/ 18 w 97"/>
              <a:gd name="T67" fmla="*/ 16 h 97"/>
              <a:gd name="T68" fmla="*/ 6 w 97"/>
              <a:gd name="T69" fmla="*/ 10 h 97"/>
              <a:gd name="T70" fmla="*/ 0 w 97"/>
              <a:gd name="T71" fmla="*/ 16 h 97"/>
              <a:gd name="T72" fmla="*/ 6 w 97"/>
              <a:gd name="T73" fmla="*/ 28 h 97"/>
              <a:gd name="T74" fmla="*/ 11 w 97"/>
              <a:gd name="T75" fmla="*/ 28 h 97"/>
              <a:gd name="T76" fmla="*/ 30 w 97"/>
              <a:gd name="T77" fmla="*/ 46 h 97"/>
              <a:gd name="T78" fmla="*/ 4 w 97"/>
              <a:gd name="T79" fmla="*/ 72 h 97"/>
              <a:gd name="T80" fmla="*/ 0 w 97"/>
              <a:gd name="T81" fmla="*/ 82 h 97"/>
              <a:gd name="T82" fmla="*/ 10 w 97"/>
              <a:gd name="T83" fmla="*/ 81 h 97"/>
              <a:gd name="T84" fmla="*/ 15 w 97"/>
              <a:gd name="T85" fmla="*/ 76 h 97"/>
              <a:gd name="T86" fmla="*/ 20 w 97"/>
              <a:gd name="T87" fmla="*/ 81 h 97"/>
              <a:gd name="T88" fmla="*/ 15 w 97"/>
              <a:gd name="T89" fmla="*/ 86 h 97"/>
              <a:gd name="T90" fmla="*/ 10 w 97"/>
              <a:gd name="T91"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7">
                <a:moveTo>
                  <a:pt x="0" y="82"/>
                </a:moveTo>
                <a:cubicBezTo>
                  <a:pt x="0" y="90"/>
                  <a:pt x="6" y="96"/>
                  <a:pt x="14" y="96"/>
                </a:cubicBezTo>
                <a:cubicBezTo>
                  <a:pt x="18" y="96"/>
                  <a:pt x="22" y="95"/>
                  <a:pt x="24" y="92"/>
                </a:cubicBezTo>
                <a:cubicBezTo>
                  <a:pt x="50" y="67"/>
                  <a:pt x="50" y="67"/>
                  <a:pt x="50" y="67"/>
                </a:cubicBezTo>
                <a:cubicBezTo>
                  <a:pt x="57" y="73"/>
                  <a:pt x="57" y="73"/>
                  <a:pt x="57" y="73"/>
                </a:cubicBezTo>
                <a:cubicBezTo>
                  <a:pt x="56" y="77"/>
                  <a:pt x="57" y="81"/>
                  <a:pt x="59" y="83"/>
                </a:cubicBezTo>
                <a:cubicBezTo>
                  <a:pt x="69" y="93"/>
                  <a:pt x="69" y="93"/>
                  <a:pt x="69" y="93"/>
                </a:cubicBezTo>
                <a:cubicBezTo>
                  <a:pt x="73" y="97"/>
                  <a:pt x="80" y="97"/>
                  <a:pt x="84" y="93"/>
                </a:cubicBezTo>
                <a:cubicBezTo>
                  <a:pt x="88" y="90"/>
                  <a:pt x="88" y="83"/>
                  <a:pt x="84" y="79"/>
                </a:cubicBezTo>
                <a:cubicBezTo>
                  <a:pt x="74" y="69"/>
                  <a:pt x="74" y="69"/>
                  <a:pt x="74" y="69"/>
                </a:cubicBezTo>
                <a:cubicBezTo>
                  <a:pt x="71" y="66"/>
                  <a:pt x="67" y="66"/>
                  <a:pt x="64" y="66"/>
                </a:cubicBezTo>
                <a:cubicBezTo>
                  <a:pt x="57" y="60"/>
                  <a:pt x="57" y="60"/>
                  <a:pt x="57" y="60"/>
                </a:cubicBezTo>
                <a:cubicBezTo>
                  <a:pt x="61" y="55"/>
                  <a:pt x="61" y="55"/>
                  <a:pt x="61" y="55"/>
                </a:cubicBezTo>
                <a:cubicBezTo>
                  <a:pt x="71" y="58"/>
                  <a:pt x="81" y="55"/>
                  <a:pt x="88" y="48"/>
                </a:cubicBezTo>
                <a:cubicBezTo>
                  <a:pt x="94" y="43"/>
                  <a:pt x="96" y="37"/>
                  <a:pt x="97" y="30"/>
                </a:cubicBezTo>
                <a:cubicBezTo>
                  <a:pt x="97" y="30"/>
                  <a:pt x="97" y="30"/>
                  <a:pt x="97" y="30"/>
                </a:cubicBezTo>
                <a:cubicBezTo>
                  <a:pt x="97" y="28"/>
                  <a:pt x="95" y="26"/>
                  <a:pt x="93" y="26"/>
                </a:cubicBezTo>
                <a:cubicBezTo>
                  <a:pt x="92" y="26"/>
                  <a:pt x="91" y="26"/>
                  <a:pt x="90" y="27"/>
                </a:cubicBezTo>
                <a:cubicBezTo>
                  <a:pt x="89" y="28"/>
                  <a:pt x="89" y="28"/>
                  <a:pt x="89" y="28"/>
                </a:cubicBezTo>
                <a:cubicBezTo>
                  <a:pt x="85" y="32"/>
                  <a:pt x="85" y="32"/>
                  <a:pt x="85" y="32"/>
                </a:cubicBezTo>
                <a:cubicBezTo>
                  <a:pt x="82" y="35"/>
                  <a:pt x="78" y="36"/>
                  <a:pt x="74" y="36"/>
                </a:cubicBezTo>
                <a:cubicBezTo>
                  <a:pt x="70" y="36"/>
                  <a:pt x="67" y="34"/>
                  <a:pt x="64" y="32"/>
                </a:cubicBezTo>
                <a:cubicBezTo>
                  <a:pt x="62" y="29"/>
                  <a:pt x="60" y="26"/>
                  <a:pt x="60" y="22"/>
                </a:cubicBezTo>
                <a:cubicBezTo>
                  <a:pt x="60" y="18"/>
                  <a:pt x="62" y="14"/>
                  <a:pt x="64" y="12"/>
                </a:cubicBezTo>
                <a:cubicBezTo>
                  <a:pt x="68" y="8"/>
                  <a:pt x="68" y="8"/>
                  <a:pt x="68" y="8"/>
                </a:cubicBezTo>
                <a:cubicBezTo>
                  <a:pt x="69" y="7"/>
                  <a:pt x="69" y="7"/>
                  <a:pt x="69" y="7"/>
                </a:cubicBezTo>
                <a:cubicBezTo>
                  <a:pt x="70" y="6"/>
                  <a:pt x="71" y="5"/>
                  <a:pt x="71" y="4"/>
                </a:cubicBezTo>
                <a:cubicBezTo>
                  <a:pt x="71" y="1"/>
                  <a:pt x="69" y="0"/>
                  <a:pt x="67" y="0"/>
                </a:cubicBezTo>
                <a:cubicBezTo>
                  <a:pt x="66" y="0"/>
                  <a:pt x="66" y="0"/>
                  <a:pt x="66" y="0"/>
                </a:cubicBezTo>
                <a:cubicBezTo>
                  <a:pt x="60" y="0"/>
                  <a:pt x="53" y="3"/>
                  <a:pt x="48" y="8"/>
                </a:cubicBezTo>
                <a:cubicBezTo>
                  <a:pt x="41" y="15"/>
                  <a:pt x="39" y="26"/>
                  <a:pt x="41" y="35"/>
                </a:cubicBezTo>
                <a:cubicBezTo>
                  <a:pt x="37" y="39"/>
                  <a:pt x="37" y="39"/>
                  <a:pt x="37" y="39"/>
                </a:cubicBezTo>
                <a:cubicBezTo>
                  <a:pt x="18" y="21"/>
                  <a:pt x="18" y="21"/>
                  <a:pt x="18" y="21"/>
                </a:cubicBezTo>
                <a:cubicBezTo>
                  <a:pt x="18" y="16"/>
                  <a:pt x="18" y="16"/>
                  <a:pt x="18" y="16"/>
                </a:cubicBezTo>
                <a:cubicBezTo>
                  <a:pt x="6" y="10"/>
                  <a:pt x="6" y="10"/>
                  <a:pt x="6" y="10"/>
                </a:cubicBezTo>
                <a:cubicBezTo>
                  <a:pt x="0" y="16"/>
                  <a:pt x="0" y="16"/>
                  <a:pt x="0" y="16"/>
                </a:cubicBezTo>
                <a:cubicBezTo>
                  <a:pt x="6" y="28"/>
                  <a:pt x="6" y="28"/>
                  <a:pt x="6" y="28"/>
                </a:cubicBezTo>
                <a:cubicBezTo>
                  <a:pt x="11" y="28"/>
                  <a:pt x="11" y="28"/>
                  <a:pt x="11" y="28"/>
                </a:cubicBezTo>
                <a:cubicBezTo>
                  <a:pt x="30" y="46"/>
                  <a:pt x="30" y="46"/>
                  <a:pt x="30" y="46"/>
                </a:cubicBezTo>
                <a:cubicBezTo>
                  <a:pt x="4" y="72"/>
                  <a:pt x="4" y="72"/>
                  <a:pt x="4" y="72"/>
                </a:cubicBezTo>
                <a:cubicBezTo>
                  <a:pt x="1" y="75"/>
                  <a:pt x="0" y="78"/>
                  <a:pt x="0" y="82"/>
                </a:cubicBezTo>
                <a:close/>
                <a:moveTo>
                  <a:pt x="10" y="81"/>
                </a:moveTo>
                <a:cubicBezTo>
                  <a:pt x="10" y="78"/>
                  <a:pt x="12" y="76"/>
                  <a:pt x="15" y="76"/>
                </a:cubicBezTo>
                <a:cubicBezTo>
                  <a:pt x="18" y="76"/>
                  <a:pt x="20" y="78"/>
                  <a:pt x="20" y="81"/>
                </a:cubicBezTo>
                <a:cubicBezTo>
                  <a:pt x="20" y="84"/>
                  <a:pt x="18" y="86"/>
                  <a:pt x="15" y="86"/>
                </a:cubicBezTo>
                <a:cubicBezTo>
                  <a:pt x="12" y="86"/>
                  <a:pt x="10" y="84"/>
                  <a:pt x="10" y="8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nvGrpSpPr>
          <p:cNvPr id="144" name="Group 143"/>
          <p:cNvGrpSpPr/>
          <p:nvPr userDrawn="1"/>
        </p:nvGrpSpPr>
        <p:grpSpPr>
          <a:xfrm>
            <a:off x="9829801" y="2392363"/>
            <a:ext cx="207433" cy="355600"/>
            <a:chOff x="7372350" y="2392363"/>
            <a:chExt cx="155575" cy="355600"/>
          </a:xfrm>
        </p:grpSpPr>
        <p:sp>
          <p:nvSpPr>
            <p:cNvPr id="145" name="Freeform 123"/>
            <p:cNvSpPr>
              <a:spLocks/>
            </p:cNvSpPr>
            <p:nvPr userDrawn="1"/>
          </p:nvSpPr>
          <p:spPr bwMode="auto">
            <a:xfrm>
              <a:off x="7372350" y="2505075"/>
              <a:ext cx="155575" cy="242888"/>
            </a:xfrm>
            <a:custGeom>
              <a:avLst/>
              <a:gdLst>
                <a:gd name="T0" fmla="*/ 76 w 98"/>
                <a:gd name="T1" fmla="*/ 134 h 153"/>
                <a:gd name="T2" fmla="*/ 76 w 98"/>
                <a:gd name="T3" fmla="*/ 0 h 153"/>
                <a:gd name="T4" fmla="*/ 0 w 98"/>
                <a:gd name="T5" fmla="*/ 0 h 153"/>
                <a:gd name="T6" fmla="*/ 0 w 98"/>
                <a:gd name="T7" fmla="*/ 19 h 153"/>
                <a:gd name="T8" fmla="*/ 22 w 98"/>
                <a:gd name="T9" fmla="*/ 19 h 153"/>
                <a:gd name="T10" fmla="*/ 22 w 98"/>
                <a:gd name="T11" fmla="*/ 134 h 153"/>
                <a:gd name="T12" fmla="*/ 0 w 98"/>
                <a:gd name="T13" fmla="*/ 134 h 153"/>
                <a:gd name="T14" fmla="*/ 0 w 98"/>
                <a:gd name="T15" fmla="*/ 153 h 153"/>
                <a:gd name="T16" fmla="*/ 98 w 98"/>
                <a:gd name="T17" fmla="*/ 153 h 153"/>
                <a:gd name="T18" fmla="*/ 98 w 98"/>
                <a:gd name="T19" fmla="*/ 134 h 153"/>
                <a:gd name="T20" fmla="*/ 76 w 98"/>
                <a:gd name="T21" fmla="*/ 13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153">
                  <a:moveTo>
                    <a:pt x="76" y="134"/>
                  </a:moveTo>
                  <a:lnTo>
                    <a:pt x="76" y="0"/>
                  </a:lnTo>
                  <a:lnTo>
                    <a:pt x="0" y="0"/>
                  </a:lnTo>
                  <a:lnTo>
                    <a:pt x="0" y="19"/>
                  </a:lnTo>
                  <a:lnTo>
                    <a:pt x="22" y="19"/>
                  </a:lnTo>
                  <a:lnTo>
                    <a:pt x="22" y="134"/>
                  </a:lnTo>
                  <a:lnTo>
                    <a:pt x="0" y="134"/>
                  </a:lnTo>
                  <a:lnTo>
                    <a:pt x="0" y="153"/>
                  </a:lnTo>
                  <a:lnTo>
                    <a:pt x="98" y="153"/>
                  </a:lnTo>
                  <a:lnTo>
                    <a:pt x="98" y="134"/>
                  </a:lnTo>
                  <a:lnTo>
                    <a:pt x="76" y="13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46" name="Freeform 124"/>
            <p:cNvSpPr>
              <a:spLocks/>
            </p:cNvSpPr>
            <p:nvPr userDrawn="1"/>
          </p:nvSpPr>
          <p:spPr bwMode="auto">
            <a:xfrm>
              <a:off x="7399338" y="2392363"/>
              <a:ext cx="101600" cy="85725"/>
            </a:xfrm>
            <a:custGeom>
              <a:avLst/>
              <a:gdLst>
                <a:gd name="T0" fmla="*/ 4 w 26"/>
                <a:gd name="T1" fmla="*/ 19 h 22"/>
                <a:gd name="T2" fmla="*/ 13 w 26"/>
                <a:gd name="T3" fmla="*/ 22 h 22"/>
                <a:gd name="T4" fmla="*/ 23 w 26"/>
                <a:gd name="T5" fmla="*/ 19 h 22"/>
                <a:gd name="T6" fmla="*/ 26 w 26"/>
                <a:gd name="T7" fmla="*/ 11 h 22"/>
                <a:gd name="T8" fmla="*/ 23 w 26"/>
                <a:gd name="T9" fmla="*/ 3 h 22"/>
                <a:gd name="T10" fmla="*/ 13 w 26"/>
                <a:gd name="T11" fmla="*/ 0 h 22"/>
                <a:gd name="T12" fmla="*/ 4 w 26"/>
                <a:gd name="T13" fmla="*/ 3 h 22"/>
                <a:gd name="T14" fmla="*/ 0 w 26"/>
                <a:gd name="T15" fmla="*/ 11 h 22"/>
                <a:gd name="T16" fmla="*/ 4 w 26"/>
                <a:gd name="T1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2">
                  <a:moveTo>
                    <a:pt x="4" y="19"/>
                  </a:moveTo>
                  <a:cubicBezTo>
                    <a:pt x="6" y="21"/>
                    <a:pt x="9" y="22"/>
                    <a:pt x="13" y="22"/>
                  </a:cubicBezTo>
                  <a:cubicBezTo>
                    <a:pt x="17" y="22"/>
                    <a:pt x="20" y="21"/>
                    <a:pt x="23" y="19"/>
                  </a:cubicBezTo>
                  <a:cubicBezTo>
                    <a:pt x="25" y="17"/>
                    <a:pt x="26" y="15"/>
                    <a:pt x="26" y="11"/>
                  </a:cubicBezTo>
                  <a:cubicBezTo>
                    <a:pt x="26" y="8"/>
                    <a:pt x="25" y="5"/>
                    <a:pt x="23" y="3"/>
                  </a:cubicBezTo>
                  <a:cubicBezTo>
                    <a:pt x="20" y="1"/>
                    <a:pt x="17" y="0"/>
                    <a:pt x="13" y="0"/>
                  </a:cubicBezTo>
                  <a:cubicBezTo>
                    <a:pt x="9" y="0"/>
                    <a:pt x="6" y="1"/>
                    <a:pt x="4" y="3"/>
                  </a:cubicBezTo>
                  <a:cubicBezTo>
                    <a:pt x="1" y="5"/>
                    <a:pt x="0" y="8"/>
                    <a:pt x="0" y="11"/>
                  </a:cubicBezTo>
                  <a:cubicBezTo>
                    <a:pt x="0" y="15"/>
                    <a:pt x="1" y="17"/>
                    <a:pt x="4" y="1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sp>
        <p:nvSpPr>
          <p:cNvPr id="147" name="Freeform 125"/>
          <p:cNvSpPr>
            <a:spLocks noEditPoints="1"/>
          </p:cNvSpPr>
          <p:nvPr userDrawn="1"/>
        </p:nvSpPr>
        <p:spPr bwMode="auto">
          <a:xfrm>
            <a:off x="3492500" y="3184526"/>
            <a:ext cx="586317" cy="385763"/>
          </a:xfrm>
          <a:custGeom>
            <a:avLst/>
            <a:gdLst>
              <a:gd name="T0" fmla="*/ 97 w 114"/>
              <a:gd name="T1" fmla="*/ 67 h 100"/>
              <a:gd name="T2" fmla="*/ 92 w 114"/>
              <a:gd name="T3" fmla="*/ 59 h 100"/>
              <a:gd name="T4" fmla="*/ 56 w 114"/>
              <a:gd name="T5" fmla="*/ 87 h 100"/>
              <a:gd name="T6" fmla="*/ 23 w 114"/>
              <a:gd name="T7" fmla="*/ 66 h 100"/>
              <a:gd name="T8" fmla="*/ 34 w 114"/>
              <a:gd name="T9" fmla="*/ 66 h 100"/>
              <a:gd name="T10" fmla="*/ 17 w 114"/>
              <a:gd name="T11" fmla="*/ 37 h 100"/>
              <a:gd name="T12" fmla="*/ 0 w 114"/>
              <a:gd name="T13" fmla="*/ 66 h 100"/>
              <a:gd name="T14" fmla="*/ 9 w 114"/>
              <a:gd name="T15" fmla="*/ 66 h 100"/>
              <a:gd name="T16" fmla="*/ 56 w 114"/>
              <a:gd name="T17" fmla="*/ 100 h 100"/>
              <a:gd name="T18" fmla="*/ 107 w 114"/>
              <a:gd name="T19" fmla="*/ 50 h 100"/>
              <a:gd name="T20" fmla="*/ 107 w 114"/>
              <a:gd name="T21" fmla="*/ 50 h 100"/>
              <a:gd name="T22" fmla="*/ 97 w 114"/>
              <a:gd name="T23" fmla="*/ 67 h 100"/>
              <a:gd name="T24" fmla="*/ 17 w 114"/>
              <a:gd name="T25" fmla="*/ 31 h 100"/>
              <a:gd name="T26" fmla="*/ 21 w 114"/>
              <a:gd name="T27" fmla="*/ 38 h 100"/>
              <a:gd name="T28" fmla="*/ 56 w 114"/>
              <a:gd name="T29" fmla="*/ 13 h 100"/>
              <a:gd name="T30" fmla="*/ 88 w 114"/>
              <a:gd name="T31" fmla="*/ 31 h 100"/>
              <a:gd name="T32" fmla="*/ 80 w 114"/>
              <a:gd name="T33" fmla="*/ 31 h 100"/>
              <a:gd name="T34" fmla="*/ 97 w 114"/>
              <a:gd name="T35" fmla="*/ 60 h 100"/>
              <a:gd name="T36" fmla="*/ 114 w 114"/>
              <a:gd name="T37" fmla="*/ 31 h 100"/>
              <a:gd name="T38" fmla="*/ 103 w 114"/>
              <a:gd name="T39" fmla="*/ 31 h 100"/>
              <a:gd name="T40" fmla="*/ 56 w 114"/>
              <a:gd name="T41" fmla="*/ 0 h 100"/>
              <a:gd name="T42" fmla="*/ 6 w 114"/>
              <a:gd name="T43" fmla="*/ 50 h 100"/>
              <a:gd name="T44" fmla="*/ 6 w 114"/>
              <a:gd name="T45" fmla="*/ 50 h 100"/>
              <a:gd name="T46" fmla="*/ 17 w 114"/>
              <a:gd name="T47"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100">
                <a:moveTo>
                  <a:pt x="97" y="67"/>
                </a:moveTo>
                <a:cubicBezTo>
                  <a:pt x="92" y="59"/>
                  <a:pt x="92" y="59"/>
                  <a:pt x="92" y="59"/>
                </a:cubicBezTo>
                <a:cubicBezTo>
                  <a:pt x="88" y="75"/>
                  <a:pt x="74" y="87"/>
                  <a:pt x="56" y="87"/>
                </a:cubicBezTo>
                <a:cubicBezTo>
                  <a:pt x="42" y="87"/>
                  <a:pt x="29" y="79"/>
                  <a:pt x="23" y="66"/>
                </a:cubicBezTo>
                <a:cubicBezTo>
                  <a:pt x="34" y="66"/>
                  <a:pt x="34" y="66"/>
                  <a:pt x="34" y="66"/>
                </a:cubicBezTo>
                <a:cubicBezTo>
                  <a:pt x="17" y="37"/>
                  <a:pt x="17" y="37"/>
                  <a:pt x="17" y="37"/>
                </a:cubicBezTo>
                <a:cubicBezTo>
                  <a:pt x="0" y="66"/>
                  <a:pt x="0" y="66"/>
                  <a:pt x="0" y="66"/>
                </a:cubicBezTo>
                <a:cubicBezTo>
                  <a:pt x="9" y="66"/>
                  <a:pt x="9" y="66"/>
                  <a:pt x="9" y="66"/>
                </a:cubicBezTo>
                <a:cubicBezTo>
                  <a:pt x="16" y="86"/>
                  <a:pt x="35" y="100"/>
                  <a:pt x="56" y="100"/>
                </a:cubicBezTo>
                <a:cubicBezTo>
                  <a:pt x="84" y="100"/>
                  <a:pt x="107" y="77"/>
                  <a:pt x="107" y="50"/>
                </a:cubicBezTo>
                <a:cubicBezTo>
                  <a:pt x="107" y="50"/>
                  <a:pt x="107" y="50"/>
                  <a:pt x="107" y="50"/>
                </a:cubicBezTo>
                <a:lnTo>
                  <a:pt x="97" y="67"/>
                </a:lnTo>
                <a:close/>
                <a:moveTo>
                  <a:pt x="17" y="31"/>
                </a:moveTo>
                <a:cubicBezTo>
                  <a:pt x="21" y="38"/>
                  <a:pt x="21" y="38"/>
                  <a:pt x="21" y="38"/>
                </a:cubicBezTo>
                <a:cubicBezTo>
                  <a:pt x="26" y="23"/>
                  <a:pt x="40" y="13"/>
                  <a:pt x="56" y="13"/>
                </a:cubicBezTo>
                <a:cubicBezTo>
                  <a:pt x="70" y="13"/>
                  <a:pt x="82" y="20"/>
                  <a:pt x="88" y="31"/>
                </a:cubicBezTo>
                <a:cubicBezTo>
                  <a:pt x="80" y="31"/>
                  <a:pt x="80" y="31"/>
                  <a:pt x="80" y="31"/>
                </a:cubicBezTo>
                <a:cubicBezTo>
                  <a:pt x="97" y="60"/>
                  <a:pt x="97" y="60"/>
                  <a:pt x="97" y="60"/>
                </a:cubicBezTo>
                <a:cubicBezTo>
                  <a:pt x="114" y="31"/>
                  <a:pt x="114" y="31"/>
                  <a:pt x="114" y="31"/>
                </a:cubicBezTo>
                <a:cubicBezTo>
                  <a:pt x="103" y="31"/>
                  <a:pt x="103" y="31"/>
                  <a:pt x="103" y="31"/>
                </a:cubicBezTo>
                <a:cubicBezTo>
                  <a:pt x="95" y="13"/>
                  <a:pt x="77" y="0"/>
                  <a:pt x="56" y="0"/>
                </a:cubicBezTo>
                <a:cubicBezTo>
                  <a:pt x="29" y="0"/>
                  <a:pt x="6" y="22"/>
                  <a:pt x="6" y="50"/>
                </a:cubicBezTo>
                <a:cubicBezTo>
                  <a:pt x="6" y="50"/>
                  <a:pt x="6" y="50"/>
                  <a:pt x="6" y="50"/>
                </a:cubicBezTo>
                <a:lnTo>
                  <a:pt x="17" y="3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48" name="Freeform 126"/>
          <p:cNvSpPr>
            <a:spLocks noEditPoints="1"/>
          </p:cNvSpPr>
          <p:nvPr userDrawn="1"/>
        </p:nvSpPr>
        <p:spPr bwMode="auto">
          <a:xfrm>
            <a:off x="9937752" y="1839914"/>
            <a:ext cx="258233" cy="390525"/>
          </a:xfrm>
          <a:custGeom>
            <a:avLst/>
            <a:gdLst>
              <a:gd name="T0" fmla="*/ 25 w 50"/>
              <a:gd name="T1" fmla="*/ 11 h 101"/>
              <a:gd name="T2" fmla="*/ 13 w 50"/>
              <a:gd name="T3" fmla="*/ 23 h 101"/>
              <a:gd name="T4" fmla="*/ 25 w 50"/>
              <a:gd name="T5" fmla="*/ 35 h 101"/>
              <a:gd name="T6" fmla="*/ 37 w 50"/>
              <a:gd name="T7" fmla="*/ 23 h 101"/>
              <a:gd name="T8" fmla="*/ 25 w 50"/>
              <a:gd name="T9" fmla="*/ 11 h 101"/>
              <a:gd name="T10" fmla="*/ 50 w 50"/>
              <a:gd name="T11" fmla="*/ 81 h 101"/>
              <a:gd name="T12" fmla="*/ 48 w 50"/>
              <a:gd name="T13" fmla="*/ 78 h 101"/>
              <a:gd name="T14" fmla="*/ 26 w 50"/>
              <a:gd name="T15" fmla="*/ 87 h 101"/>
              <a:gd name="T16" fmla="*/ 38 w 50"/>
              <a:gd name="T17" fmla="*/ 42 h 101"/>
              <a:gd name="T18" fmla="*/ 48 w 50"/>
              <a:gd name="T19" fmla="*/ 23 h 101"/>
              <a:gd name="T20" fmla="*/ 25 w 50"/>
              <a:gd name="T21" fmla="*/ 0 h 101"/>
              <a:gd name="T22" fmla="*/ 2 w 50"/>
              <a:gd name="T23" fmla="*/ 23 h 101"/>
              <a:gd name="T24" fmla="*/ 12 w 50"/>
              <a:gd name="T25" fmla="*/ 42 h 101"/>
              <a:gd name="T26" fmla="*/ 24 w 50"/>
              <a:gd name="T27" fmla="*/ 87 h 101"/>
              <a:gd name="T28" fmla="*/ 2 w 50"/>
              <a:gd name="T29" fmla="*/ 78 h 101"/>
              <a:gd name="T30" fmla="*/ 0 w 50"/>
              <a:gd name="T31" fmla="*/ 81 h 101"/>
              <a:gd name="T32" fmla="*/ 20 w 50"/>
              <a:gd name="T33" fmla="*/ 89 h 101"/>
              <a:gd name="T34" fmla="*/ 0 w 50"/>
              <a:gd name="T35" fmla="*/ 97 h 101"/>
              <a:gd name="T36" fmla="*/ 2 w 50"/>
              <a:gd name="T37" fmla="*/ 101 h 101"/>
              <a:gd name="T38" fmla="*/ 25 w 50"/>
              <a:gd name="T39" fmla="*/ 91 h 101"/>
              <a:gd name="T40" fmla="*/ 25 w 50"/>
              <a:gd name="T41" fmla="*/ 91 h 101"/>
              <a:gd name="T42" fmla="*/ 25 w 50"/>
              <a:gd name="T43" fmla="*/ 91 h 101"/>
              <a:gd name="T44" fmla="*/ 48 w 50"/>
              <a:gd name="T45" fmla="*/ 101 h 101"/>
              <a:gd name="T46" fmla="*/ 50 w 50"/>
              <a:gd name="T47" fmla="*/ 97 h 101"/>
              <a:gd name="T48" fmla="*/ 30 w 50"/>
              <a:gd name="T49" fmla="*/ 89 h 101"/>
              <a:gd name="T50" fmla="*/ 50 w 50"/>
              <a:gd name="T51" fmla="*/ 81 h 101"/>
              <a:gd name="T52" fmla="*/ 25 w 50"/>
              <a:gd name="T53" fmla="*/ 41 h 101"/>
              <a:gd name="T54" fmla="*/ 15 w 50"/>
              <a:gd name="T55" fmla="*/ 38 h 101"/>
              <a:gd name="T56" fmla="*/ 7 w 50"/>
              <a:gd name="T57" fmla="*/ 23 h 101"/>
              <a:gd name="T58" fmla="*/ 25 w 50"/>
              <a:gd name="T59" fmla="*/ 4 h 101"/>
              <a:gd name="T60" fmla="*/ 44 w 50"/>
              <a:gd name="T61" fmla="*/ 23 h 101"/>
              <a:gd name="T62" fmla="*/ 35 w 50"/>
              <a:gd name="T63" fmla="*/ 38 h 101"/>
              <a:gd name="T64" fmla="*/ 25 w 50"/>
              <a:gd name="T65" fmla="*/ 4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 h="101">
                <a:moveTo>
                  <a:pt x="25" y="11"/>
                </a:moveTo>
                <a:cubicBezTo>
                  <a:pt x="19" y="11"/>
                  <a:pt x="13" y="17"/>
                  <a:pt x="13" y="23"/>
                </a:cubicBezTo>
                <a:cubicBezTo>
                  <a:pt x="13" y="29"/>
                  <a:pt x="19" y="35"/>
                  <a:pt x="25" y="35"/>
                </a:cubicBezTo>
                <a:cubicBezTo>
                  <a:pt x="31" y="35"/>
                  <a:pt x="37" y="29"/>
                  <a:pt x="37" y="23"/>
                </a:cubicBezTo>
                <a:cubicBezTo>
                  <a:pt x="37" y="17"/>
                  <a:pt x="31" y="11"/>
                  <a:pt x="25" y="11"/>
                </a:cubicBezTo>
                <a:close/>
                <a:moveTo>
                  <a:pt x="50" y="81"/>
                </a:moveTo>
                <a:cubicBezTo>
                  <a:pt x="48" y="78"/>
                  <a:pt x="48" y="78"/>
                  <a:pt x="48" y="78"/>
                </a:cubicBezTo>
                <a:cubicBezTo>
                  <a:pt x="26" y="87"/>
                  <a:pt x="26" y="87"/>
                  <a:pt x="26" y="87"/>
                </a:cubicBezTo>
                <a:cubicBezTo>
                  <a:pt x="38" y="42"/>
                  <a:pt x="38" y="42"/>
                  <a:pt x="38" y="42"/>
                </a:cubicBezTo>
                <a:cubicBezTo>
                  <a:pt x="44" y="38"/>
                  <a:pt x="48" y="31"/>
                  <a:pt x="48" y="23"/>
                </a:cubicBezTo>
                <a:cubicBezTo>
                  <a:pt x="48" y="10"/>
                  <a:pt x="38" y="0"/>
                  <a:pt x="25" y="0"/>
                </a:cubicBezTo>
                <a:cubicBezTo>
                  <a:pt x="12" y="0"/>
                  <a:pt x="2" y="10"/>
                  <a:pt x="2" y="23"/>
                </a:cubicBezTo>
                <a:cubicBezTo>
                  <a:pt x="2" y="31"/>
                  <a:pt x="6" y="38"/>
                  <a:pt x="12" y="42"/>
                </a:cubicBezTo>
                <a:cubicBezTo>
                  <a:pt x="24" y="87"/>
                  <a:pt x="24" y="87"/>
                  <a:pt x="24" y="87"/>
                </a:cubicBezTo>
                <a:cubicBezTo>
                  <a:pt x="2" y="78"/>
                  <a:pt x="2" y="78"/>
                  <a:pt x="2" y="78"/>
                </a:cubicBezTo>
                <a:cubicBezTo>
                  <a:pt x="0" y="81"/>
                  <a:pt x="0" y="81"/>
                  <a:pt x="0" y="81"/>
                </a:cubicBezTo>
                <a:cubicBezTo>
                  <a:pt x="20" y="89"/>
                  <a:pt x="20" y="89"/>
                  <a:pt x="20" y="89"/>
                </a:cubicBezTo>
                <a:cubicBezTo>
                  <a:pt x="0" y="97"/>
                  <a:pt x="0" y="97"/>
                  <a:pt x="0" y="97"/>
                </a:cubicBezTo>
                <a:cubicBezTo>
                  <a:pt x="2" y="101"/>
                  <a:pt x="2" y="101"/>
                  <a:pt x="2" y="101"/>
                </a:cubicBezTo>
                <a:cubicBezTo>
                  <a:pt x="25" y="91"/>
                  <a:pt x="25" y="91"/>
                  <a:pt x="25" y="91"/>
                </a:cubicBezTo>
                <a:cubicBezTo>
                  <a:pt x="25" y="91"/>
                  <a:pt x="25" y="91"/>
                  <a:pt x="25" y="91"/>
                </a:cubicBezTo>
                <a:cubicBezTo>
                  <a:pt x="25" y="91"/>
                  <a:pt x="25" y="91"/>
                  <a:pt x="25" y="91"/>
                </a:cubicBezTo>
                <a:cubicBezTo>
                  <a:pt x="48" y="101"/>
                  <a:pt x="48" y="101"/>
                  <a:pt x="48" y="101"/>
                </a:cubicBezTo>
                <a:cubicBezTo>
                  <a:pt x="50" y="97"/>
                  <a:pt x="50" y="97"/>
                  <a:pt x="50" y="97"/>
                </a:cubicBezTo>
                <a:cubicBezTo>
                  <a:pt x="30" y="89"/>
                  <a:pt x="30" y="89"/>
                  <a:pt x="30" y="89"/>
                </a:cubicBezTo>
                <a:lnTo>
                  <a:pt x="50" y="81"/>
                </a:lnTo>
                <a:close/>
                <a:moveTo>
                  <a:pt x="25" y="41"/>
                </a:moveTo>
                <a:cubicBezTo>
                  <a:pt x="21" y="41"/>
                  <a:pt x="18" y="40"/>
                  <a:pt x="15" y="38"/>
                </a:cubicBezTo>
                <a:cubicBezTo>
                  <a:pt x="10" y="35"/>
                  <a:pt x="7" y="29"/>
                  <a:pt x="7" y="23"/>
                </a:cubicBezTo>
                <a:cubicBezTo>
                  <a:pt x="7" y="13"/>
                  <a:pt x="15" y="4"/>
                  <a:pt x="25" y="4"/>
                </a:cubicBezTo>
                <a:cubicBezTo>
                  <a:pt x="35" y="4"/>
                  <a:pt x="44" y="13"/>
                  <a:pt x="44" y="23"/>
                </a:cubicBezTo>
                <a:cubicBezTo>
                  <a:pt x="44" y="29"/>
                  <a:pt x="40" y="35"/>
                  <a:pt x="35" y="38"/>
                </a:cubicBezTo>
                <a:cubicBezTo>
                  <a:pt x="32" y="40"/>
                  <a:pt x="29" y="41"/>
                  <a:pt x="25" y="4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49" name="Freeform 127"/>
          <p:cNvSpPr>
            <a:spLocks noEditPoints="1"/>
          </p:cNvSpPr>
          <p:nvPr userDrawn="1"/>
        </p:nvSpPr>
        <p:spPr bwMode="auto">
          <a:xfrm>
            <a:off x="2914651" y="3602038"/>
            <a:ext cx="541867" cy="363538"/>
          </a:xfrm>
          <a:custGeom>
            <a:avLst/>
            <a:gdLst>
              <a:gd name="T0" fmla="*/ 52 w 105"/>
              <a:gd name="T1" fmla="*/ 0 h 94"/>
              <a:gd name="T2" fmla="*/ 0 w 105"/>
              <a:gd name="T3" fmla="*/ 50 h 94"/>
              <a:gd name="T4" fmla="*/ 8 w 105"/>
              <a:gd name="T5" fmla="*/ 57 h 94"/>
              <a:gd name="T6" fmla="*/ 14 w 105"/>
              <a:gd name="T7" fmla="*/ 51 h 94"/>
              <a:gd name="T8" fmla="*/ 14 w 105"/>
              <a:gd name="T9" fmla="*/ 94 h 94"/>
              <a:gd name="T10" fmla="*/ 91 w 105"/>
              <a:gd name="T11" fmla="*/ 94 h 94"/>
              <a:gd name="T12" fmla="*/ 91 w 105"/>
              <a:gd name="T13" fmla="*/ 52 h 94"/>
              <a:gd name="T14" fmla="*/ 97 w 105"/>
              <a:gd name="T15" fmla="*/ 57 h 94"/>
              <a:gd name="T16" fmla="*/ 105 w 105"/>
              <a:gd name="T17" fmla="*/ 50 h 94"/>
              <a:gd name="T18" fmla="*/ 52 w 105"/>
              <a:gd name="T19" fmla="*/ 0 h 94"/>
              <a:gd name="T20" fmla="*/ 51 w 105"/>
              <a:gd name="T21" fmla="*/ 79 h 94"/>
              <a:gd name="T22" fmla="*/ 40 w 105"/>
              <a:gd name="T23" fmla="*/ 79 h 94"/>
              <a:gd name="T24" fmla="*/ 40 w 105"/>
              <a:gd name="T25" fmla="*/ 66 h 94"/>
              <a:gd name="T26" fmla="*/ 51 w 105"/>
              <a:gd name="T27" fmla="*/ 66 h 94"/>
              <a:gd name="T28" fmla="*/ 51 w 105"/>
              <a:gd name="T29" fmla="*/ 79 h 94"/>
              <a:gd name="T30" fmla="*/ 51 w 105"/>
              <a:gd name="T31" fmla="*/ 63 h 94"/>
              <a:gd name="T32" fmla="*/ 40 w 105"/>
              <a:gd name="T33" fmla="*/ 63 h 94"/>
              <a:gd name="T34" fmla="*/ 40 w 105"/>
              <a:gd name="T35" fmla="*/ 51 h 94"/>
              <a:gd name="T36" fmla="*/ 51 w 105"/>
              <a:gd name="T37" fmla="*/ 51 h 94"/>
              <a:gd name="T38" fmla="*/ 51 w 105"/>
              <a:gd name="T39" fmla="*/ 63 h 94"/>
              <a:gd name="T40" fmla="*/ 65 w 105"/>
              <a:gd name="T41" fmla="*/ 79 h 94"/>
              <a:gd name="T42" fmla="*/ 54 w 105"/>
              <a:gd name="T43" fmla="*/ 79 h 94"/>
              <a:gd name="T44" fmla="*/ 54 w 105"/>
              <a:gd name="T45" fmla="*/ 66 h 94"/>
              <a:gd name="T46" fmla="*/ 65 w 105"/>
              <a:gd name="T47" fmla="*/ 66 h 94"/>
              <a:gd name="T48" fmla="*/ 65 w 105"/>
              <a:gd name="T49" fmla="*/ 79 h 94"/>
              <a:gd name="T50" fmla="*/ 65 w 105"/>
              <a:gd name="T51" fmla="*/ 63 h 94"/>
              <a:gd name="T52" fmla="*/ 54 w 105"/>
              <a:gd name="T53" fmla="*/ 63 h 94"/>
              <a:gd name="T54" fmla="*/ 54 w 105"/>
              <a:gd name="T55" fmla="*/ 51 h 94"/>
              <a:gd name="T56" fmla="*/ 65 w 105"/>
              <a:gd name="T57" fmla="*/ 51 h 94"/>
              <a:gd name="T58" fmla="*/ 65 w 105"/>
              <a:gd name="T59" fmla="*/ 6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94">
                <a:moveTo>
                  <a:pt x="52" y="0"/>
                </a:moveTo>
                <a:cubicBezTo>
                  <a:pt x="35" y="17"/>
                  <a:pt x="18" y="33"/>
                  <a:pt x="0" y="50"/>
                </a:cubicBezTo>
                <a:cubicBezTo>
                  <a:pt x="8" y="57"/>
                  <a:pt x="8" y="57"/>
                  <a:pt x="8" y="57"/>
                </a:cubicBezTo>
                <a:cubicBezTo>
                  <a:pt x="14" y="51"/>
                  <a:pt x="14" y="51"/>
                  <a:pt x="14" y="51"/>
                </a:cubicBezTo>
                <a:cubicBezTo>
                  <a:pt x="14" y="94"/>
                  <a:pt x="14" y="94"/>
                  <a:pt x="14" y="94"/>
                </a:cubicBezTo>
                <a:cubicBezTo>
                  <a:pt x="91" y="94"/>
                  <a:pt x="91" y="94"/>
                  <a:pt x="91" y="94"/>
                </a:cubicBezTo>
                <a:cubicBezTo>
                  <a:pt x="91" y="52"/>
                  <a:pt x="91" y="52"/>
                  <a:pt x="91" y="52"/>
                </a:cubicBezTo>
                <a:cubicBezTo>
                  <a:pt x="97" y="57"/>
                  <a:pt x="97" y="57"/>
                  <a:pt x="97" y="57"/>
                </a:cubicBezTo>
                <a:cubicBezTo>
                  <a:pt x="105" y="50"/>
                  <a:pt x="105" y="50"/>
                  <a:pt x="105" y="50"/>
                </a:cubicBezTo>
                <a:lnTo>
                  <a:pt x="52" y="0"/>
                </a:lnTo>
                <a:close/>
                <a:moveTo>
                  <a:pt x="51" y="79"/>
                </a:moveTo>
                <a:cubicBezTo>
                  <a:pt x="40" y="79"/>
                  <a:pt x="40" y="79"/>
                  <a:pt x="40" y="79"/>
                </a:cubicBezTo>
                <a:cubicBezTo>
                  <a:pt x="40" y="66"/>
                  <a:pt x="40" y="66"/>
                  <a:pt x="40" y="66"/>
                </a:cubicBezTo>
                <a:cubicBezTo>
                  <a:pt x="51" y="66"/>
                  <a:pt x="51" y="66"/>
                  <a:pt x="51" y="66"/>
                </a:cubicBezTo>
                <a:lnTo>
                  <a:pt x="51" y="79"/>
                </a:lnTo>
                <a:close/>
                <a:moveTo>
                  <a:pt x="51" y="63"/>
                </a:moveTo>
                <a:cubicBezTo>
                  <a:pt x="40" y="63"/>
                  <a:pt x="40" y="63"/>
                  <a:pt x="40" y="63"/>
                </a:cubicBezTo>
                <a:cubicBezTo>
                  <a:pt x="40" y="51"/>
                  <a:pt x="40" y="51"/>
                  <a:pt x="40" y="51"/>
                </a:cubicBezTo>
                <a:cubicBezTo>
                  <a:pt x="51" y="51"/>
                  <a:pt x="51" y="51"/>
                  <a:pt x="51" y="51"/>
                </a:cubicBezTo>
                <a:lnTo>
                  <a:pt x="51" y="63"/>
                </a:lnTo>
                <a:close/>
                <a:moveTo>
                  <a:pt x="65" y="79"/>
                </a:moveTo>
                <a:cubicBezTo>
                  <a:pt x="54" y="79"/>
                  <a:pt x="54" y="79"/>
                  <a:pt x="54" y="79"/>
                </a:cubicBezTo>
                <a:cubicBezTo>
                  <a:pt x="54" y="66"/>
                  <a:pt x="54" y="66"/>
                  <a:pt x="54" y="66"/>
                </a:cubicBezTo>
                <a:cubicBezTo>
                  <a:pt x="65" y="66"/>
                  <a:pt x="65" y="66"/>
                  <a:pt x="65" y="66"/>
                </a:cubicBezTo>
                <a:lnTo>
                  <a:pt x="65" y="79"/>
                </a:lnTo>
                <a:close/>
                <a:moveTo>
                  <a:pt x="65" y="63"/>
                </a:moveTo>
                <a:cubicBezTo>
                  <a:pt x="54" y="63"/>
                  <a:pt x="54" y="63"/>
                  <a:pt x="54" y="63"/>
                </a:cubicBezTo>
                <a:cubicBezTo>
                  <a:pt x="54" y="51"/>
                  <a:pt x="54" y="51"/>
                  <a:pt x="54" y="51"/>
                </a:cubicBezTo>
                <a:cubicBezTo>
                  <a:pt x="65" y="51"/>
                  <a:pt x="65" y="51"/>
                  <a:pt x="65" y="51"/>
                </a:cubicBezTo>
                <a:lnTo>
                  <a:pt x="65" y="6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nvGrpSpPr>
          <p:cNvPr id="150" name="Group 149"/>
          <p:cNvGrpSpPr/>
          <p:nvPr userDrawn="1"/>
        </p:nvGrpSpPr>
        <p:grpSpPr>
          <a:xfrm>
            <a:off x="9628718" y="2921000"/>
            <a:ext cx="474133" cy="279400"/>
            <a:chOff x="7221538" y="2921000"/>
            <a:chExt cx="355600" cy="279400"/>
          </a:xfrm>
        </p:grpSpPr>
        <p:sp>
          <p:nvSpPr>
            <p:cNvPr id="151" name="Freeform 128"/>
            <p:cNvSpPr>
              <a:spLocks/>
            </p:cNvSpPr>
            <p:nvPr userDrawn="1"/>
          </p:nvSpPr>
          <p:spPr bwMode="auto">
            <a:xfrm>
              <a:off x="7221538" y="2921000"/>
              <a:ext cx="355600" cy="279400"/>
            </a:xfrm>
            <a:custGeom>
              <a:avLst/>
              <a:gdLst>
                <a:gd name="T0" fmla="*/ 15 w 224"/>
                <a:gd name="T1" fmla="*/ 166 h 176"/>
                <a:gd name="T2" fmla="*/ 15 w 224"/>
                <a:gd name="T3" fmla="*/ 0 h 176"/>
                <a:gd name="T4" fmla="*/ 0 w 224"/>
                <a:gd name="T5" fmla="*/ 0 h 176"/>
                <a:gd name="T6" fmla="*/ 0 w 224"/>
                <a:gd name="T7" fmla="*/ 176 h 176"/>
                <a:gd name="T8" fmla="*/ 224 w 224"/>
                <a:gd name="T9" fmla="*/ 176 h 176"/>
                <a:gd name="T10" fmla="*/ 224 w 224"/>
                <a:gd name="T11" fmla="*/ 166 h 176"/>
                <a:gd name="T12" fmla="*/ 15 w 224"/>
                <a:gd name="T13" fmla="*/ 166 h 176"/>
              </a:gdLst>
              <a:ahLst/>
              <a:cxnLst>
                <a:cxn ang="0">
                  <a:pos x="T0" y="T1"/>
                </a:cxn>
                <a:cxn ang="0">
                  <a:pos x="T2" y="T3"/>
                </a:cxn>
                <a:cxn ang="0">
                  <a:pos x="T4" y="T5"/>
                </a:cxn>
                <a:cxn ang="0">
                  <a:pos x="T6" y="T7"/>
                </a:cxn>
                <a:cxn ang="0">
                  <a:pos x="T8" y="T9"/>
                </a:cxn>
                <a:cxn ang="0">
                  <a:pos x="T10" y="T11"/>
                </a:cxn>
                <a:cxn ang="0">
                  <a:pos x="T12" y="T13"/>
                </a:cxn>
              </a:cxnLst>
              <a:rect l="0" t="0" r="r" b="b"/>
              <a:pathLst>
                <a:path w="224" h="176">
                  <a:moveTo>
                    <a:pt x="15" y="166"/>
                  </a:moveTo>
                  <a:lnTo>
                    <a:pt x="15" y="0"/>
                  </a:lnTo>
                  <a:lnTo>
                    <a:pt x="0" y="0"/>
                  </a:lnTo>
                  <a:lnTo>
                    <a:pt x="0" y="176"/>
                  </a:lnTo>
                  <a:lnTo>
                    <a:pt x="224" y="176"/>
                  </a:lnTo>
                  <a:lnTo>
                    <a:pt x="224" y="166"/>
                  </a:lnTo>
                  <a:lnTo>
                    <a:pt x="15" y="16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52" name="Rectangle 129"/>
            <p:cNvSpPr>
              <a:spLocks noChangeArrowheads="1"/>
            </p:cNvSpPr>
            <p:nvPr userDrawn="1"/>
          </p:nvSpPr>
          <p:spPr bwMode="auto">
            <a:xfrm>
              <a:off x="7256463" y="3084513"/>
              <a:ext cx="66675" cy="920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53" name="Rectangle 130"/>
            <p:cNvSpPr>
              <a:spLocks noChangeArrowheads="1"/>
            </p:cNvSpPr>
            <p:nvPr userDrawn="1"/>
          </p:nvSpPr>
          <p:spPr bwMode="auto">
            <a:xfrm>
              <a:off x="7337425" y="3076575"/>
              <a:ext cx="66675" cy="1000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54" name="Rectangle 131"/>
            <p:cNvSpPr>
              <a:spLocks noChangeArrowheads="1"/>
            </p:cNvSpPr>
            <p:nvPr userDrawn="1"/>
          </p:nvSpPr>
          <p:spPr bwMode="auto">
            <a:xfrm>
              <a:off x="7423150" y="3025775"/>
              <a:ext cx="65088" cy="1508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55" name="Rectangle 132"/>
            <p:cNvSpPr>
              <a:spLocks noChangeArrowheads="1"/>
            </p:cNvSpPr>
            <p:nvPr userDrawn="1"/>
          </p:nvSpPr>
          <p:spPr bwMode="auto">
            <a:xfrm>
              <a:off x="7504113" y="2960688"/>
              <a:ext cx="65088" cy="215900"/>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56" name="Freeform 133"/>
            <p:cNvSpPr>
              <a:spLocks/>
            </p:cNvSpPr>
            <p:nvPr userDrawn="1"/>
          </p:nvSpPr>
          <p:spPr bwMode="auto">
            <a:xfrm>
              <a:off x="7280275" y="2925763"/>
              <a:ext cx="169863" cy="119063"/>
            </a:xfrm>
            <a:custGeom>
              <a:avLst/>
              <a:gdLst>
                <a:gd name="T0" fmla="*/ 10 w 107"/>
                <a:gd name="T1" fmla="*/ 75 h 75"/>
                <a:gd name="T2" fmla="*/ 71 w 107"/>
                <a:gd name="T3" fmla="*/ 36 h 75"/>
                <a:gd name="T4" fmla="*/ 78 w 107"/>
                <a:gd name="T5" fmla="*/ 49 h 75"/>
                <a:gd name="T6" fmla="*/ 107 w 107"/>
                <a:gd name="T7" fmla="*/ 0 h 75"/>
                <a:gd name="T8" fmla="*/ 53 w 107"/>
                <a:gd name="T9" fmla="*/ 10 h 75"/>
                <a:gd name="T10" fmla="*/ 61 w 107"/>
                <a:gd name="T11" fmla="*/ 19 h 75"/>
                <a:gd name="T12" fmla="*/ 0 w 107"/>
                <a:gd name="T13" fmla="*/ 61 h 75"/>
                <a:gd name="T14" fmla="*/ 10 w 107"/>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75">
                  <a:moveTo>
                    <a:pt x="10" y="75"/>
                  </a:moveTo>
                  <a:lnTo>
                    <a:pt x="71" y="36"/>
                  </a:lnTo>
                  <a:lnTo>
                    <a:pt x="78" y="49"/>
                  </a:lnTo>
                  <a:lnTo>
                    <a:pt x="107" y="0"/>
                  </a:lnTo>
                  <a:lnTo>
                    <a:pt x="53" y="10"/>
                  </a:lnTo>
                  <a:lnTo>
                    <a:pt x="61" y="19"/>
                  </a:lnTo>
                  <a:lnTo>
                    <a:pt x="0" y="61"/>
                  </a:lnTo>
                  <a:lnTo>
                    <a:pt x="10" y="75"/>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grpSp>
        <p:nvGrpSpPr>
          <p:cNvPr id="157" name="Group 156"/>
          <p:cNvGrpSpPr/>
          <p:nvPr userDrawn="1"/>
        </p:nvGrpSpPr>
        <p:grpSpPr>
          <a:xfrm>
            <a:off x="2482852" y="2570163"/>
            <a:ext cx="704849" cy="495300"/>
            <a:chOff x="1862138" y="2570163"/>
            <a:chExt cx="528637" cy="495300"/>
          </a:xfrm>
        </p:grpSpPr>
        <p:sp>
          <p:nvSpPr>
            <p:cNvPr id="158" name="Freeform 90"/>
            <p:cNvSpPr>
              <a:spLocks/>
            </p:cNvSpPr>
            <p:nvPr userDrawn="1"/>
          </p:nvSpPr>
          <p:spPr bwMode="auto">
            <a:xfrm>
              <a:off x="2155825" y="2717800"/>
              <a:ext cx="200025" cy="107950"/>
            </a:xfrm>
            <a:custGeom>
              <a:avLst/>
              <a:gdLst>
                <a:gd name="T0" fmla="*/ 42 w 52"/>
                <a:gd name="T1" fmla="*/ 1 h 28"/>
                <a:gd name="T2" fmla="*/ 5 w 52"/>
                <a:gd name="T3" fmla="*/ 11 h 28"/>
                <a:gd name="T4" fmla="*/ 0 w 52"/>
                <a:gd name="T5" fmla="*/ 28 h 28"/>
                <a:gd name="T6" fmla="*/ 46 w 52"/>
                <a:gd name="T7" fmla="*/ 16 h 28"/>
                <a:gd name="T8" fmla="*/ 51 w 52"/>
                <a:gd name="T9" fmla="*/ 7 h 28"/>
                <a:gd name="T10" fmla="*/ 42 w 52"/>
                <a:gd name="T11" fmla="*/ 1 h 28"/>
              </a:gdLst>
              <a:ahLst/>
              <a:cxnLst>
                <a:cxn ang="0">
                  <a:pos x="T0" y="T1"/>
                </a:cxn>
                <a:cxn ang="0">
                  <a:pos x="T2" y="T3"/>
                </a:cxn>
                <a:cxn ang="0">
                  <a:pos x="T4" y="T5"/>
                </a:cxn>
                <a:cxn ang="0">
                  <a:pos x="T6" y="T7"/>
                </a:cxn>
                <a:cxn ang="0">
                  <a:pos x="T8" y="T9"/>
                </a:cxn>
                <a:cxn ang="0">
                  <a:pos x="T10" y="T11"/>
                </a:cxn>
              </a:cxnLst>
              <a:rect l="0" t="0" r="r" b="b"/>
              <a:pathLst>
                <a:path w="52" h="28">
                  <a:moveTo>
                    <a:pt x="42" y="1"/>
                  </a:moveTo>
                  <a:cubicBezTo>
                    <a:pt x="5" y="11"/>
                    <a:pt x="5" y="11"/>
                    <a:pt x="5" y="11"/>
                  </a:cubicBezTo>
                  <a:cubicBezTo>
                    <a:pt x="0" y="28"/>
                    <a:pt x="0" y="28"/>
                    <a:pt x="0" y="28"/>
                  </a:cubicBezTo>
                  <a:cubicBezTo>
                    <a:pt x="46" y="16"/>
                    <a:pt x="46" y="16"/>
                    <a:pt x="46" y="16"/>
                  </a:cubicBezTo>
                  <a:cubicBezTo>
                    <a:pt x="50" y="15"/>
                    <a:pt x="52" y="11"/>
                    <a:pt x="51" y="7"/>
                  </a:cubicBezTo>
                  <a:cubicBezTo>
                    <a:pt x="50" y="2"/>
                    <a:pt x="46" y="0"/>
                    <a:pt x="42" y="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59" name="Freeform 91"/>
            <p:cNvSpPr>
              <a:spLocks noEditPoints="1"/>
            </p:cNvSpPr>
            <p:nvPr userDrawn="1"/>
          </p:nvSpPr>
          <p:spPr bwMode="auto">
            <a:xfrm>
              <a:off x="1862138" y="2570163"/>
              <a:ext cx="347663" cy="495300"/>
            </a:xfrm>
            <a:custGeom>
              <a:avLst/>
              <a:gdLst>
                <a:gd name="T0" fmla="*/ 88 w 90"/>
                <a:gd name="T1" fmla="*/ 11 h 128"/>
                <a:gd name="T2" fmla="*/ 88 w 90"/>
                <a:gd name="T3" fmla="*/ 11 h 128"/>
                <a:gd name="T4" fmla="*/ 89 w 90"/>
                <a:gd name="T5" fmla="*/ 10 h 128"/>
                <a:gd name="T6" fmla="*/ 83 w 90"/>
                <a:gd name="T7" fmla="*/ 1 h 128"/>
                <a:gd name="T8" fmla="*/ 74 w 90"/>
                <a:gd name="T9" fmla="*/ 6 h 128"/>
                <a:gd name="T10" fmla="*/ 61 w 90"/>
                <a:gd name="T11" fmla="*/ 54 h 128"/>
                <a:gd name="T12" fmla="*/ 42 w 90"/>
                <a:gd name="T13" fmla="*/ 59 h 128"/>
                <a:gd name="T14" fmla="*/ 17 w 90"/>
                <a:gd name="T15" fmla="*/ 49 h 128"/>
                <a:gd name="T16" fmla="*/ 7 w 90"/>
                <a:gd name="T17" fmla="*/ 54 h 128"/>
                <a:gd name="T18" fmla="*/ 2 w 90"/>
                <a:gd name="T19" fmla="*/ 75 h 128"/>
                <a:gd name="T20" fmla="*/ 28 w 90"/>
                <a:gd name="T21" fmla="*/ 91 h 128"/>
                <a:gd name="T22" fmla="*/ 38 w 90"/>
                <a:gd name="T23" fmla="*/ 85 h 128"/>
                <a:gd name="T24" fmla="*/ 38 w 90"/>
                <a:gd name="T25" fmla="*/ 85 h 128"/>
                <a:gd name="T26" fmla="*/ 44 w 90"/>
                <a:gd name="T27" fmla="*/ 69 h 128"/>
                <a:gd name="T28" fmla="*/ 64 w 90"/>
                <a:gd name="T29" fmla="*/ 64 h 128"/>
                <a:gd name="T30" fmla="*/ 59 w 90"/>
                <a:gd name="T31" fmla="*/ 84 h 128"/>
                <a:gd name="T32" fmla="*/ 43 w 90"/>
                <a:gd name="T33" fmla="*/ 90 h 128"/>
                <a:gd name="T34" fmla="*/ 37 w 90"/>
                <a:gd name="T35" fmla="*/ 100 h 128"/>
                <a:gd name="T36" fmla="*/ 39 w 90"/>
                <a:gd name="T37" fmla="*/ 116 h 128"/>
                <a:gd name="T38" fmla="*/ 53 w 90"/>
                <a:gd name="T39" fmla="*/ 126 h 128"/>
                <a:gd name="T40" fmla="*/ 74 w 90"/>
                <a:gd name="T41" fmla="*/ 121 h 128"/>
                <a:gd name="T42" fmla="*/ 79 w 90"/>
                <a:gd name="T43" fmla="*/ 111 h 128"/>
                <a:gd name="T44" fmla="*/ 77 w 90"/>
                <a:gd name="T45" fmla="*/ 94 h 128"/>
                <a:gd name="T46" fmla="*/ 68 w 90"/>
                <a:gd name="T47" fmla="*/ 86 h 128"/>
                <a:gd name="T48" fmla="*/ 88 w 90"/>
                <a:gd name="T49" fmla="*/ 11 h 128"/>
                <a:gd name="T50" fmla="*/ 71 w 90"/>
                <a:gd name="T51" fmla="*/ 54 h 128"/>
                <a:gd name="T52" fmla="*/ 71 w 90"/>
                <a:gd name="T53" fmla="*/ 59 h 128"/>
                <a:gd name="T54" fmla="*/ 66 w 90"/>
                <a:gd name="T55" fmla="*/ 59 h 128"/>
                <a:gd name="T56" fmla="*/ 66 w 90"/>
                <a:gd name="T57" fmla="*/ 54 h 128"/>
                <a:gd name="T58" fmla="*/ 71 w 90"/>
                <a:gd name="T59" fmla="*/ 54 h 128"/>
                <a:gd name="T60" fmla="*/ 33 w 90"/>
                <a:gd name="T61" fmla="*/ 80 h 128"/>
                <a:gd name="T62" fmla="*/ 26 w 90"/>
                <a:gd name="T63" fmla="*/ 84 h 128"/>
                <a:gd name="T64" fmla="*/ 8 w 90"/>
                <a:gd name="T65" fmla="*/ 73 h 128"/>
                <a:gd name="T66" fmla="*/ 12 w 90"/>
                <a:gd name="T67" fmla="*/ 59 h 128"/>
                <a:gd name="T68" fmla="*/ 19 w 90"/>
                <a:gd name="T69" fmla="*/ 55 h 128"/>
                <a:gd name="T70" fmla="*/ 37 w 90"/>
                <a:gd name="T71" fmla="*/ 66 h 128"/>
                <a:gd name="T72" fmla="*/ 33 w 90"/>
                <a:gd name="T73" fmla="*/ 80 h 128"/>
                <a:gd name="T74" fmla="*/ 71 w 90"/>
                <a:gd name="T75" fmla="*/ 98 h 128"/>
                <a:gd name="T76" fmla="*/ 72 w 90"/>
                <a:gd name="T77" fmla="*/ 109 h 128"/>
                <a:gd name="T78" fmla="*/ 69 w 90"/>
                <a:gd name="T79" fmla="*/ 116 h 128"/>
                <a:gd name="T80" fmla="*/ 54 w 90"/>
                <a:gd name="T81" fmla="*/ 120 h 128"/>
                <a:gd name="T82" fmla="*/ 45 w 90"/>
                <a:gd name="T83" fmla="*/ 113 h 128"/>
                <a:gd name="T84" fmla="*/ 44 w 90"/>
                <a:gd name="T85" fmla="*/ 102 h 128"/>
                <a:gd name="T86" fmla="*/ 48 w 90"/>
                <a:gd name="T87" fmla="*/ 95 h 128"/>
                <a:gd name="T88" fmla="*/ 62 w 90"/>
                <a:gd name="T89" fmla="*/ 91 h 128"/>
                <a:gd name="T90" fmla="*/ 71 w 90"/>
                <a:gd name="T91" fmla="*/ 9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128">
                  <a:moveTo>
                    <a:pt x="88" y="11"/>
                  </a:moveTo>
                  <a:cubicBezTo>
                    <a:pt x="88" y="11"/>
                    <a:pt x="88" y="11"/>
                    <a:pt x="88" y="11"/>
                  </a:cubicBezTo>
                  <a:cubicBezTo>
                    <a:pt x="89" y="10"/>
                    <a:pt x="89" y="10"/>
                    <a:pt x="89" y="10"/>
                  </a:cubicBezTo>
                  <a:cubicBezTo>
                    <a:pt x="90" y="6"/>
                    <a:pt x="87" y="2"/>
                    <a:pt x="83" y="1"/>
                  </a:cubicBezTo>
                  <a:cubicBezTo>
                    <a:pt x="79" y="0"/>
                    <a:pt x="75" y="2"/>
                    <a:pt x="74" y="6"/>
                  </a:cubicBezTo>
                  <a:cubicBezTo>
                    <a:pt x="61" y="54"/>
                    <a:pt x="61" y="54"/>
                    <a:pt x="61" y="54"/>
                  </a:cubicBezTo>
                  <a:cubicBezTo>
                    <a:pt x="42" y="59"/>
                    <a:pt x="42" y="59"/>
                    <a:pt x="42" y="59"/>
                  </a:cubicBezTo>
                  <a:cubicBezTo>
                    <a:pt x="37" y="51"/>
                    <a:pt x="27" y="46"/>
                    <a:pt x="17" y="49"/>
                  </a:cubicBezTo>
                  <a:cubicBezTo>
                    <a:pt x="13" y="50"/>
                    <a:pt x="10" y="52"/>
                    <a:pt x="7" y="54"/>
                  </a:cubicBezTo>
                  <a:cubicBezTo>
                    <a:pt x="2" y="60"/>
                    <a:pt x="0" y="68"/>
                    <a:pt x="2" y="75"/>
                  </a:cubicBezTo>
                  <a:cubicBezTo>
                    <a:pt x="5" y="87"/>
                    <a:pt x="17" y="94"/>
                    <a:pt x="28" y="91"/>
                  </a:cubicBezTo>
                  <a:cubicBezTo>
                    <a:pt x="32" y="90"/>
                    <a:pt x="35" y="88"/>
                    <a:pt x="38" y="85"/>
                  </a:cubicBezTo>
                  <a:cubicBezTo>
                    <a:pt x="38" y="85"/>
                    <a:pt x="38" y="85"/>
                    <a:pt x="38" y="85"/>
                  </a:cubicBezTo>
                  <a:cubicBezTo>
                    <a:pt x="42" y="81"/>
                    <a:pt x="44" y="75"/>
                    <a:pt x="44" y="69"/>
                  </a:cubicBezTo>
                  <a:cubicBezTo>
                    <a:pt x="64" y="64"/>
                    <a:pt x="64" y="64"/>
                    <a:pt x="64" y="64"/>
                  </a:cubicBezTo>
                  <a:cubicBezTo>
                    <a:pt x="59" y="84"/>
                    <a:pt x="59" y="84"/>
                    <a:pt x="59" y="84"/>
                  </a:cubicBezTo>
                  <a:cubicBezTo>
                    <a:pt x="53" y="83"/>
                    <a:pt x="47" y="86"/>
                    <a:pt x="43" y="90"/>
                  </a:cubicBezTo>
                  <a:cubicBezTo>
                    <a:pt x="40" y="93"/>
                    <a:pt x="38" y="96"/>
                    <a:pt x="37" y="100"/>
                  </a:cubicBezTo>
                  <a:cubicBezTo>
                    <a:pt x="36" y="105"/>
                    <a:pt x="36" y="111"/>
                    <a:pt x="39" y="116"/>
                  </a:cubicBezTo>
                  <a:cubicBezTo>
                    <a:pt x="42" y="121"/>
                    <a:pt x="47" y="125"/>
                    <a:pt x="53" y="126"/>
                  </a:cubicBezTo>
                  <a:cubicBezTo>
                    <a:pt x="60" y="128"/>
                    <a:pt x="68" y="126"/>
                    <a:pt x="74" y="121"/>
                  </a:cubicBezTo>
                  <a:cubicBezTo>
                    <a:pt x="76" y="118"/>
                    <a:pt x="78" y="115"/>
                    <a:pt x="79" y="111"/>
                  </a:cubicBezTo>
                  <a:cubicBezTo>
                    <a:pt x="81" y="105"/>
                    <a:pt x="80" y="100"/>
                    <a:pt x="77" y="94"/>
                  </a:cubicBezTo>
                  <a:cubicBezTo>
                    <a:pt x="75" y="91"/>
                    <a:pt x="72" y="88"/>
                    <a:pt x="68" y="86"/>
                  </a:cubicBezTo>
                  <a:lnTo>
                    <a:pt x="88" y="11"/>
                  </a:lnTo>
                  <a:close/>
                  <a:moveTo>
                    <a:pt x="71" y="54"/>
                  </a:moveTo>
                  <a:cubicBezTo>
                    <a:pt x="72" y="55"/>
                    <a:pt x="72" y="58"/>
                    <a:pt x="71" y="59"/>
                  </a:cubicBezTo>
                  <a:cubicBezTo>
                    <a:pt x="70" y="60"/>
                    <a:pt x="67" y="60"/>
                    <a:pt x="66" y="59"/>
                  </a:cubicBezTo>
                  <a:cubicBezTo>
                    <a:pt x="65" y="58"/>
                    <a:pt x="65" y="55"/>
                    <a:pt x="66" y="54"/>
                  </a:cubicBezTo>
                  <a:cubicBezTo>
                    <a:pt x="67" y="53"/>
                    <a:pt x="70" y="53"/>
                    <a:pt x="71" y="54"/>
                  </a:cubicBezTo>
                  <a:close/>
                  <a:moveTo>
                    <a:pt x="33" y="80"/>
                  </a:moveTo>
                  <a:cubicBezTo>
                    <a:pt x="31" y="82"/>
                    <a:pt x="29" y="83"/>
                    <a:pt x="26" y="84"/>
                  </a:cubicBezTo>
                  <a:cubicBezTo>
                    <a:pt x="19" y="86"/>
                    <a:pt x="10" y="81"/>
                    <a:pt x="8" y="73"/>
                  </a:cubicBezTo>
                  <a:cubicBezTo>
                    <a:pt x="7" y="68"/>
                    <a:pt x="8" y="63"/>
                    <a:pt x="12" y="59"/>
                  </a:cubicBezTo>
                  <a:cubicBezTo>
                    <a:pt x="14" y="57"/>
                    <a:pt x="16" y="56"/>
                    <a:pt x="19" y="55"/>
                  </a:cubicBezTo>
                  <a:cubicBezTo>
                    <a:pt x="27" y="53"/>
                    <a:pt x="35" y="58"/>
                    <a:pt x="37" y="66"/>
                  </a:cubicBezTo>
                  <a:cubicBezTo>
                    <a:pt x="38" y="71"/>
                    <a:pt x="37" y="76"/>
                    <a:pt x="33" y="80"/>
                  </a:cubicBezTo>
                  <a:close/>
                  <a:moveTo>
                    <a:pt x="71" y="98"/>
                  </a:moveTo>
                  <a:cubicBezTo>
                    <a:pt x="73" y="101"/>
                    <a:pt x="73" y="105"/>
                    <a:pt x="72" y="109"/>
                  </a:cubicBezTo>
                  <a:cubicBezTo>
                    <a:pt x="72" y="112"/>
                    <a:pt x="70" y="114"/>
                    <a:pt x="69" y="116"/>
                  </a:cubicBezTo>
                  <a:cubicBezTo>
                    <a:pt x="65" y="119"/>
                    <a:pt x="59" y="121"/>
                    <a:pt x="54" y="120"/>
                  </a:cubicBezTo>
                  <a:cubicBezTo>
                    <a:pt x="51" y="119"/>
                    <a:pt x="47" y="116"/>
                    <a:pt x="45" y="113"/>
                  </a:cubicBezTo>
                  <a:cubicBezTo>
                    <a:pt x="44" y="109"/>
                    <a:pt x="43" y="105"/>
                    <a:pt x="44" y="102"/>
                  </a:cubicBezTo>
                  <a:cubicBezTo>
                    <a:pt x="45" y="99"/>
                    <a:pt x="46" y="97"/>
                    <a:pt x="48" y="95"/>
                  </a:cubicBezTo>
                  <a:cubicBezTo>
                    <a:pt x="52" y="91"/>
                    <a:pt x="57" y="90"/>
                    <a:pt x="62" y="91"/>
                  </a:cubicBezTo>
                  <a:cubicBezTo>
                    <a:pt x="66" y="92"/>
                    <a:pt x="69" y="95"/>
                    <a:pt x="71" y="9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60" name="Freeform 134"/>
            <p:cNvSpPr>
              <a:spLocks/>
            </p:cNvSpPr>
            <p:nvPr userDrawn="1"/>
          </p:nvSpPr>
          <p:spPr bwMode="auto">
            <a:xfrm>
              <a:off x="2390775" y="29527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sp>
        <p:nvSpPr>
          <p:cNvPr id="161" name="Freeform 135"/>
          <p:cNvSpPr>
            <a:spLocks noEditPoints="1"/>
          </p:cNvSpPr>
          <p:nvPr userDrawn="1"/>
        </p:nvSpPr>
        <p:spPr bwMode="auto">
          <a:xfrm>
            <a:off x="3187700" y="2709863"/>
            <a:ext cx="516467" cy="388938"/>
          </a:xfrm>
          <a:custGeom>
            <a:avLst/>
            <a:gdLst>
              <a:gd name="T0" fmla="*/ 53 w 100"/>
              <a:gd name="T1" fmla="*/ 85 h 101"/>
              <a:gd name="T2" fmla="*/ 53 w 100"/>
              <a:gd name="T3" fmla="*/ 20 h 101"/>
              <a:gd name="T4" fmla="*/ 58 w 100"/>
              <a:gd name="T5" fmla="*/ 13 h 101"/>
              <a:gd name="T6" fmla="*/ 58 w 100"/>
              <a:gd name="T7" fmla="*/ 11 h 101"/>
              <a:gd name="T8" fmla="*/ 84 w 100"/>
              <a:gd name="T9" fmla="*/ 4 h 101"/>
              <a:gd name="T10" fmla="*/ 69 w 100"/>
              <a:gd name="T11" fmla="*/ 43 h 101"/>
              <a:gd name="T12" fmla="*/ 69 w 100"/>
              <a:gd name="T13" fmla="*/ 43 h 101"/>
              <a:gd name="T14" fmla="*/ 84 w 100"/>
              <a:gd name="T15" fmla="*/ 56 h 101"/>
              <a:gd name="T16" fmla="*/ 100 w 100"/>
              <a:gd name="T17" fmla="*/ 43 h 101"/>
              <a:gd name="T18" fmla="*/ 100 w 100"/>
              <a:gd name="T19" fmla="*/ 43 h 101"/>
              <a:gd name="T20" fmla="*/ 85 w 100"/>
              <a:gd name="T21" fmla="*/ 4 h 101"/>
              <a:gd name="T22" fmla="*/ 86 w 100"/>
              <a:gd name="T23" fmla="*/ 3 h 101"/>
              <a:gd name="T24" fmla="*/ 85 w 100"/>
              <a:gd name="T25" fmla="*/ 0 h 101"/>
              <a:gd name="T26" fmla="*/ 57 w 100"/>
              <a:gd name="T27" fmla="*/ 9 h 101"/>
              <a:gd name="T28" fmla="*/ 50 w 100"/>
              <a:gd name="T29" fmla="*/ 5 h 101"/>
              <a:gd name="T30" fmla="*/ 42 w 100"/>
              <a:gd name="T31" fmla="*/ 13 h 101"/>
              <a:gd name="T32" fmla="*/ 42 w 100"/>
              <a:gd name="T33" fmla="*/ 14 h 101"/>
              <a:gd name="T34" fmla="*/ 13 w 100"/>
              <a:gd name="T35" fmla="*/ 22 h 101"/>
              <a:gd name="T36" fmla="*/ 14 w 100"/>
              <a:gd name="T37" fmla="*/ 25 h 101"/>
              <a:gd name="T38" fmla="*/ 15 w 100"/>
              <a:gd name="T39" fmla="*/ 25 h 101"/>
              <a:gd name="T40" fmla="*/ 0 w 100"/>
              <a:gd name="T41" fmla="*/ 63 h 101"/>
              <a:gd name="T42" fmla="*/ 0 w 100"/>
              <a:gd name="T43" fmla="*/ 63 h 101"/>
              <a:gd name="T44" fmla="*/ 16 w 100"/>
              <a:gd name="T45" fmla="*/ 77 h 101"/>
              <a:gd name="T46" fmla="*/ 31 w 100"/>
              <a:gd name="T47" fmla="*/ 63 h 101"/>
              <a:gd name="T48" fmla="*/ 31 w 100"/>
              <a:gd name="T49" fmla="*/ 63 h 101"/>
              <a:gd name="T50" fmla="*/ 16 w 100"/>
              <a:gd name="T51" fmla="*/ 24 h 101"/>
              <a:gd name="T52" fmla="*/ 43 w 100"/>
              <a:gd name="T53" fmla="*/ 17 h 101"/>
              <a:gd name="T54" fmla="*/ 48 w 100"/>
              <a:gd name="T55" fmla="*/ 20 h 101"/>
              <a:gd name="T56" fmla="*/ 48 w 100"/>
              <a:gd name="T57" fmla="*/ 85 h 101"/>
              <a:gd name="T58" fmla="*/ 0 w 100"/>
              <a:gd name="T59" fmla="*/ 101 h 101"/>
              <a:gd name="T60" fmla="*/ 100 w 100"/>
              <a:gd name="T61" fmla="*/ 101 h 101"/>
              <a:gd name="T62" fmla="*/ 53 w 100"/>
              <a:gd name="T63" fmla="*/ 85 h 101"/>
              <a:gd name="T64" fmla="*/ 96 w 100"/>
              <a:gd name="T65" fmla="*/ 40 h 101"/>
              <a:gd name="T66" fmla="*/ 73 w 100"/>
              <a:gd name="T67" fmla="*/ 40 h 101"/>
              <a:gd name="T68" fmla="*/ 85 w 100"/>
              <a:gd name="T69" fmla="*/ 9 h 101"/>
              <a:gd name="T70" fmla="*/ 96 w 100"/>
              <a:gd name="T71" fmla="*/ 40 h 101"/>
              <a:gd name="T72" fmla="*/ 27 w 100"/>
              <a:gd name="T73" fmla="*/ 61 h 101"/>
              <a:gd name="T74" fmla="*/ 4 w 100"/>
              <a:gd name="T75" fmla="*/ 61 h 101"/>
              <a:gd name="T76" fmla="*/ 16 w 100"/>
              <a:gd name="T77" fmla="*/ 30 h 101"/>
              <a:gd name="T78" fmla="*/ 27 w 100"/>
              <a:gd name="T7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53" y="85"/>
                </a:moveTo>
                <a:cubicBezTo>
                  <a:pt x="53" y="20"/>
                  <a:pt x="53" y="20"/>
                  <a:pt x="53" y="20"/>
                </a:cubicBezTo>
                <a:cubicBezTo>
                  <a:pt x="56" y="19"/>
                  <a:pt x="58" y="16"/>
                  <a:pt x="58" y="13"/>
                </a:cubicBezTo>
                <a:cubicBezTo>
                  <a:pt x="58" y="12"/>
                  <a:pt x="58" y="12"/>
                  <a:pt x="58" y="11"/>
                </a:cubicBezTo>
                <a:cubicBezTo>
                  <a:pt x="84" y="4"/>
                  <a:pt x="84" y="4"/>
                  <a:pt x="84" y="4"/>
                </a:cubicBezTo>
                <a:cubicBezTo>
                  <a:pt x="69" y="43"/>
                  <a:pt x="69" y="43"/>
                  <a:pt x="69" y="43"/>
                </a:cubicBezTo>
                <a:cubicBezTo>
                  <a:pt x="69" y="43"/>
                  <a:pt x="69" y="43"/>
                  <a:pt x="69" y="43"/>
                </a:cubicBezTo>
                <a:cubicBezTo>
                  <a:pt x="69" y="50"/>
                  <a:pt x="76" y="56"/>
                  <a:pt x="84" y="56"/>
                </a:cubicBezTo>
                <a:cubicBezTo>
                  <a:pt x="93" y="56"/>
                  <a:pt x="100" y="50"/>
                  <a:pt x="100" y="43"/>
                </a:cubicBezTo>
                <a:cubicBezTo>
                  <a:pt x="100" y="43"/>
                  <a:pt x="100" y="43"/>
                  <a:pt x="100" y="43"/>
                </a:cubicBezTo>
                <a:cubicBezTo>
                  <a:pt x="85" y="4"/>
                  <a:pt x="85" y="4"/>
                  <a:pt x="85" y="4"/>
                </a:cubicBezTo>
                <a:cubicBezTo>
                  <a:pt x="86" y="3"/>
                  <a:pt x="86" y="3"/>
                  <a:pt x="86" y="3"/>
                </a:cubicBezTo>
                <a:cubicBezTo>
                  <a:pt x="85" y="0"/>
                  <a:pt x="85" y="0"/>
                  <a:pt x="85" y="0"/>
                </a:cubicBezTo>
                <a:cubicBezTo>
                  <a:pt x="57" y="9"/>
                  <a:pt x="57" y="9"/>
                  <a:pt x="57" y="9"/>
                </a:cubicBezTo>
                <a:cubicBezTo>
                  <a:pt x="55" y="6"/>
                  <a:pt x="53" y="5"/>
                  <a:pt x="50" y="5"/>
                </a:cubicBezTo>
                <a:cubicBezTo>
                  <a:pt x="46" y="5"/>
                  <a:pt x="42" y="9"/>
                  <a:pt x="42" y="13"/>
                </a:cubicBezTo>
                <a:cubicBezTo>
                  <a:pt x="42" y="13"/>
                  <a:pt x="42" y="13"/>
                  <a:pt x="42" y="14"/>
                </a:cubicBezTo>
                <a:cubicBezTo>
                  <a:pt x="13" y="22"/>
                  <a:pt x="13" y="22"/>
                  <a:pt x="13" y="22"/>
                </a:cubicBezTo>
                <a:cubicBezTo>
                  <a:pt x="14" y="25"/>
                  <a:pt x="14" y="25"/>
                  <a:pt x="14" y="25"/>
                </a:cubicBezTo>
                <a:cubicBezTo>
                  <a:pt x="15" y="25"/>
                  <a:pt x="15" y="25"/>
                  <a:pt x="15" y="25"/>
                </a:cubicBezTo>
                <a:cubicBezTo>
                  <a:pt x="0" y="63"/>
                  <a:pt x="0" y="63"/>
                  <a:pt x="0" y="63"/>
                </a:cubicBezTo>
                <a:cubicBezTo>
                  <a:pt x="0" y="63"/>
                  <a:pt x="0" y="63"/>
                  <a:pt x="0" y="63"/>
                </a:cubicBezTo>
                <a:cubicBezTo>
                  <a:pt x="0" y="71"/>
                  <a:pt x="7" y="77"/>
                  <a:pt x="16" y="77"/>
                </a:cubicBezTo>
                <a:cubicBezTo>
                  <a:pt x="24" y="77"/>
                  <a:pt x="31" y="71"/>
                  <a:pt x="31" y="63"/>
                </a:cubicBezTo>
                <a:cubicBezTo>
                  <a:pt x="31" y="63"/>
                  <a:pt x="31" y="63"/>
                  <a:pt x="31" y="63"/>
                </a:cubicBezTo>
                <a:cubicBezTo>
                  <a:pt x="16" y="24"/>
                  <a:pt x="16" y="24"/>
                  <a:pt x="16" y="24"/>
                </a:cubicBezTo>
                <a:cubicBezTo>
                  <a:pt x="43" y="17"/>
                  <a:pt x="43" y="17"/>
                  <a:pt x="43" y="17"/>
                </a:cubicBezTo>
                <a:cubicBezTo>
                  <a:pt x="44" y="18"/>
                  <a:pt x="46" y="20"/>
                  <a:pt x="48" y="20"/>
                </a:cubicBezTo>
                <a:cubicBezTo>
                  <a:pt x="48" y="85"/>
                  <a:pt x="48" y="85"/>
                  <a:pt x="48" y="85"/>
                </a:cubicBezTo>
                <a:cubicBezTo>
                  <a:pt x="21" y="86"/>
                  <a:pt x="0" y="93"/>
                  <a:pt x="0" y="101"/>
                </a:cubicBezTo>
                <a:cubicBezTo>
                  <a:pt x="100" y="101"/>
                  <a:pt x="100" y="101"/>
                  <a:pt x="100" y="101"/>
                </a:cubicBezTo>
                <a:cubicBezTo>
                  <a:pt x="100" y="93"/>
                  <a:pt x="79" y="86"/>
                  <a:pt x="53" y="85"/>
                </a:cubicBezTo>
                <a:close/>
                <a:moveTo>
                  <a:pt x="96" y="40"/>
                </a:moveTo>
                <a:cubicBezTo>
                  <a:pt x="73" y="40"/>
                  <a:pt x="73" y="40"/>
                  <a:pt x="73" y="40"/>
                </a:cubicBezTo>
                <a:cubicBezTo>
                  <a:pt x="85" y="9"/>
                  <a:pt x="85" y="9"/>
                  <a:pt x="85" y="9"/>
                </a:cubicBezTo>
                <a:lnTo>
                  <a:pt x="96" y="40"/>
                </a:lnTo>
                <a:close/>
                <a:moveTo>
                  <a:pt x="27" y="61"/>
                </a:moveTo>
                <a:cubicBezTo>
                  <a:pt x="4" y="61"/>
                  <a:pt x="4" y="61"/>
                  <a:pt x="4" y="61"/>
                </a:cubicBezTo>
                <a:cubicBezTo>
                  <a:pt x="16" y="30"/>
                  <a:pt x="16" y="30"/>
                  <a:pt x="16" y="30"/>
                </a:cubicBezTo>
                <a:lnTo>
                  <a:pt x="27" y="6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62" name="Freeform 136"/>
          <p:cNvSpPr>
            <a:spLocks/>
          </p:cNvSpPr>
          <p:nvPr userDrawn="1"/>
        </p:nvSpPr>
        <p:spPr bwMode="auto">
          <a:xfrm>
            <a:off x="3543300" y="28749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63" name="Freeform 137"/>
          <p:cNvSpPr>
            <a:spLocks/>
          </p:cNvSpPr>
          <p:nvPr userDrawn="1"/>
        </p:nvSpPr>
        <p:spPr bwMode="auto">
          <a:xfrm>
            <a:off x="9685867" y="715964"/>
            <a:ext cx="516467" cy="390525"/>
          </a:xfrm>
          <a:custGeom>
            <a:avLst/>
            <a:gdLst>
              <a:gd name="T0" fmla="*/ 97 w 100"/>
              <a:gd name="T1" fmla="*/ 36 h 101"/>
              <a:gd name="T2" fmla="*/ 99 w 100"/>
              <a:gd name="T3" fmla="*/ 52 h 101"/>
              <a:gd name="T4" fmla="*/ 95 w 100"/>
              <a:gd name="T5" fmla="*/ 55 h 101"/>
              <a:gd name="T6" fmla="*/ 100 w 100"/>
              <a:gd name="T7" fmla="*/ 60 h 101"/>
              <a:gd name="T8" fmla="*/ 98 w 100"/>
              <a:gd name="T9" fmla="*/ 68 h 101"/>
              <a:gd name="T10" fmla="*/ 94 w 100"/>
              <a:gd name="T11" fmla="*/ 70 h 101"/>
              <a:gd name="T12" fmla="*/ 97 w 100"/>
              <a:gd name="T13" fmla="*/ 73 h 101"/>
              <a:gd name="T14" fmla="*/ 96 w 100"/>
              <a:gd name="T15" fmla="*/ 82 h 101"/>
              <a:gd name="T16" fmla="*/ 92 w 100"/>
              <a:gd name="T17" fmla="*/ 84 h 101"/>
              <a:gd name="T18" fmla="*/ 95 w 100"/>
              <a:gd name="T19" fmla="*/ 88 h 101"/>
              <a:gd name="T20" fmla="*/ 93 w 100"/>
              <a:gd name="T21" fmla="*/ 98 h 101"/>
              <a:gd name="T22" fmla="*/ 86 w 100"/>
              <a:gd name="T23" fmla="*/ 101 h 101"/>
              <a:gd name="T24" fmla="*/ 36 w 100"/>
              <a:gd name="T25" fmla="*/ 88 h 101"/>
              <a:gd name="T26" fmla="*/ 24 w 100"/>
              <a:gd name="T27" fmla="*/ 88 h 101"/>
              <a:gd name="T28" fmla="*/ 24 w 100"/>
              <a:gd name="T29" fmla="*/ 94 h 101"/>
              <a:gd name="T30" fmla="*/ 0 w 100"/>
              <a:gd name="T31" fmla="*/ 94 h 101"/>
              <a:gd name="T32" fmla="*/ 0 w 100"/>
              <a:gd name="T33" fmla="*/ 32 h 101"/>
              <a:gd name="T34" fmla="*/ 24 w 100"/>
              <a:gd name="T35" fmla="*/ 32 h 101"/>
              <a:gd name="T36" fmla="*/ 24 w 100"/>
              <a:gd name="T37" fmla="*/ 41 h 101"/>
              <a:gd name="T38" fmla="*/ 34 w 100"/>
              <a:gd name="T39" fmla="*/ 41 h 101"/>
              <a:gd name="T40" fmla="*/ 73 w 100"/>
              <a:gd name="T41" fmla="*/ 0 h 101"/>
              <a:gd name="T42" fmla="*/ 62 w 100"/>
              <a:gd name="T43" fmla="*/ 38 h 101"/>
              <a:gd name="T44" fmla="*/ 97 w 100"/>
              <a:gd name="T45" fmla="*/ 3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101">
                <a:moveTo>
                  <a:pt x="97" y="36"/>
                </a:moveTo>
                <a:cubicBezTo>
                  <a:pt x="99" y="52"/>
                  <a:pt x="99" y="52"/>
                  <a:pt x="99" y="52"/>
                </a:cubicBezTo>
                <a:cubicBezTo>
                  <a:pt x="95" y="55"/>
                  <a:pt x="95" y="55"/>
                  <a:pt x="95" y="55"/>
                </a:cubicBezTo>
                <a:cubicBezTo>
                  <a:pt x="100" y="60"/>
                  <a:pt x="100" y="60"/>
                  <a:pt x="100" y="60"/>
                </a:cubicBezTo>
                <a:cubicBezTo>
                  <a:pt x="98" y="68"/>
                  <a:pt x="98" y="68"/>
                  <a:pt x="98" y="68"/>
                </a:cubicBezTo>
                <a:cubicBezTo>
                  <a:pt x="94" y="70"/>
                  <a:pt x="94" y="70"/>
                  <a:pt x="94" y="70"/>
                </a:cubicBezTo>
                <a:cubicBezTo>
                  <a:pt x="97" y="73"/>
                  <a:pt x="97" y="73"/>
                  <a:pt x="97" y="73"/>
                </a:cubicBezTo>
                <a:cubicBezTo>
                  <a:pt x="96" y="82"/>
                  <a:pt x="96" y="82"/>
                  <a:pt x="96" y="82"/>
                </a:cubicBezTo>
                <a:cubicBezTo>
                  <a:pt x="92" y="84"/>
                  <a:pt x="92" y="84"/>
                  <a:pt x="92" y="84"/>
                </a:cubicBezTo>
                <a:cubicBezTo>
                  <a:pt x="95" y="88"/>
                  <a:pt x="95" y="88"/>
                  <a:pt x="95" y="88"/>
                </a:cubicBezTo>
                <a:cubicBezTo>
                  <a:pt x="93" y="98"/>
                  <a:pt x="93" y="98"/>
                  <a:pt x="93" y="98"/>
                </a:cubicBezTo>
                <a:cubicBezTo>
                  <a:pt x="86" y="101"/>
                  <a:pt x="86" y="101"/>
                  <a:pt x="86" y="101"/>
                </a:cubicBezTo>
                <a:cubicBezTo>
                  <a:pt x="36" y="88"/>
                  <a:pt x="36" y="88"/>
                  <a:pt x="36" y="88"/>
                </a:cubicBezTo>
                <a:cubicBezTo>
                  <a:pt x="24" y="88"/>
                  <a:pt x="24" y="88"/>
                  <a:pt x="24" y="88"/>
                </a:cubicBezTo>
                <a:cubicBezTo>
                  <a:pt x="24" y="94"/>
                  <a:pt x="24" y="94"/>
                  <a:pt x="24" y="94"/>
                </a:cubicBezTo>
                <a:cubicBezTo>
                  <a:pt x="0" y="94"/>
                  <a:pt x="0" y="94"/>
                  <a:pt x="0" y="94"/>
                </a:cubicBezTo>
                <a:cubicBezTo>
                  <a:pt x="0" y="32"/>
                  <a:pt x="0" y="32"/>
                  <a:pt x="0" y="32"/>
                </a:cubicBezTo>
                <a:cubicBezTo>
                  <a:pt x="24" y="32"/>
                  <a:pt x="24" y="32"/>
                  <a:pt x="24" y="32"/>
                </a:cubicBezTo>
                <a:cubicBezTo>
                  <a:pt x="24" y="41"/>
                  <a:pt x="24" y="41"/>
                  <a:pt x="24" y="41"/>
                </a:cubicBezTo>
                <a:cubicBezTo>
                  <a:pt x="34" y="41"/>
                  <a:pt x="34" y="41"/>
                  <a:pt x="34" y="41"/>
                </a:cubicBezTo>
                <a:cubicBezTo>
                  <a:pt x="73" y="0"/>
                  <a:pt x="73" y="0"/>
                  <a:pt x="73" y="0"/>
                </a:cubicBezTo>
                <a:cubicBezTo>
                  <a:pt x="92" y="14"/>
                  <a:pt x="75" y="28"/>
                  <a:pt x="62" y="38"/>
                </a:cubicBezTo>
                <a:lnTo>
                  <a:pt x="97" y="3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64" name="Freeform 138"/>
          <p:cNvSpPr>
            <a:spLocks noEditPoints="1"/>
          </p:cNvSpPr>
          <p:nvPr userDrawn="1"/>
        </p:nvSpPr>
        <p:spPr bwMode="auto">
          <a:xfrm>
            <a:off x="5969000" y="1414464"/>
            <a:ext cx="628651" cy="398463"/>
          </a:xfrm>
          <a:custGeom>
            <a:avLst/>
            <a:gdLst>
              <a:gd name="T0" fmla="*/ 105 w 122"/>
              <a:gd name="T1" fmla="*/ 75 h 103"/>
              <a:gd name="T2" fmla="*/ 113 w 122"/>
              <a:gd name="T3" fmla="*/ 78 h 103"/>
              <a:gd name="T4" fmla="*/ 120 w 122"/>
              <a:gd name="T5" fmla="*/ 91 h 103"/>
              <a:gd name="T6" fmla="*/ 105 w 122"/>
              <a:gd name="T7" fmla="*/ 92 h 103"/>
              <a:gd name="T8" fmla="*/ 99 w 122"/>
              <a:gd name="T9" fmla="*/ 86 h 103"/>
              <a:gd name="T10" fmla="*/ 72 w 122"/>
              <a:gd name="T11" fmla="*/ 93 h 103"/>
              <a:gd name="T12" fmla="*/ 78 w 122"/>
              <a:gd name="T13" fmla="*/ 87 h 103"/>
              <a:gd name="T14" fmla="*/ 77 w 122"/>
              <a:gd name="T15" fmla="*/ 74 h 103"/>
              <a:gd name="T16" fmla="*/ 65 w 122"/>
              <a:gd name="T17" fmla="*/ 80 h 103"/>
              <a:gd name="T18" fmla="*/ 63 w 122"/>
              <a:gd name="T19" fmla="*/ 88 h 103"/>
              <a:gd name="T20" fmla="*/ 55 w 122"/>
              <a:gd name="T21" fmla="*/ 59 h 103"/>
              <a:gd name="T22" fmla="*/ 61 w 122"/>
              <a:gd name="T23" fmla="*/ 64 h 103"/>
              <a:gd name="T24" fmla="*/ 74 w 122"/>
              <a:gd name="T25" fmla="*/ 64 h 103"/>
              <a:gd name="T26" fmla="*/ 68 w 122"/>
              <a:gd name="T27" fmla="*/ 52 h 103"/>
              <a:gd name="T28" fmla="*/ 60 w 122"/>
              <a:gd name="T29" fmla="*/ 50 h 103"/>
              <a:gd name="T30" fmla="*/ 88 w 122"/>
              <a:gd name="T31" fmla="*/ 43 h 103"/>
              <a:gd name="T32" fmla="*/ 90 w 122"/>
              <a:gd name="T33" fmla="*/ 35 h 103"/>
              <a:gd name="T34" fmla="*/ 103 w 122"/>
              <a:gd name="T35" fmla="*/ 29 h 103"/>
              <a:gd name="T36" fmla="*/ 103 w 122"/>
              <a:gd name="T37" fmla="*/ 43 h 103"/>
              <a:gd name="T38" fmla="*/ 97 w 122"/>
              <a:gd name="T39" fmla="*/ 49 h 103"/>
              <a:gd name="T40" fmla="*/ 53 w 122"/>
              <a:gd name="T41" fmla="*/ 23 h 103"/>
              <a:gd name="T42" fmla="*/ 59 w 122"/>
              <a:gd name="T43" fmla="*/ 17 h 103"/>
              <a:gd name="T44" fmla="*/ 58 w 122"/>
              <a:gd name="T45" fmla="*/ 2 h 103"/>
              <a:gd name="T46" fmla="*/ 45 w 122"/>
              <a:gd name="T47" fmla="*/ 9 h 103"/>
              <a:gd name="T48" fmla="*/ 43 w 122"/>
              <a:gd name="T49" fmla="*/ 17 h 103"/>
              <a:gd name="T50" fmla="*/ 16 w 122"/>
              <a:gd name="T51" fmla="*/ 24 h 103"/>
              <a:gd name="T52" fmla="*/ 23 w 122"/>
              <a:gd name="T53" fmla="*/ 25 h 103"/>
              <a:gd name="T54" fmla="*/ 30 w 122"/>
              <a:gd name="T55" fmla="*/ 38 h 103"/>
              <a:gd name="T56" fmla="*/ 16 w 122"/>
              <a:gd name="T57" fmla="*/ 38 h 103"/>
              <a:gd name="T58" fmla="*/ 11 w 122"/>
              <a:gd name="T59" fmla="*/ 33 h 103"/>
              <a:gd name="T60" fmla="*/ 19 w 122"/>
              <a:gd name="T61" fmla="*/ 61 h 103"/>
              <a:gd name="T62" fmla="*/ 20 w 122"/>
              <a:gd name="T63" fmla="*/ 54 h 103"/>
              <a:gd name="T64" fmla="*/ 32 w 122"/>
              <a:gd name="T65" fmla="*/ 48 h 103"/>
              <a:gd name="T66" fmla="*/ 33 w 122"/>
              <a:gd name="T67" fmla="*/ 61 h 103"/>
              <a:gd name="T68" fmla="*/ 27 w 122"/>
              <a:gd name="T69" fmla="*/ 66 h 103"/>
              <a:gd name="T70" fmla="*/ 54 w 122"/>
              <a:gd name="T71" fmla="*/ 56 h 103"/>
              <a:gd name="T72" fmla="*/ 62 w 122"/>
              <a:gd name="T73" fmla="*/ 62 h 103"/>
              <a:gd name="T74" fmla="*/ 61 w 122"/>
              <a:gd name="T75" fmla="*/ 54 h 103"/>
              <a:gd name="T76" fmla="*/ 68 w 122"/>
              <a:gd name="T77" fmla="*/ 3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03">
                <a:moveTo>
                  <a:pt x="115" y="59"/>
                </a:moveTo>
                <a:cubicBezTo>
                  <a:pt x="105" y="75"/>
                  <a:pt x="105" y="75"/>
                  <a:pt x="105" y="75"/>
                </a:cubicBezTo>
                <a:cubicBezTo>
                  <a:pt x="105" y="77"/>
                  <a:pt x="105" y="78"/>
                  <a:pt x="107" y="78"/>
                </a:cubicBezTo>
                <a:cubicBezTo>
                  <a:pt x="109" y="79"/>
                  <a:pt x="111" y="78"/>
                  <a:pt x="113" y="78"/>
                </a:cubicBezTo>
                <a:cubicBezTo>
                  <a:pt x="117" y="78"/>
                  <a:pt x="120" y="80"/>
                  <a:pt x="121" y="83"/>
                </a:cubicBezTo>
                <a:cubicBezTo>
                  <a:pt x="122" y="87"/>
                  <a:pt x="120" y="91"/>
                  <a:pt x="120" y="91"/>
                </a:cubicBezTo>
                <a:cubicBezTo>
                  <a:pt x="120" y="91"/>
                  <a:pt x="118" y="95"/>
                  <a:pt x="114" y="96"/>
                </a:cubicBezTo>
                <a:cubicBezTo>
                  <a:pt x="111" y="97"/>
                  <a:pt x="107" y="95"/>
                  <a:pt x="105" y="92"/>
                </a:cubicBezTo>
                <a:cubicBezTo>
                  <a:pt x="104" y="90"/>
                  <a:pt x="104" y="88"/>
                  <a:pt x="103" y="86"/>
                </a:cubicBezTo>
                <a:cubicBezTo>
                  <a:pt x="102" y="85"/>
                  <a:pt x="100" y="85"/>
                  <a:pt x="99" y="86"/>
                </a:cubicBezTo>
                <a:cubicBezTo>
                  <a:pt x="89" y="103"/>
                  <a:pt x="89" y="103"/>
                  <a:pt x="89" y="103"/>
                </a:cubicBezTo>
                <a:cubicBezTo>
                  <a:pt x="72" y="93"/>
                  <a:pt x="72" y="93"/>
                  <a:pt x="72" y="93"/>
                </a:cubicBezTo>
                <a:cubicBezTo>
                  <a:pt x="72" y="92"/>
                  <a:pt x="72" y="91"/>
                  <a:pt x="73" y="90"/>
                </a:cubicBezTo>
                <a:cubicBezTo>
                  <a:pt x="74" y="89"/>
                  <a:pt x="76" y="88"/>
                  <a:pt x="78" y="87"/>
                </a:cubicBezTo>
                <a:cubicBezTo>
                  <a:pt x="80" y="86"/>
                  <a:pt x="82" y="82"/>
                  <a:pt x="81" y="79"/>
                </a:cubicBezTo>
                <a:cubicBezTo>
                  <a:pt x="80" y="76"/>
                  <a:pt x="77" y="74"/>
                  <a:pt x="77" y="74"/>
                </a:cubicBezTo>
                <a:cubicBezTo>
                  <a:pt x="77" y="74"/>
                  <a:pt x="74" y="72"/>
                  <a:pt x="70" y="73"/>
                </a:cubicBezTo>
                <a:cubicBezTo>
                  <a:pt x="67" y="74"/>
                  <a:pt x="65" y="77"/>
                  <a:pt x="65" y="80"/>
                </a:cubicBezTo>
                <a:cubicBezTo>
                  <a:pt x="65" y="82"/>
                  <a:pt x="66" y="84"/>
                  <a:pt x="66" y="86"/>
                </a:cubicBezTo>
                <a:cubicBezTo>
                  <a:pt x="65" y="87"/>
                  <a:pt x="64" y="88"/>
                  <a:pt x="63" y="88"/>
                </a:cubicBezTo>
                <a:cubicBezTo>
                  <a:pt x="45" y="77"/>
                  <a:pt x="45" y="77"/>
                  <a:pt x="45" y="77"/>
                </a:cubicBezTo>
                <a:cubicBezTo>
                  <a:pt x="55" y="59"/>
                  <a:pt x="55" y="59"/>
                  <a:pt x="55" y="59"/>
                </a:cubicBezTo>
                <a:cubicBezTo>
                  <a:pt x="56" y="58"/>
                  <a:pt x="57" y="58"/>
                  <a:pt x="58" y="59"/>
                </a:cubicBezTo>
                <a:cubicBezTo>
                  <a:pt x="59" y="61"/>
                  <a:pt x="60" y="63"/>
                  <a:pt x="61" y="64"/>
                </a:cubicBezTo>
                <a:cubicBezTo>
                  <a:pt x="62" y="67"/>
                  <a:pt x="66" y="69"/>
                  <a:pt x="69" y="68"/>
                </a:cubicBezTo>
                <a:cubicBezTo>
                  <a:pt x="72" y="67"/>
                  <a:pt x="74" y="64"/>
                  <a:pt x="74" y="64"/>
                </a:cubicBezTo>
                <a:cubicBezTo>
                  <a:pt x="74" y="64"/>
                  <a:pt x="76" y="60"/>
                  <a:pt x="75" y="57"/>
                </a:cubicBezTo>
                <a:cubicBezTo>
                  <a:pt x="74" y="54"/>
                  <a:pt x="71" y="51"/>
                  <a:pt x="68" y="52"/>
                </a:cubicBezTo>
                <a:cubicBezTo>
                  <a:pt x="66" y="52"/>
                  <a:pt x="64" y="52"/>
                  <a:pt x="62" y="52"/>
                </a:cubicBezTo>
                <a:cubicBezTo>
                  <a:pt x="61" y="52"/>
                  <a:pt x="60" y="51"/>
                  <a:pt x="60" y="50"/>
                </a:cubicBezTo>
                <a:cubicBezTo>
                  <a:pt x="70" y="33"/>
                  <a:pt x="70" y="33"/>
                  <a:pt x="70" y="33"/>
                </a:cubicBezTo>
                <a:cubicBezTo>
                  <a:pt x="88" y="43"/>
                  <a:pt x="88" y="43"/>
                  <a:pt x="88" y="43"/>
                </a:cubicBezTo>
                <a:cubicBezTo>
                  <a:pt x="89" y="43"/>
                  <a:pt x="90" y="43"/>
                  <a:pt x="90" y="41"/>
                </a:cubicBezTo>
                <a:cubicBezTo>
                  <a:pt x="91" y="39"/>
                  <a:pt x="90" y="37"/>
                  <a:pt x="90" y="35"/>
                </a:cubicBezTo>
                <a:cubicBezTo>
                  <a:pt x="90" y="32"/>
                  <a:pt x="92" y="28"/>
                  <a:pt x="95" y="27"/>
                </a:cubicBezTo>
                <a:cubicBezTo>
                  <a:pt x="99" y="26"/>
                  <a:pt x="103" y="29"/>
                  <a:pt x="103" y="29"/>
                </a:cubicBezTo>
                <a:cubicBezTo>
                  <a:pt x="103" y="29"/>
                  <a:pt x="106" y="31"/>
                  <a:pt x="107" y="34"/>
                </a:cubicBezTo>
                <a:cubicBezTo>
                  <a:pt x="108" y="37"/>
                  <a:pt x="106" y="41"/>
                  <a:pt x="103" y="43"/>
                </a:cubicBezTo>
                <a:cubicBezTo>
                  <a:pt x="102" y="44"/>
                  <a:pt x="100" y="44"/>
                  <a:pt x="98" y="45"/>
                </a:cubicBezTo>
                <a:cubicBezTo>
                  <a:pt x="97" y="46"/>
                  <a:pt x="97" y="48"/>
                  <a:pt x="97" y="49"/>
                </a:cubicBezTo>
                <a:cubicBezTo>
                  <a:pt x="115" y="59"/>
                  <a:pt x="115" y="59"/>
                  <a:pt x="115" y="59"/>
                </a:cubicBezTo>
                <a:close/>
                <a:moveTo>
                  <a:pt x="53" y="23"/>
                </a:moveTo>
                <a:cubicBezTo>
                  <a:pt x="52" y="22"/>
                  <a:pt x="52" y="20"/>
                  <a:pt x="53" y="19"/>
                </a:cubicBezTo>
                <a:cubicBezTo>
                  <a:pt x="55" y="18"/>
                  <a:pt x="57" y="18"/>
                  <a:pt x="59" y="17"/>
                </a:cubicBezTo>
                <a:cubicBezTo>
                  <a:pt x="62" y="15"/>
                  <a:pt x="64" y="11"/>
                  <a:pt x="63" y="8"/>
                </a:cubicBezTo>
                <a:cubicBezTo>
                  <a:pt x="62" y="4"/>
                  <a:pt x="58" y="2"/>
                  <a:pt x="58" y="2"/>
                </a:cubicBezTo>
                <a:cubicBezTo>
                  <a:pt x="58" y="2"/>
                  <a:pt x="54" y="0"/>
                  <a:pt x="51" y="1"/>
                </a:cubicBezTo>
                <a:cubicBezTo>
                  <a:pt x="48" y="2"/>
                  <a:pt x="45" y="6"/>
                  <a:pt x="45" y="9"/>
                </a:cubicBezTo>
                <a:cubicBezTo>
                  <a:pt x="45" y="11"/>
                  <a:pt x="46" y="13"/>
                  <a:pt x="46" y="15"/>
                </a:cubicBezTo>
                <a:cubicBezTo>
                  <a:pt x="46" y="16"/>
                  <a:pt x="44" y="17"/>
                  <a:pt x="43" y="17"/>
                </a:cubicBezTo>
                <a:cubicBezTo>
                  <a:pt x="25" y="7"/>
                  <a:pt x="25" y="7"/>
                  <a:pt x="25" y="7"/>
                </a:cubicBezTo>
                <a:cubicBezTo>
                  <a:pt x="16" y="24"/>
                  <a:pt x="16" y="24"/>
                  <a:pt x="16" y="24"/>
                </a:cubicBezTo>
                <a:cubicBezTo>
                  <a:pt x="16" y="25"/>
                  <a:pt x="16" y="26"/>
                  <a:pt x="18" y="26"/>
                </a:cubicBezTo>
                <a:cubicBezTo>
                  <a:pt x="20" y="26"/>
                  <a:pt x="21" y="26"/>
                  <a:pt x="23" y="25"/>
                </a:cubicBezTo>
                <a:cubicBezTo>
                  <a:pt x="27" y="25"/>
                  <a:pt x="30" y="28"/>
                  <a:pt x="31" y="31"/>
                </a:cubicBezTo>
                <a:cubicBezTo>
                  <a:pt x="32" y="34"/>
                  <a:pt x="30" y="38"/>
                  <a:pt x="30" y="38"/>
                </a:cubicBezTo>
                <a:cubicBezTo>
                  <a:pt x="30" y="38"/>
                  <a:pt x="28" y="41"/>
                  <a:pt x="24" y="42"/>
                </a:cubicBezTo>
                <a:cubicBezTo>
                  <a:pt x="21" y="43"/>
                  <a:pt x="17" y="41"/>
                  <a:pt x="16" y="38"/>
                </a:cubicBezTo>
                <a:cubicBezTo>
                  <a:pt x="15" y="37"/>
                  <a:pt x="15" y="35"/>
                  <a:pt x="14" y="33"/>
                </a:cubicBezTo>
                <a:cubicBezTo>
                  <a:pt x="13" y="32"/>
                  <a:pt x="12" y="32"/>
                  <a:pt x="11" y="33"/>
                </a:cubicBezTo>
                <a:cubicBezTo>
                  <a:pt x="0" y="51"/>
                  <a:pt x="0" y="51"/>
                  <a:pt x="0" y="51"/>
                </a:cubicBezTo>
                <a:cubicBezTo>
                  <a:pt x="19" y="61"/>
                  <a:pt x="19" y="61"/>
                  <a:pt x="19" y="61"/>
                </a:cubicBezTo>
                <a:cubicBezTo>
                  <a:pt x="20" y="61"/>
                  <a:pt x="21" y="61"/>
                  <a:pt x="21" y="59"/>
                </a:cubicBezTo>
                <a:cubicBezTo>
                  <a:pt x="21" y="58"/>
                  <a:pt x="21" y="56"/>
                  <a:pt x="20" y="54"/>
                </a:cubicBezTo>
                <a:cubicBezTo>
                  <a:pt x="20" y="51"/>
                  <a:pt x="23" y="48"/>
                  <a:pt x="26" y="47"/>
                </a:cubicBezTo>
                <a:cubicBezTo>
                  <a:pt x="29" y="46"/>
                  <a:pt x="32" y="48"/>
                  <a:pt x="32" y="48"/>
                </a:cubicBezTo>
                <a:cubicBezTo>
                  <a:pt x="32" y="48"/>
                  <a:pt x="36" y="50"/>
                  <a:pt x="37" y="53"/>
                </a:cubicBezTo>
                <a:cubicBezTo>
                  <a:pt x="37" y="56"/>
                  <a:pt x="36" y="60"/>
                  <a:pt x="33" y="61"/>
                </a:cubicBezTo>
                <a:cubicBezTo>
                  <a:pt x="31" y="62"/>
                  <a:pt x="29" y="62"/>
                  <a:pt x="28" y="64"/>
                </a:cubicBezTo>
                <a:cubicBezTo>
                  <a:pt x="27" y="64"/>
                  <a:pt x="27" y="65"/>
                  <a:pt x="27" y="66"/>
                </a:cubicBezTo>
                <a:cubicBezTo>
                  <a:pt x="43" y="75"/>
                  <a:pt x="43" y="75"/>
                  <a:pt x="43" y="75"/>
                </a:cubicBezTo>
                <a:cubicBezTo>
                  <a:pt x="54" y="56"/>
                  <a:pt x="54" y="56"/>
                  <a:pt x="54" y="56"/>
                </a:cubicBezTo>
                <a:cubicBezTo>
                  <a:pt x="55" y="55"/>
                  <a:pt x="58" y="55"/>
                  <a:pt x="59" y="57"/>
                </a:cubicBezTo>
                <a:cubicBezTo>
                  <a:pt x="60" y="58"/>
                  <a:pt x="61" y="60"/>
                  <a:pt x="62" y="62"/>
                </a:cubicBezTo>
                <a:cubicBezTo>
                  <a:pt x="68" y="74"/>
                  <a:pt x="80" y="55"/>
                  <a:pt x="67" y="54"/>
                </a:cubicBezTo>
                <a:cubicBezTo>
                  <a:pt x="65" y="54"/>
                  <a:pt x="63" y="55"/>
                  <a:pt x="61" y="54"/>
                </a:cubicBezTo>
                <a:cubicBezTo>
                  <a:pt x="59" y="54"/>
                  <a:pt x="57" y="51"/>
                  <a:pt x="57" y="49"/>
                </a:cubicBezTo>
                <a:cubicBezTo>
                  <a:pt x="68" y="31"/>
                  <a:pt x="68" y="31"/>
                  <a:pt x="68" y="31"/>
                </a:cubicBezTo>
                <a:lnTo>
                  <a:pt x="53" y="2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nvGrpSpPr>
          <p:cNvPr id="165" name="Group 164"/>
          <p:cNvGrpSpPr/>
          <p:nvPr userDrawn="1"/>
        </p:nvGrpSpPr>
        <p:grpSpPr>
          <a:xfrm>
            <a:off x="3441700" y="4216400"/>
            <a:ext cx="719667" cy="285750"/>
            <a:chOff x="2581275" y="4216400"/>
            <a:chExt cx="539750" cy="285750"/>
          </a:xfrm>
        </p:grpSpPr>
        <p:sp>
          <p:nvSpPr>
            <p:cNvPr id="166" name="Freeform 139"/>
            <p:cNvSpPr>
              <a:spLocks/>
            </p:cNvSpPr>
            <p:nvPr userDrawn="1"/>
          </p:nvSpPr>
          <p:spPr bwMode="auto">
            <a:xfrm>
              <a:off x="2581275" y="4216400"/>
              <a:ext cx="539750" cy="266700"/>
            </a:xfrm>
            <a:custGeom>
              <a:avLst/>
              <a:gdLst>
                <a:gd name="T0" fmla="*/ 140 w 140"/>
                <a:gd name="T1" fmla="*/ 67 h 69"/>
                <a:gd name="T2" fmla="*/ 137 w 140"/>
                <a:gd name="T3" fmla="*/ 50 h 69"/>
                <a:gd name="T4" fmla="*/ 136 w 140"/>
                <a:gd name="T5" fmla="*/ 47 h 69"/>
                <a:gd name="T6" fmla="*/ 135 w 140"/>
                <a:gd name="T7" fmla="*/ 44 h 69"/>
                <a:gd name="T8" fmla="*/ 126 w 140"/>
                <a:gd name="T9" fmla="*/ 28 h 69"/>
                <a:gd name="T10" fmla="*/ 124 w 140"/>
                <a:gd name="T11" fmla="*/ 26 h 69"/>
                <a:gd name="T12" fmla="*/ 122 w 140"/>
                <a:gd name="T13" fmla="*/ 24 h 69"/>
                <a:gd name="T14" fmla="*/ 108 w 140"/>
                <a:gd name="T15" fmla="*/ 11 h 69"/>
                <a:gd name="T16" fmla="*/ 103 w 140"/>
                <a:gd name="T17" fmla="*/ 8 h 69"/>
                <a:gd name="T18" fmla="*/ 85 w 140"/>
                <a:gd name="T19" fmla="*/ 2 h 69"/>
                <a:gd name="T20" fmla="*/ 82 w 140"/>
                <a:gd name="T21" fmla="*/ 2 h 69"/>
                <a:gd name="T22" fmla="*/ 79 w 140"/>
                <a:gd name="T23" fmla="*/ 1 h 69"/>
                <a:gd name="T24" fmla="*/ 61 w 140"/>
                <a:gd name="T25" fmla="*/ 1 h 69"/>
                <a:gd name="T26" fmla="*/ 58 w 140"/>
                <a:gd name="T27" fmla="*/ 2 h 69"/>
                <a:gd name="T28" fmla="*/ 55 w 140"/>
                <a:gd name="T29" fmla="*/ 2 h 69"/>
                <a:gd name="T30" fmla="*/ 37 w 140"/>
                <a:gd name="T31" fmla="*/ 9 h 69"/>
                <a:gd name="T32" fmla="*/ 35 w 140"/>
                <a:gd name="T33" fmla="*/ 10 h 69"/>
                <a:gd name="T34" fmla="*/ 32 w 140"/>
                <a:gd name="T35" fmla="*/ 12 h 69"/>
                <a:gd name="T36" fmla="*/ 18 w 140"/>
                <a:gd name="T37" fmla="*/ 24 h 69"/>
                <a:gd name="T38" fmla="*/ 14 w 140"/>
                <a:gd name="T39" fmla="*/ 28 h 69"/>
                <a:gd name="T40" fmla="*/ 5 w 140"/>
                <a:gd name="T41" fmla="*/ 44 h 69"/>
                <a:gd name="T42" fmla="*/ 4 w 140"/>
                <a:gd name="T43" fmla="*/ 47 h 69"/>
                <a:gd name="T44" fmla="*/ 3 w 140"/>
                <a:gd name="T45" fmla="*/ 50 h 69"/>
                <a:gd name="T46" fmla="*/ 6 w 140"/>
                <a:gd name="T47" fmla="*/ 69 h 69"/>
                <a:gd name="T48" fmla="*/ 19 w 140"/>
                <a:gd name="T49" fmla="*/ 56 h 69"/>
                <a:gd name="T50" fmla="*/ 11 w 140"/>
                <a:gd name="T51" fmla="*/ 46 h 69"/>
                <a:gd name="T52" fmla="*/ 27 w 140"/>
                <a:gd name="T53" fmla="*/ 39 h 69"/>
                <a:gd name="T54" fmla="*/ 23 w 140"/>
                <a:gd name="T55" fmla="*/ 28 h 69"/>
                <a:gd name="T56" fmla="*/ 41 w 140"/>
                <a:gd name="T57" fmla="*/ 26 h 69"/>
                <a:gd name="T58" fmla="*/ 40 w 140"/>
                <a:gd name="T59" fmla="*/ 14 h 69"/>
                <a:gd name="T60" fmla="*/ 58 w 140"/>
                <a:gd name="T61" fmla="*/ 19 h 69"/>
                <a:gd name="T62" fmla="*/ 62 w 140"/>
                <a:gd name="T63" fmla="*/ 7 h 69"/>
                <a:gd name="T64" fmla="*/ 76 w 140"/>
                <a:gd name="T65" fmla="*/ 17 h 69"/>
                <a:gd name="T66" fmla="*/ 84 w 140"/>
                <a:gd name="T67" fmla="*/ 8 h 69"/>
                <a:gd name="T68" fmla="*/ 94 w 140"/>
                <a:gd name="T69" fmla="*/ 23 h 69"/>
                <a:gd name="T70" fmla="*/ 105 w 140"/>
                <a:gd name="T71" fmla="*/ 17 h 69"/>
                <a:gd name="T72" fmla="*/ 109 w 140"/>
                <a:gd name="T73" fmla="*/ 34 h 69"/>
                <a:gd name="T74" fmla="*/ 121 w 140"/>
                <a:gd name="T75" fmla="*/ 32 h 69"/>
                <a:gd name="T76" fmla="*/ 119 w 140"/>
                <a:gd name="T77" fmla="*/ 50 h 69"/>
                <a:gd name="T78" fmla="*/ 131 w 140"/>
                <a:gd name="T79" fmla="*/ 52 h 69"/>
                <a:gd name="T80" fmla="*/ 140 w 140"/>
                <a:gd name="T8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69">
                  <a:moveTo>
                    <a:pt x="140" y="67"/>
                  </a:moveTo>
                  <a:cubicBezTo>
                    <a:pt x="140" y="67"/>
                    <a:pt x="140" y="67"/>
                    <a:pt x="140" y="67"/>
                  </a:cubicBezTo>
                  <a:cubicBezTo>
                    <a:pt x="140" y="61"/>
                    <a:pt x="139" y="55"/>
                    <a:pt x="137" y="50"/>
                  </a:cubicBezTo>
                  <a:cubicBezTo>
                    <a:pt x="137" y="50"/>
                    <a:pt x="137" y="50"/>
                    <a:pt x="137" y="50"/>
                  </a:cubicBezTo>
                  <a:cubicBezTo>
                    <a:pt x="136" y="47"/>
                    <a:pt x="136" y="47"/>
                    <a:pt x="136" y="47"/>
                  </a:cubicBezTo>
                  <a:cubicBezTo>
                    <a:pt x="136" y="47"/>
                    <a:pt x="136" y="47"/>
                    <a:pt x="136" y="47"/>
                  </a:cubicBezTo>
                  <a:cubicBezTo>
                    <a:pt x="135" y="44"/>
                    <a:pt x="135" y="44"/>
                    <a:pt x="135" y="44"/>
                  </a:cubicBezTo>
                  <a:cubicBezTo>
                    <a:pt x="135" y="44"/>
                    <a:pt x="135" y="44"/>
                    <a:pt x="135" y="44"/>
                  </a:cubicBezTo>
                  <a:cubicBezTo>
                    <a:pt x="133" y="38"/>
                    <a:pt x="130" y="33"/>
                    <a:pt x="126" y="28"/>
                  </a:cubicBezTo>
                  <a:cubicBezTo>
                    <a:pt x="126" y="28"/>
                    <a:pt x="126" y="28"/>
                    <a:pt x="126" y="28"/>
                  </a:cubicBezTo>
                  <a:cubicBezTo>
                    <a:pt x="124" y="26"/>
                    <a:pt x="124" y="26"/>
                    <a:pt x="124" y="26"/>
                  </a:cubicBezTo>
                  <a:cubicBezTo>
                    <a:pt x="124" y="26"/>
                    <a:pt x="124" y="26"/>
                    <a:pt x="124" y="26"/>
                  </a:cubicBezTo>
                  <a:cubicBezTo>
                    <a:pt x="122" y="23"/>
                    <a:pt x="122" y="23"/>
                    <a:pt x="122" y="23"/>
                  </a:cubicBezTo>
                  <a:cubicBezTo>
                    <a:pt x="122" y="24"/>
                    <a:pt x="122" y="24"/>
                    <a:pt x="122" y="24"/>
                  </a:cubicBezTo>
                  <a:cubicBezTo>
                    <a:pt x="118" y="19"/>
                    <a:pt x="113" y="15"/>
                    <a:pt x="108" y="11"/>
                  </a:cubicBezTo>
                  <a:cubicBezTo>
                    <a:pt x="108" y="11"/>
                    <a:pt x="108" y="11"/>
                    <a:pt x="108" y="11"/>
                  </a:cubicBezTo>
                  <a:cubicBezTo>
                    <a:pt x="105" y="10"/>
                    <a:pt x="105" y="10"/>
                    <a:pt x="105" y="10"/>
                  </a:cubicBezTo>
                  <a:cubicBezTo>
                    <a:pt x="103" y="8"/>
                    <a:pt x="103" y="8"/>
                    <a:pt x="103" y="8"/>
                  </a:cubicBezTo>
                  <a:cubicBezTo>
                    <a:pt x="103" y="8"/>
                    <a:pt x="103" y="8"/>
                    <a:pt x="103" y="8"/>
                  </a:cubicBezTo>
                  <a:cubicBezTo>
                    <a:pt x="97" y="6"/>
                    <a:pt x="91" y="3"/>
                    <a:pt x="85" y="2"/>
                  </a:cubicBezTo>
                  <a:cubicBezTo>
                    <a:pt x="85" y="2"/>
                    <a:pt x="85" y="2"/>
                    <a:pt x="85" y="2"/>
                  </a:cubicBezTo>
                  <a:cubicBezTo>
                    <a:pt x="82" y="2"/>
                    <a:pt x="82" y="2"/>
                    <a:pt x="82" y="2"/>
                  </a:cubicBezTo>
                  <a:cubicBezTo>
                    <a:pt x="79" y="1"/>
                    <a:pt x="79" y="1"/>
                    <a:pt x="79" y="1"/>
                  </a:cubicBezTo>
                  <a:cubicBezTo>
                    <a:pt x="79" y="1"/>
                    <a:pt x="79" y="1"/>
                    <a:pt x="79" y="1"/>
                  </a:cubicBezTo>
                  <a:cubicBezTo>
                    <a:pt x="73" y="0"/>
                    <a:pt x="67" y="0"/>
                    <a:pt x="61" y="1"/>
                  </a:cubicBezTo>
                  <a:cubicBezTo>
                    <a:pt x="61" y="1"/>
                    <a:pt x="61" y="1"/>
                    <a:pt x="61" y="1"/>
                  </a:cubicBezTo>
                  <a:cubicBezTo>
                    <a:pt x="58" y="2"/>
                    <a:pt x="58" y="2"/>
                    <a:pt x="58" y="2"/>
                  </a:cubicBezTo>
                  <a:cubicBezTo>
                    <a:pt x="58" y="2"/>
                    <a:pt x="58" y="2"/>
                    <a:pt x="58" y="2"/>
                  </a:cubicBezTo>
                  <a:cubicBezTo>
                    <a:pt x="55" y="2"/>
                    <a:pt x="55" y="2"/>
                    <a:pt x="55" y="2"/>
                  </a:cubicBezTo>
                  <a:cubicBezTo>
                    <a:pt x="55" y="2"/>
                    <a:pt x="55" y="2"/>
                    <a:pt x="55" y="2"/>
                  </a:cubicBezTo>
                  <a:cubicBezTo>
                    <a:pt x="49" y="4"/>
                    <a:pt x="43" y="6"/>
                    <a:pt x="37" y="9"/>
                  </a:cubicBezTo>
                  <a:cubicBezTo>
                    <a:pt x="37" y="9"/>
                    <a:pt x="37" y="9"/>
                    <a:pt x="37" y="9"/>
                  </a:cubicBezTo>
                  <a:cubicBezTo>
                    <a:pt x="35" y="10"/>
                    <a:pt x="35" y="10"/>
                    <a:pt x="35" y="10"/>
                  </a:cubicBezTo>
                  <a:cubicBezTo>
                    <a:pt x="35" y="10"/>
                    <a:pt x="35" y="10"/>
                    <a:pt x="35" y="10"/>
                  </a:cubicBezTo>
                  <a:cubicBezTo>
                    <a:pt x="32" y="12"/>
                    <a:pt x="32" y="12"/>
                    <a:pt x="32" y="12"/>
                  </a:cubicBezTo>
                  <a:cubicBezTo>
                    <a:pt x="32" y="12"/>
                    <a:pt x="32" y="12"/>
                    <a:pt x="32" y="12"/>
                  </a:cubicBezTo>
                  <a:cubicBezTo>
                    <a:pt x="27" y="15"/>
                    <a:pt x="22" y="19"/>
                    <a:pt x="18" y="24"/>
                  </a:cubicBezTo>
                  <a:cubicBezTo>
                    <a:pt x="18" y="24"/>
                    <a:pt x="18" y="24"/>
                    <a:pt x="18" y="24"/>
                  </a:cubicBezTo>
                  <a:cubicBezTo>
                    <a:pt x="16" y="26"/>
                    <a:pt x="16" y="26"/>
                    <a:pt x="16" y="26"/>
                  </a:cubicBezTo>
                  <a:cubicBezTo>
                    <a:pt x="14" y="28"/>
                    <a:pt x="14" y="28"/>
                    <a:pt x="14" y="28"/>
                  </a:cubicBezTo>
                  <a:cubicBezTo>
                    <a:pt x="14" y="28"/>
                    <a:pt x="14" y="28"/>
                    <a:pt x="14" y="28"/>
                  </a:cubicBezTo>
                  <a:cubicBezTo>
                    <a:pt x="11" y="33"/>
                    <a:pt x="8" y="39"/>
                    <a:pt x="5" y="44"/>
                  </a:cubicBezTo>
                  <a:cubicBezTo>
                    <a:pt x="5" y="44"/>
                    <a:pt x="5" y="44"/>
                    <a:pt x="5" y="44"/>
                  </a:cubicBezTo>
                  <a:cubicBezTo>
                    <a:pt x="4" y="47"/>
                    <a:pt x="4" y="47"/>
                    <a:pt x="4" y="47"/>
                  </a:cubicBezTo>
                  <a:cubicBezTo>
                    <a:pt x="3" y="50"/>
                    <a:pt x="3" y="50"/>
                    <a:pt x="3" y="50"/>
                  </a:cubicBezTo>
                  <a:cubicBezTo>
                    <a:pt x="3" y="50"/>
                    <a:pt x="3" y="50"/>
                    <a:pt x="3" y="50"/>
                  </a:cubicBezTo>
                  <a:cubicBezTo>
                    <a:pt x="1" y="56"/>
                    <a:pt x="0" y="63"/>
                    <a:pt x="0" y="69"/>
                  </a:cubicBezTo>
                  <a:cubicBezTo>
                    <a:pt x="6" y="69"/>
                    <a:pt x="6" y="69"/>
                    <a:pt x="6" y="69"/>
                  </a:cubicBezTo>
                  <a:cubicBezTo>
                    <a:pt x="6" y="63"/>
                    <a:pt x="7" y="57"/>
                    <a:pt x="9" y="52"/>
                  </a:cubicBezTo>
                  <a:cubicBezTo>
                    <a:pt x="19" y="56"/>
                    <a:pt x="19" y="56"/>
                    <a:pt x="19" y="56"/>
                  </a:cubicBezTo>
                  <a:cubicBezTo>
                    <a:pt x="21" y="50"/>
                    <a:pt x="21" y="50"/>
                    <a:pt x="21" y="50"/>
                  </a:cubicBezTo>
                  <a:cubicBezTo>
                    <a:pt x="11" y="46"/>
                    <a:pt x="11" y="46"/>
                    <a:pt x="11" y="46"/>
                  </a:cubicBezTo>
                  <a:cubicBezTo>
                    <a:pt x="13" y="41"/>
                    <a:pt x="16" y="36"/>
                    <a:pt x="19" y="32"/>
                  </a:cubicBezTo>
                  <a:cubicBezTo>
                    <a:pt x="27" y="39"/>
                    <a:pt x="27" y="39"/>
                    <a:pt x="27" y="39"/>
                  </a:cubicBezTo>
                  <a:cubicBezTo>
                    <a:pt x="31" y="34"/>
                    <a:pt x="31" y="34"/>
                    <a:pt x="31" y="34"/>
                  </a:cubicBezTo>
                  <a:cubicBezTo>
                    <a:pt x="23" y="28"/>
                    <a:pt x="23" y="28"/>
                    <a:pt x="23" y="28"/>
                  </a:cubicBezTo>
                  <a:cubicBezTo>
                    <a:pt x="26" y="23"/>
                    <a:pt x="31" y="20"/>
                    <a:pt x="35" y="17"/>
                  </a:cubicBezTo>
                  <a:cubicBezTo>
                    <a:pt x="41" y="26"/>
                    <a:pt x="41" y="26"/>
                    <a:pt x="41" y="26"/>
                  </a:cubicBezTo>
                  <a:cubicBezTo>
                    <a:pt x="46" y="23"/>
                    <a:pt x="46" y="23"/>
                    <a:pt x="46" y="23"/>
                  </a:cubicBezTo>
                  <a:cubicBezTo>
                    <a:pt x="40" y="14"/>
                    <a:pt x="40" y="14"/>
                    <a:pt x="40" y="14"/>
                  </a:cubicBezTo>
                  <a:cubicBezTo>
                    <a:pt x="45" y="11"/>
                    <a:pt x="50" y="9"/>
                    <a:pt x="56" y="8"/>
                  </a:cubicBezTo>
                  <a:cubicBezTo>
                    <a:pt x="58" y="19"/>
                    <a:pt x="58" y="19"/>
                    <a:pt x="58" y="19"/>
                  </a:cubicBezTo>
                  <a:cubicBezTo>
                    <a:pt x="64" y="17"/>
                    <a:pt x="64" y="17"/>
                    <a:pt x="64" y="17"/>
                  </a:cubicBezTo>
                  <a:cubicBezTo>
                    <a:pt x="62" y="7"/>
                    <a:pt x="62" y="7"/>
                    <a:pt x="62" y="7"/>
                  </a:cubicBezTo>
                  <a:cubicBezTo>
                    <a:pt x="67" y="6"/>
                    <a:pt x="73" y="6"/>
                    <a:pt x="78" y="7"/>
                  </a:cubicBezTo>
                  <a:cubicBezTo>
                    <a:pt x="76" y="17"/>
                    <a:pt x="76" y="17"/>
                    <a:pt x="76" y="17"/>
                  </a:cubicBezTo>
                  <a:cubicBezTo>
                    <a:pt x="82" y="18"/>
                    <a:pt x="82" y="18"/>
                    <a:pt x="82" y="18"/>
                  </a:cubicBezTo>
                  <a:cubicBezTo>
                    <a:pt x="84" y="8"/>
                    <a:pt x="84" y="8"/>
                    <a:pt x="84" y="8"/>
                  </a:cubicBezTo>
                  <a:cubicBezTo>
                    <a:pt x="90" y="9"/>
                    <a:pt x="95" y="11"/>
                    <a:pt x="100" y="14"/>
                  </a:cubicBezTo>
                  <a:cubicBezTo>
                    <a:pt x="94" y="23"/>
                    <a:pt x="94" y="23"/>
                    <a:pt x="94" y="23"/>
                  </a:cubicBezTo>
                  <a:cubicBezTo>
                    <a:pt x="99" y="26"/>
                    <a:pt x="99" y="26"/>
                    <a:pt x="99" y="26"/>
                  </a:cubicBezTo>
                  <a:cubicBezTo>
                    <a:pt x="105" y="17"/>
                    <a:pt x="105" y="17"/>
                    <a:pt x="105" y="17"/>
                  </a:cubicBezTo>
                  <a:cubicBezTo>
                    <a:pt x="109" y="20"/>
                    <a:pt x="114" y="23"/>
                    <a:pt x="117" y="27"/>
                  </a:cubicBezTo>
                  <a:cubicBezTo>
                    <a:pt x="109" y="34"/>
                    <a:pt x="109" y="34"/>
                    <a:pt x="109" y="34"/>
                  </a:cubicBezTo>
                  <a:cubicBezTo>
                    <a:pt x="113" y="39"/>
                    <a:pt x="113" y="39"/>
                    <a:pt x="113" y="39"/>
                  </a:cubicBezTo>
                  <a:cubicBezTo>
                    <a:pt x="121" y="32"/>
                    <a:pt x="121" y="32"/>
                    <a:pt x="121" y="32"/>
                  </a:cubicBezTo>
                  <a:cubicBezTo>
                    <a:pt x="125" y="36"/>
                    <a:pt x="127" y="41"/>
                    <a:pt x="129" y="46"/>
                  </a:cubicBezTo>
                  <a:cubicBezTo>
                    <a:pt x="119" y="50"/>
                    <a:pt x="119" y="50"/>
                    <a:pt x="119" y="50"/>
                  </a:cubicBezTo>
                  <a:cubicBezTo>
                    <a:pt x="121" y="55"/>
                    <a:pt x="121" y="55"/>
                    <a:pt x="121" y="55"/>
                  </a:cubicBezTo>
                  <a:cubicBezTo>
                    <a:pt x="131" y="52"/>
                    <a:pt x="131" y="52"/>
                    <a:pt x="131" y="52"/>
                  </a:cubicBezTo>
                  <a:cubicBezTo>
                    <a:pt x="133" y="57"/>
                    <a:pt x="134" y="63"/>
                    <a:pt x="134" y="69"/>
                  </a:cubicBezTo>
                  <a:cubicBezTo>
                    <a:pt x="140" y="69"/>
                    <a:pt x="140" y="69"/>
                    <a:pt x="140" y="69"/>
                  </a:cubicBezTo>
                  <a:lnTo>
                    <a:pt x="140" y="6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67" name="Freeform 140"/>
            <p:cNvSpPr>
              <a:spLocks/>
            </p:cNvSpPr>
            <p:nvPr userDrawn="1"/>
          </p:nvSpPr>
          <p:spPr bwMode="auto">
            <a:xfrm>
              <a:off x="2619375" y="4448175"/>
              <a:ext cx="34925" cy="41275"/>
            </a:xfrm>
            <a:custGeom>
              <a:avLst/>
              <a:gdLst>
                <a:gd name="T0" fmla="*/ 7 w 22"/>
                <a:gd name="T1" fmla="*/ 17 h 26"/>
                <a:gd name="T2" fmla="*/ 17 w 22"/>
                <a:gd name="T3" fmla="*/ 17 h 26"/>
                <a:gd name="T4" fmla="*/ 17 w 22"/>
                <a:gd name="T5" fmla="*/ 9 h 26"/>
                <a:gd name="T6" fmla="*/ 7 w 22"/>
                <a:gd name="T7" fmla="*/ 9 h 26"/>
                <a:gd name="T8" fmla="*/ 7 w 22"/>
                <a:gd name="T9" fmla="*/ 7 h 26"/>
                <a:gd name="T10" fmla="*/ 22 w 22"/>
                <a:gd name="T11" fmla="*/ 7 h 26"/>
                <a:gd name="T12" fmla="*/ 22 w 22"/>
                <a:gd name="T13" fmla="*/ 0 h 26"/>
                <a:gd name="T14" fmla="*/ 0 w 22"/>
                <a:gd name="T15" fmla="*/ 0 h 26"/>
                <a:gd name="T16" fmla="*/ 0 w 22"/>
                <a:gd name="T17" fmla="*/ 26 h 26"/>
                <a:gd name="T18" fmla="*/ 22 w 22"/>
                <a:gd name="T19" fmla="*/ 26 h 26"/>
                <a:gd name="T20" fmla="*/ 22 w 22"/>
                <a:gd name="T21" fmla="*/ 22 h 26"/>
                <a:gd name="T22" fmla="*/ 7 w 22"/>
                <a:gd name="T23" fmla="*/ 22 h 26"/>
                <a:gd name="T24" fmla="*/ 7 w 22"/>
                <a:gd name="T25"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6">
                  <a:moveTo>
                    <a:pt x="7" y="17"/>
                  </a:moveTo>
                  <a:lnTo>
                    <a:pt x="17" y="17"/>
                  </a:lnTo>
                  <a:lnTo>
                    <a:pt x="17" y="9"/>
                  </a:lnTo>
                  <a:lnTo>
                    <a:pt x="7" y="9"/>
                  </a:lnTo>
                  <a:lnTo>
                    <a:pt x="7" y="7"/>
                  </a:lnTo>
                  <a:lnTo>
                    <a:pt x="22" y="7"/>
                  </a:lnTo>
                  <a:lnTo>
                    <a:pt x="22" y="0"/>
                  </a:lnTo>
                  <a:lnTo>
                    <a:pt x="0" y="0"/>
                  </a:lnTo>
                  <a:lnTo>
                    <a:pt x="0" y="26"/>
                  </a:lnTo>
                  <a:lnTo>
                    <a:pt x="22" y="26"/>
                  </a:lnTo>
                  <a:lnTo>
                    <a:pt x="22" y="22"/>
                  </a:lnTo>
                  <a:lnTo>
                    <a:pt x="7" y="22"/>
                  </a:lnTo>
                  <a:lnTo>
                    <a:pt x="7" y="1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68" name="Freeform 141"/>
            <p:cNvSpPr>
              <a:spLocks/>
            </p:cNvSpPr>
            <p:nvPr userDrawn="1"/>
          </p:nvSpPr>
          <p:spPr bwMode="auto">
            <a:xfrm>
              <a:off x="2638425" y="4362450"/>
              <a:ext cx="261938" cy="139700"/>
            </a:xfrm>
            <a:custGeom>
              <a:avLst/>
              <a:gdLst>
                <a:gd name="T0" fmla="*/ 58 w 68"/>
                <a:gd name="T1" fmla="*/ 20 h 36"/>
                <a:gd name="T2" fmla="*/ 49 w 68"/>
                <a:gd name="T3" fmla="*/ 21 h 36"/>
                <a:gd name="T4" fmla="*/ 0 w 68"/>
                <a:gd name="T5" fmla="*/ 0 h 36"/>
                <a:gd name="T6" fmla="*/ 47 w 68"/>
                <a:gd name="T7" fmla="*/ 26 h 36"/>
                <a:gd name="T8" fmla="*/ 51 w 68"/>
                <a:gd name="T9" fmla="*/ 33 h 36"/>
                <a:gd name="T10" fmla="*/ 59 w 68"/>
                <a:gd name="T11" fmla="*/ 32 h 36"/>
                <a:gd name="T12" fmla="*/ 65 w 68"/>
                <a:gd name="T13" fmla="*/ 36 h 36"/>
                <a:gd name="T14" fmla="*/ 68 w 68"/>
                <a:gd name="T15" fmla="*/ 29 h 36"/>
                <a:gd name="T16" fmla="*/ 62 w 68"/>
                <a:gd name="T17" fmla="*/ 27 h 36"/>
                <a:gd name="T18" fmla="*/ 58 w 68"/>
                <a:gd name="T1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6">
                  <a:moveTo>
                    <a:pt x="58" y="20"/>
                  </a:moveTo>
                  <a:cubicBezTo>
                    <a:pt x="55" y="18"/>
                    <a:pt x="52" y="19"/>
                    <a:pt x="49" y="21"/>
                  </a:cubicBezTo>
                  <a:cubicBezTo>
                    <a:pt x="0" y="0"/>
                    <a:pt x="0" y="0"/>
                    <a:pt x="0" y="0"/>
                  </a:cubicBezTo>
                  <a:cubicBezTo>
                    <a:pt x="47" y="26"/>
                    <a:pt x="47" y="26"/>
                    <a:pt x="47" y="26"/>
                  </a:cubicBezTo>
                  <a:cubicBezTo>
                    <a:pt x="47" y="29"/>
                    <a:pt x="49" y="31"/>
                    <a:pt x="51" y="33"/>
                  </a:cubicBezTo>
                  <a:cubicBezTo>
                    <a:pt x="54" y="34"/>
                    <a:pt x="56" y="34"/>
                    <a:pt x="59" y="32"/>
                  </a:cubicBezTo>
                  <a:cubicBezTo>
                    <a:pt x="65" y="36"/>
                    <a:pt x="65" y="36"/>
                    <a:pt x="65" y="36"/>
                  </a:cubicBezTo>
                  <a:cubicBezTo>
                    <a:pt x="68" y="29"/>
                    <a:pt x="68" y="29"/>
                    <a:pt x="68" y="29"/>
                  </a:cubicBezTo>
                  <a:cubicBezTo>
                    <a:pt x="62" y="27"/>
                    <a:pt x="62" y="27"/>
                    <a:pt x="62" y="27"/>
                  </a:cubicBezTo>
                  <a:cubicBezTo>
                    <a:pt x="62" y="24"/>
                    <a:pt x="60" y="21"/>
                    <a:pt x="58" y="2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69" name="Freeform 142"/>
            <p:cNvSpPr>
              <a:spLocks/>
            </p:cNvSpPr>
            <p:nvPr userDrawn="1"/>
          </p:nvSpPr>
          <p:spPr bwMode="auto">
            <a:xfrm>
              <a:off x="3055938" y="4448175"/>
              <a:ext cx="34925" cy="41275"/>
            </a:xfrm>
            <a:custGeom>
              <a:avLst/>
              <a:gdLst>
                <a:gd name="T0" fmla="*/ 0 w 22"/>
                <a:gd name="T1" fmla="*/ 26 h 26"/>
                <a:gd name="T2" fmla="*/ 7 w 22"/>
                <a:gd name="T3" fmla="*/ 26 h 26"/>
                <a:gd name="T4" fmla="*/ 7 w 22"/>
                <a:gd name="T5" fmla="*/ 17 h 26"/>
                <a:gd name="T6" fmla="*/ 17 w 22"/>
                <a:gd name="T7" fmla="*/ 17 h 26"/>
                <a:gd name="T8" fmla="*/ 17 w 22"/>
                <a:gd name="T9" fmla="*/ 9 h 26"/>
                <a:gd name="T10" fmla="*/ 7 w 22"/>
                <a:gd name="T11" fmla="*/ 9 h 26"/>
                <a:gd name="T12" fmla="*/ 7 w 22"/>
                <a:gd name="T13" fmla="*/ 7 h 26"/>
                <a:gd name="T14" fmla="*/ 22 w 22"/>
                <a:gd name="T15" fmla="*/ 7 h 26"/>
                <a:gd name="T16" fmla="*/ 22 w 22"/>
                <a:gd name="T17" fmla="*/ 0 h 26"/>
                <a:gd name="T18" fmla="*/ 0 w 22"/>
                <a:gd name="T19" fmla="*/ 0 h 26"/>
                <a:gd name="T20" fmla="*/ 0 w 22"/>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6">
                  <a:moveTo>
                    <a:pt x="0" y="26"/>
                  </a:moveTo>
                  <a:lnTo>
                    <a:pt x="7" y="26"/>
                  </a:lnTo>
                  <a:lnTo>
                    <a:pt x="7" y="17"/>
                  </a:lnTo>
                  <a:lnTo>
                    <a:pt x="17" y="17"/>
                  </a:lnTo>
                  <a:lnTo>
                    <a:pt x="17" y="9"/>
                  </a:lnTo>
                  <a:lnTo>
                    <a:pt x="7" y="9"/>
                  </a:lnTo>
                  <a:lnTo>
                    <a:pt x="7" y="7"/>
                  </a:lnTo>
                  <a:lnTo>
                    <a:pt x="22" y="7"/>
                  </a:lnTo>
                  <a:lnTo>
                    <a:pt x="22" y="0"/>
                  </a:lnTo>
                  <a:lnTo>
                    <a:pt x="0" y="0"/>
                  </a:lnTo>
                  <a:lnTo>
                    <a:pt x="0" y="2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grpSp>
        <p:nvGrpSpPr>
          <p:cNvPr id="170" name="Group 169"/>
          <p:cNvGrpSpPr/>
          <p:nvPr userDrawn="1"/>
        </p:nvGrpSpPr>
        <p:grpSpPr>
          <a:xfrm>
            <a:off x="4430184" y="4216400"/>
            <a:ext cx="719667" cy="285750"/>
            <a:chOff x="3322638" y="4216400"/>
            <a:chExt cx="539750" cy="285750"/>
          </a:xfrm>
        </p:grpSpPr>
        <p:sp>
          <p:nvSpPr>
            <p:cNvPr id="171" name="Freeform 143"/>
            <p:cNvSpPr>
              <a:spLocks/>
            </p:cNvSpPr>
            <p:nvPr userDrawn="1"/>
          </p:nvSpPr>
          <p:spPr bwMode="auto">
            <a:xfrm>
              <a:off x="3322638" y="4216400"/>
              <a:ext cx="539750" cy="266700"/>
            </a:xfrm>
            <a:custGeom>
              <a:avLst/>
              <a:gdLst>
                <a:gd name="T0" fmla="*/ 140 w 140"/>
                <a:gd name="T1" fmla="*/ 67 h 69"/>
                <a:gd name="T2" fmla="*/ 137 w 140"/>
                <a:gd name="T3" fmla="*/ 50 h 69"/>
                <a:gd name="T4" fmla="*/ 136 w 140"/>
                <a:gd name="T5" fmla="*/ 47 h 69"/>
                <a:gd name="T6" fmla="*/ 135 w 140"/>
                <a:gd name="T7" fmla="*/ 44 h 69"/>
                <a:gd name="T8" fmla="*/ 126 w 140"/>
                <a:gd name="T9" fmla="*/ 28 h 69"/>
                <a:gd name="T10" fmla="*/ 124 w 140"/>
                <a:gd name="T11" fmla="*/ 26 h 69"/>
                <a:gd name="T12" fmla="*/ 122 w 140"/>
                <a:gd name="T13" fmla="*/ 24 h 69"/>
                <a:gd name="T14" fmla="*/ 108 w 140"/>
                <a:gd name="T15" fmla="*/ 11 h 69"/>
                <a:gd name="T16" fmla="*/ 103 w 140"/>
                <a:gd name="T17" fmla="*/ 8 h 69"/>
                <a:gd name="T18" fmla="*/ 85 w 140"/>
                <a:gd name="T19" fmla="*/ 2 h 69"/>
                <a:gd name="T20" fmla="*/ 82 w 140"/>
                <a:gd name="T21" fmla="*/ 2 h 69"/>
                <a:gd name="T22" fmla="*/ 79 w 140"/>
                <a:gd name="T23" fmla="*/ 1 h 69"/>
                <a:gd name="T24" fmla="*/ 61 w 140"/>
                <a:gd name="T25" fmla="*/ 1 h 69"/>
                <a:gd name="T26" fmla="*/ 58 w 140"/>
                <a:gd name="T27" fmla="*/ 2 h 69"/>
                <a:gd name="T28" fmla="*/ 55 w 140"/>
                <a:gd name="T29" fmla="*/ 2 h 69"/>
                <a:gd name="T30" fmla="*/ 38 w 140"/>
                <a:gd name="T31" fmla="*/ 9 h 69"/>
                <a:gd name="T32" fmla="*/ 35 w 140"/>
                <a:gd name="T33" fmla="*/ 10 h 69"/>
                <a:gd name="T34" fmla="*/ 32 w 140"/>
                <a:gd name="T35" fmla="*/ 12 h 69"/>
                <a:gd name="T36" fmla="*/ 18 w 140"/>
                <a:gd name="T37" fmla="*/ 24 h 69"/>
                <a:gd name="T38" fmla="*/ 15 w 140"/>
                <a:gd name="T39" fmla="*/ 28 h 69"/>
                <a:gd name="T40" fmla="*/ 6 w 140"/>
                <a:gd name="T41" fmla="*/ 44 h 69"/>
                <a:gd name="T42" fmla="*/ 4 w 140"/>
                <a:gd name="T43" fmla="*/ 47 h 69"/>
                <a:gd name="T44" fmla="*/ 4 w 140"/>
                <a:gd name="T45" fmla="*/ 50 h 69"/>
                <a:gd name="T46" fmla="*/ 6 w 140"/>
                <a:gd name="T47" fmla="*/ 69 h 69"/>
                <a:gd name="T48" fmla="*/ 19 w 140"/>
                <a:gd name="T49" fmla="*/ 56 h 69"/>
                <a:gd name="T50" fmla="*/ 11 w 140"/>
                <a:gd name="T51" fmla="*/ 46 h 69"/>
                <a:gd name="T52" fmla="*/ 27 w 140"/>
                <a:gd name="T53" fmla="*/ 39 h 69"/>
                <a:gd name="T54" fmla="*/ 23 w 140"/>
                <a:gd name="T55" fmla="*/ 28 h 69"/>
                <a:gd name="T56" fmla="*/ 41 w 140"/>
                <a:gd name="T57" fmla="*/ 26 h 69"/>
                <a:gd name="T58" fmla="*/ 41 w 140"/>
                <a:gd name="T59" fmla="*/ 14 h 69"/>
                <a:gd name="T60" fmla="*/ 58 w 140"/>
                <a:gd name="T61" fmla="*/ 19 h 69"/>
                <a:gd name="T62" fmla="*/ 62 w 140"/>
                <a:gd name="T63" fmla="*/ 7 h 69"/>
                <a:gd name="T64" fmla="*/ 77 w 140"/>
                <a:gd name="T65" fmla="*/ 17 h 69"/>
                <a:gd name="T66" fmla="*/ 84 w 140"/>
                <a:gd name="T67" fmla="*/ 8 h 69"/>
                <a:gd name="T68" fmla="*/ 95 w 140"/>
                <a:gd name="T69" fmla="*/ 23 h 69"/>
                <a:gd name="T70" fmla="*/ 105 w 140"/>
                <a:gd name="T71" fmla="*/ 17 h 69"/>
                <a:gd name="T72" fmla="*/ 109 w 140"/>
                <a:gd name="T73" fmla="*/ 34 h 69"/>
                <a:gd name="T74" fmla="*/ 121 w 140"/>
                <a:gd name="T75" fmla="*/ 32 h 69"/>
                <a:gd name="T76" fmla="*/ 119 w 140"/>
                <a:gd name="T77" fmla="*/ 50 h 69"/>
                <a:gd name="T78" fmla="*/ 132 w 140"/>
                <a:gd name="T79" fmla="*/ 52 h 69"/>
                <a:gd name="T80" fmla="*/ 140 w 140"/>
                <a:gd name="T8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69">
                  <a:moveTo>
                    <a:pt x="140" y="67"/>
                  </a:moveTo>
                  <a:cubicBezTo>
                    <a:pt x="140" y="67"/>
                    <a:pt x="140" y="67"/>
                    <a:pt x="140" y="67"/>
                  </a:cubicBezTo>
                  <a:cubicBezTo>
                    <a:pt x="140" y="61"/>
                    <a:pt x="139" y="55"/>
                    <a:pt x="137" y="50"/>
                  </a:cubicBezTo>
                  <a:cubicBezTo>
                    <a:pt x="137" y="50"/>
                    <a:pt x="137" y="50"/>
                    <a:pt x="137" y="50"/>
                  </a:cubicBezTo>
                  <a:cubicBezTo>
                    <a:pt x="136" y="47"/>
                    <a:pt x="136" y="47"/>
                    <a:pt x="136" y="47"/>
                  </a:cubicBezTo>
                  <a:cubicBezTo>
                    <a:pt x="136" y="47"/>
                    <a:pt x="136" y="47"/>
                    <a:pt x="136" y="47"/>
                  </a:cubicBezTo>
                  <a:cubicBezTo>
                    <a:pt x="135" y="44"/>
                    <a:pt x="135" y="44"/>
                    <a:pt x="135" y="44"/>
                  </a:cubicBezTo>
                  <a:cubicBezTo>
                    <a:pt x="135" y="44"/>
                    <a:pt x="135" y="44"/>
                    <a:pt x="135" y="44"/>
                  </a:cubicBezTo>
                  <a:cubicBezTo>
                    <a:pt x="133" y="38"/>
                    <a:pt x="130" y="33"/>
                    <a:pt x="126" y="28"/>
                  </a:cubicBezTo>
                  <a:cubicBezTo>
                    <a:pt x="126" y="28"/>
                    <a:pt x="126" y="28"/>
                    <a:pt x="126" y="28"/>
                  </a:cubicBezTo>
                  <a:cubicBezTo>
                    <a:pt x="124" y="26"/>
                    <a:pt x="124" y="26"/>
                    <a:pt x="124" y="26"/>
                  </a:cubicBezTo>
                  <a:cubicBezTo>
                    <a:pt x="124" y="26"/>
                    <a:pt x="124" y="26"/>
                    <a:pt x="124" y="26"/>
                  </a:cubicBezTo>
                  <a:cubicBezTo>
                    <a:pt x="122" y="23"/>
                    <a:pt x="122" y="23"/>
                    <a:pt x="122" y="23"/>
                  </a:cubicBezTo>
                  <a:cubicBezTo>
                    <a:pt x="122" y="24"/>
                    <a:pt x="122" y="24"/>
                    <a:pt x="122" y="24"/>
                  </a:cubicBezTo>
                  <a:cubicBezTo>
                    <a:pt x="118" y="19"/>
                    <a:pt x="113" y="15"/>
                    <a:pt x="108" y="11"/>
                  </a:cubicBezTo>
                  <a:cubicBezTo>
                    <a:pt x="108" y="11"/>
                    <a:pt x="108" y="11"/>
                    <a:pt x="108" y="11"/>
                  </a:cubicBezTo>
                  <a:cubicBezTo>
                    <a:pt x="105" y="10"/>
                    <a:pt x="105" y="10"/>
                    <a:pt x="105" y="10"/>
                  </a:cubicBezTo>
                  <a:cubicBezTo>
                    <a:pt x="103" y="8"/>
                    <a:pt x="103" y="8"/>
                    <a:pt x="103" y="8"/>
                  </a:cubicBezTo>
                  <a:cubicBezTo>
                    <a:pt x="103" y="8"/>
                    <a:pt x="103" y="8"/>
                    <a:pt x="103" y="8"/>
                  </a:cubicBezTo>
                  <a:cubicBezTo>
                    <a:pt x="97" y="6"/>
                    <a:pt x="91" y="3"/>
                    <a:pt x="85" y="2"/>
                  </a:cubicBezTo>
                  <a:cubicBezTo>
                    <a:pt x="85" y="2"/>
                    <a:pt x="85" y="2"/>
                    <a:pt x="85" y="2"/>
                  </a:cubicBezTo>
                  <a:cubicBezTo>
                    <a:pt x="82" y="2"/>
                    <a:pt x="82" y="2"/>
                    <a:pt x="82" y="2"/>
                  </a:cubicBezTo>
                  <a:cubicBezTo>
                    <a:pt x="79" y="1"/>
                    <a:pt x="79" y="1"/>
                    <a:pt x="79" y="1"/>
                  </a:cubicBezTo>
                  <a:cubicBezTo>
                    <a:pt x="79" y="1"/>
                    <a:pt x="79" y="1"/>
                    <a:pt x="79" y="1"/>
                  </a:cubicBezTo>
                  <a:cubicBezTo>
                    <a:pt x="73" y="0"/>
                    <a:pt x="67" y="0"/>
                    <a:pt x="61" y="1"/>
                  </a:cubicBezTo>
                  <a:cubicBezTo>
                    <a:pt x="61" y="1"/>
                    <a:pt x="61" y="1"/>
                    <a:pt x="61" y="1"/>
                  </a:cubicBezTo>
                  <a:cubicBezTo>
                    <a:pt x="58" y="2"/>
                    <a:pt x="58" y="2"/>
                    <a:pt x="58" y="2"/>
                  </a:cubicBezTo>
                  <a:cubicBezTo>
                    <a:pt x="58" y="2"/>
                    <a:pt x="58" y="2"/>
                    <a:pt x="58" y="2"/>
                  </a:cubicBezTo>
                  <a:cubicBezTo>
                    <a:pt x="55" y="2"/>
                    <a:pt x="55" y="2"/>
                    <a:pt x="55" y="2"/>
                  </a:cubicBezTo>
                  <a:cubicBezTo>
                    <a:pt x="55" y="2"/>
                    <a:pt x="55" y="2"/>
                    <a:pt x="55" y="2"/>
                  </a:cubicBezTo>
                  <a:cubicBezTo>
                    <a:pt x="49" y="4"/>
                    <a:pt x="43" y="6"/>
                    <a:pt x="38" y="9"/>
                  </a:cubicBezTo>
                  <a:cubicBezTo>
                    <a:pt x="38" y="9"/>
                    <a:pt x="38" y="9"/>
                    <a:pt x="38" y="9"/>
                  </a:cubicBezTo>
                  <a:cubicBezTo>
                    <a:pt x="35" y="10"/>
                    <a:pt x="35" y="10"/>
                    <a:pt x="35" y="10"/>
                  </a:cubicBezTo>
                  <a:cubicBezTo>
                    <a:pt x="35" y="10"/>
                    <a:pt x="35" y="10"/>
                    <a:pt x="35" y="10"/>
                  </a:cubicBezTo>
                  <a:cubicBezTo>
                    <a:pt x="32" y="12"/>
                    <a:pt x="32" y="12"/>
                    <a:pt x="32" y="12"/>
                  </a:cubicBezTo>
                  <a:cubicBezTo>
                    <a:pt x="32" y="12"/>
                    <a:pt x="32" y="12"/>
                    <a:pt x="32" y="12"/>
                  </a:cubicBezTo>
                  <a:cubicBezTo>
                    <a:pt x="27" y="15"/>
                    <a:pt x="23" y="19"/>
                    <a:pt x="18" y="24"/>
                  </a:cubicBezTo>
                  <a:cubicBezTo>
                    <a:pt x="18" y="24"/>
                    <a:pt x="18" y="24"/>
                    <a:pt x="18" y="24"/>
                  </a:cubicBezTo>
                  <a:cubicBezTo>
                    <a:pt x="16" y="26"/>
                    <a:pt x="16" y="26"/>
                    <a:pt x="16" y="26"/>
                  </a:cubicBezTo>
                  <a:cubicBezTo>
                    <a:pt x="15" y="28"/>
                    <a:pt x="15" y="28"/>
                    <a:pt x="15" y="28"/>
                  </a:cubicBezTo>
                  <a:cubicBezTo>
                    <a:pt x="15" y="28"/>
                    <a:pt x="15" y="28"/>
                    <a:pt x="15" y="28"/>
                  </a:cubicBezTo>
                  <a:cubicBezTo>
                    <a:pt x="11" y="33"/>
                    <a:pt x="8" y="39"/>
                    <a:pt x="6" y="44"/>
                  </a:cubicBezTo>
                  <a:cubicBezTo>
                    <a:pt x="5" y="44"/>
                    <a:pt x="5" y="44"/>
                    <a:pt x="5" y="44"/>
                  </a:cubicBezTo>
                  <a:cubicBezTo>
                    <a:pt x="4" y="47"/>
                    <a:pt x="4" y="47"/>
                    <a:pt x="4" y="47"/>
                  </a:cubicBezTo>
                  <a:cubicBezTo>
                    <a:pt x="3" y="50"/>
                    <a:pt x="3" y="50"/>
                    <a:pt x="3" y="50"/>
                  </a:cubicBezTo>
                  <a:cubicBezTo>
                    <a:pt x="4" y="50"/>
                    <a:pt x="4" y="50"/>
                    <a:pt x="4" y="50"/>
                  </a:cubicBezTo>
                  <a:cubicBezTo>
                    <a:pt x="2" y="56"/>
                    <a:pt x="1" y="63"/>
                    <a:pt x="0" y="69"/>
                  </a:cubicBezTo>
                  <a:cubicBezTo>
                    <a:pt x="6" y="69"/>
                    <a:pt x="6" y="69"/>
                    <a:pt x="6" y="69"/>
                  </a:cubicBezTo>
                  <a:cubicBezTo>
                    <a:pt x="7" y="63"/>
                    <a:pt x="7" y="57"/>
                    <a:pt x="9" y="52"/>
                  </a:cubicBezTo>
                  <a:cubicBezTo>
                    <a:pt x="19" y="56"/>
                    <a:pt x="19" y="56"/>
                    <a:pt x="19" y="56"/>
                  </a:cubicBezTo>
                  <a:cubicBezTo>
                    <a:pt x="21" y="50"/>
                    <a:pt x="21" y="50"/>
                    <a:pt x="21" y="50"/>
                  </a:cubicBezTo>
                  <a:cubicBezTo>
                    <a:pt x="11" y="46"/>
                    <a:pt x="11" y="46"/>
                    <a:pt x="11" y="46"/>
                  </a:cubicBezTo>
                  <a:cubicBezTo>
                    <a:pt x="13" y="41"/>
                    <a:pt x="16" y="36"/>
                    <a:pt x="19" y="32"/>
                  </a:cubicBezTo>
                  <a:cubicBezTo>
                    <a:pt x="27" y="39"/>
                    <a:pt x="27" y="39"/>
                    <a:pt x="27" y="39"/>
                  </a:cubicBezTo>
                  <a:cubicBezTo>
                    <a:pt x="31" y="34"/>
                    <a:pt x="31" y="34"/>
                    <a:pt x="31" y="34"/>
                  </a:cubicBezTo>
                  <a:cubicBezTo>
                    <a:pt x="23" y="28"/>
                    <a:pt x="23" y="28"/>
                    <a:pt x="23" y="28"/>
                  </a:cubicBezTo>
                  <a:cubicBezTo>
                    <a:pt x="27" y="23"/>
                    <a:pt x="31" y="20"/>
                    <a:pt x="35" y="17"/>
                  </a:cubicBezTo>
                  <a:cubicBezTo>
                    <a:pt x="41" y="26"/>
                    <a:pt x="41" y="26"/>
                    <a:pt x="41" y="26"/>
                  </a:cubicBezTo>
                  <a:cubicBezTo>
                    <a:pt x="46" y="23"/>
                    <a:pt x="46" y="23"/>
                    <a:pt x="46" y="23"/>
                  </a:cubicBezTo>
                  <a:cubicBezTo>
                    <a:pt x="41" y="14"/>
                    <a:pt x="41" y="14"/>
                    <a:pt x="41" y="14"/>
                  </a:cubicBezTo>
                  <a:cubicBezTo>
                    <a:pt x="45" y="11"/>
                    <a:pt x="51" y="9"/>
                    <a:pt x="56" y="8"/>
                  </a:cubicBezTo>
                  <a:cubicBezTo>
                    <a:pt x="58" y="19"/>
                    <a:pt x="58" y="19"/>
                    <a:pt x="58" y="19"/>
                  </a:cubicBezTo>
                  <a:cubicBezTo>
                    <a:pt x="64" y="17"/>
                    <a:pt x="64" y="17"/>
                    <a:pt x="64" y="17"/>
                  </a:cubicBezTo>
                  <a:cubicBezTo>
                    <a:pt x="62" y="7"/>
                    <a:pt x="62" y="7"/>
                    <a:pt x="62" y="7"/>
                  </a:cubicBezTo>
                  <a:cubicBezTo>
                    <a:pt x="67" y="6"/>
                    <a:pt x="73" y="6"/>
                    <a:pt x="78" y="7"/>
                  </a:cubicBezTo>
                  <a:cubicBezTo>
                    <a:pt x="77" y="17"/>
                    <a:pt x="77" y="17"/>
                    <a:pt x="77" y="17"/>
                  </a:cubicBezTo>
                  <a:cubicBezTo>
                    <a:pt x="82" y="18"/>
                    <a:pt x="82" y="18"/>
                    <a:pt x="82" y="18"/>
                  </a:cubicBezTo>
                  <a:cubicBezTo>
                    <a:pt x="84" y="8"/>
                    <a:pt x="84" y="8"/>
                    <a:pt x="84" y="8"/>
                  </a:cubicBezTo>
                  <a:cubicBezTo>
                    <a:pt x="90" y="9"/>
                    <a:pt x="95" y="11"/>
                    <a:pt x="100" y="14"/>
                  </a:cubicBezTo>
                  <a:cubicBezTo>
                    <a:pt x="95" y="23"/>
                    <a:pt x="95" y="23"/>
                    <a:pt x="95" y="23"/>
                  </a:cubicBezTo>
                  <a:cubicBezTo>
                    <a:pt x="100" y="26"/>
                    <a:pt x="100" y="26"/>
                    <a:pt x="100" y="26"/>
                  </a:cubicBezTo>
                  <a:cubicBezTo>
                    <a:pt x="105" y="17"/>
                    <a:pt x="105" y="17"/>
                    <a:pt x="105" y="17"/>
                  </a:cubicBezTo>
                  <a:cubicBezTo>
                    <a:pt x="110" y="20"/>
                    <a:pt x="114" y="23"/>
                    <a:pt x="118" y="27"/>
                  </a:cubicBezTo>
                  <a:cubicBezTo>
                    <a:pt x="109" y="34"/>
                    <a:pt x="109" y="34"/>
                    <a:pt x="109" y="34"/>
                  </a:cubicBezTo>
                  <a:cubicBezTo>
                    <a:pt x="113" y="39"/>
                    <a:pt x="113" y="39"/>
                    <a:pt x="113" y="39"/>
                  </a:cubicBezTo>
                  <a:cubicBezTo>
                    <a:pt x="121" y="32"/>
                    <a:pt x="121" y="32"/>
                    <a:pt x="121" y="32"/>
                  </a:cubicBezTo>
                  <a:cubicBezTo>
                    <a:pt x="125" y="36"/>
                    <a:pt x="127" y="41"/>
                    <a:pt x="130" y="46"/>
                  </a:cubicBezTo>
                  <a:cubicBezTo>
                    <a:pt x="119" y="50"/>
                    <a:pt x="119" y="50"/>
                    <a:pt x="119" y="50"/>
                  </a:cubicBezTo>
                  <a:cubicBezTo>
                    <a:pt x="121" y="55"/>
                    <a:pt x="121" y="55"/>
                    <a:pt x="121" y="55"/>
                  </a:cubicBezTo>
                  <a:cubicBezTo>
                    <a:pt x="132" y="52"/>
                    <a:pt x="132" y="52"/>
                    <a:pt x="132" y="52"/>
                  </a:cubicBezTo>
                  <a:cubicBezTo>
                    <a:pt x="133" y="57"/>
                    <a:pt x="134" y="63"/>
                    <a:pt x="134" y="69"/>
                  </a:cubicBezTo>
                  <a:cubicBezTo>
                    <a:pt x="140" y="69"/>
                    <a:pt x="140" y="69"/>
                    <a:pt x="140" y="69"/>
                  </a:cubicBezTo>
                  <a:lnTo>
                    <a:pt x="140" y="6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72" name="Freeform 144"/>
            <p:cNvSpPr>
              <a:spLocks/>
            </p:cNvSpPr>
            <p:nvPr userDrawn="1"/>
          </p:nvSpPr>
          <p:spPr bwMode="auto">
            <a:xfrm>
              <a:off x="3363913" y="4448175"/>
              <a:ext cx="31750" cy="41275"/>
            </a:xfrm>
            <a:custGeom>
              <a:avLst/>
              <a:gdLst>
                <a:gd name="T0" fmla="*/ 8 w 20"/>
                <a:gd name="T1" fmla="*/ 17 h 26"/>
                <a:gd name="T2" fmla="*/ 15 w 20"/>
                <a:gd name="T3" fmla="*/ 17 h 26"/>
                <a:gd name="T4" fmla="*/ 15 w 20"/>
                <a:gd name="T5" fmla="*/ 9 h 26"/>
                <a:gd name="T6" fmla="*/ 8 w 20"/>
                <a:gd name="T7" fmla="*/ 9 h 26"/>
                <a:gd name="T8" fmla="*/ 8 w 20"/>
                <a:gd name="T9" fmla="*/ 7 h 26"/>
                <a:gd name="T10" fmla="*/ 20 w 20"/>
                <a:gd name="T11" fmla="*/ 7 h 26"/>
                <a:gd name="T12" fmla="*/ 20 w 20"/>
                <a:gd name="T13" fmla="*/ 0 h 26"/>
                <a:gd name="T14" fmla="*/ 0 w 20"/>
                <a:gd name="T15" fmla="*/ 0 h 26"/>
                <a:gd name="T16" fmla="*/ 0 w 20"/>
                <a:gd name="T17" fmla="*/ 26 h 26"/>
                <a:gd name="T18" fmla="*/ 20 w 20"/>
                <a:gd name="T19" fmla="*/ 26 h 26"/>
                <a:gd name="T20" fmla="*/ 20 w 20"/>
                <a:gd name="T21" fmla="*/ 22 h 26"/>
                <a:gd name="T22" fmla="*/ 8 w 20"/>
                <a:gd name="T23" fmla="*/ 22 h 26"/>
                <a:gd name="T24" fmla="*/ 8 w 20"/>
                <a:gd name="T25"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6">
                  <a:moveTo>
                    <a:pt x="8" y="17"/>
                  </a:moveTo>
                  <a:lnTo>
                    <a:pt x="15" y="17"/>
                  </a:lnTo>
                  <a:lnTo>
                    <a:pt x="15" y="9"/>
                  </a:lnTo>
                  <a:lnTo>
                    <a:pt x="8" y="9"/>
                  </a:lnTo>
                  <a:lnTo>
                    <a:pt x="8" y="7"/>
                  </a:lnTo>
                  <a:lnTo>
                    <a:pt x="20" y="7"/>
                  </a:lnTo>
                  <a:lnTo>
                    <a:pt x="20" y="0"/>
                  </a:lnTo>
                  <a:lnTo>
                    <a:pt x="0" y="0"/>
                  </a:lnTo>
                  <a:lnTo>
                    <a:pt x="0" y="26"/>
                  </a:lnTo>
                  <a:lnTo>
                    <a:pt x="20" y="26"/>
                  </a:lnTo>
                  <a:lnTo>
                    <a:pt x="20" y="22"/>
                  </a:lnTo>
                  <a:lnTo>
                    <a:pt x="8" y="22"/>
                  </a:lnTo>
                  <a:lnTo>
                    <a:pt x="8" y="1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73" name="Freeform 145"/>
            <p:cNvSpPr>
              <a:spLocks/>
            </p:cNvSpPr>
            <p:nvPr userDrawn="1"/>
          </p:nvSpPr>
          <p:spPr bwMode="auto">
            <a:xfrm>
              <a:off x="3541713" y="4362450"/>
              <a:ext cx="263525" cy="139700"/>
            </a:xfrm>
            <a:custGeom>
              <a:avLst/>
              <a:gdLst>
                <a:gd name="T0" fmla="*/ 19 w 68"/>
                <a:gd name="T1" fmla="*/ 21 h 36"/>
                <a:gd name="T2" fmla="*/ 11 w 68"/>
                <a:gd name="T3" fmla="*/ 20 h 36"/>
                <a:gd name="T4" fmla="*/ 6 w 68"/>
                <a:gd name="T5" fmla="*/ 27 h 36"/>
                <a:gd name="T6" fmla="*/ 0 w 68"/>
                <a:gd name="T7" fmla="*/ 29 h 36"/>
                <a:gd name="T8" fmla="*/ 4 w 68"/>
                <a:gd name="T9" fmla="*/ 36 h 36"/>
                <a:gd name="T10" fmla="*/ 10 w 68"/>
                <a:gd name="T11" fmla="*/ 32 h 36"/>
                <a:gd name="T12" fmla="*/ 17 w 68"/>
                <a:gd name="T13" fmla="*/ 33 h 36"/>
                <a:gd name="T14" fmla="*/ 21 w 68"/>
                <a:gd name="T15" fmla="*/ 26 h 36"/>
                <a:gd name="T16" fmla="*/ 68 w 68"/>
                <a:gd name="T17" fmla="*/ 0 h 36"/>
                <a:gd name="T18" fmla="*/ 19 w 68"/>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6">
                  <a:moveTo>
                    <a:pt x="19" y="21"/>
                  </a:moveTo>
                  <a:cubicBezTo>
                    <a:pt x="17" y="19"/>
                    <a:pt x="13" y="18"/>
                    <a:pt x="11" y="20"/>
                  </a:cubicBezTo>
                  <a:cubicBezTo>
                    <a:pt x="8" y="21"/>
                    <a:pt x="6" y="24"/>
                    <a:pt x="6" y="27"/>
                  </a:cubicBezTo>
                  <a:cubicBezTo>
                    <a:pt x="0" y="29"/>
                    <a:pt x="0" y="29"/>
                    <a:pt x="0" y="29"/>
                  </a:cubicBezTo>
                  <a:cubicBezTo>
                    <a:pt x="4" y="36"/>
                    <a:pt x="4" y="36"/>
                    <a:pt x="4" y="36"/>
                  </a:cubicBezTo>
                  <a:cubicBezTo>
                    <a:pt x="10" y="32"/>
                    <a:pt x="10" y="32"/>
                    <a:pt x="10" y="32"/>
                  </a:cubicBezTo>
                  <a:cubicBezTo>
                    <a:pt x="12" y="34"/>
                    <a:pt x="15" y="34"/>
                    <a:pt x="17" y="33"/>
                  </a:cubicBezTo>
                  <a:cubicBezTo>
                    <a:pt x="19" y="31"/>
                    <a:pt x="21" y="29"/>
                    <a:pt x="21" y="26"/>
                  </a:cubicBezTo>
                  <a:cubicBezTo>
                    <a:pt x="68" y="0"/>
                    <a:pt x="68" y="0"/>
                    <a:pt x="68" y="0"/>
                  </a:cubicBezTo>
                  <a:lnTo>
                    <a:pt x="19" y="2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74" name="Freeform 146"/>
            <p:cNvSpPr>
              <a:spLocks/>
            </p:cNvSpPr>
            <p:nvPr userDrawn="1"/>
          </p:nvSpPr>
          <p:spPr bwMode="auto">
            <a:xfrm>
              <a:off x="3797300" y="4448175"/>
              <a:ext cx="34925" cy="41275"/>
            </a:xfrm>
            <a:custGeom>
              <a:avLst/>
              <a:gdLst>
                <a:gd name="T0" fmla="*/ 0 w 22"/>
                <a:gd name="T1" fmla="*/ 26 h 26"/>
                <a:gd name="T2" fmla="*/ 7 w 22"/>
                <a:gd name="T3" fmla="*/ 26 h 26"/>
                <a:gd name="T4" fmla="*/ 7 w 22"/>
                <a:gd name="T5" fmla="*/ 17 h 26"/>
                <a:gd name="T6" fmla="*/ 17 w 22"/>
                <a:gd name="T7" fmla="*/ 17 h 26"/>
                <a:gd name="T8" fmla="*/ 17 w 22"/>
                <a:gd name="T9" fmla="*/ 9 h 26"/>
                <a:gd name="T10" fmla="*/ 7 w 22"/>
                <a:gd name="T11" fmla="*/ 9 h 26"/>
                <a:gd name="T12" fmla="*/ 7 w 22"/>
                <a:gd name="T13" fmla="*/ 7 h 26"/>
                <a:gd name="T14" fmla="*/ 22 w 22"/>
                <a:gd name="T15" fmla="*/ 7 h 26"/>
                <a:gd name="T16" fmla="*/ 22 w 22"/>
                <a:gd name="T17" fmla="*/ 0 h 26"/>
                <a:gd name="T18" fmla="*/ 0 w 22"/>
                <a:gd name="T19" fmla="*/ 0 h 26"/>
                <a:gd name="T20" fmla="*/ 0 w 22"/>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6">
                  <a:moveTo>
                    <a:pt x="0" y="26"/>
                  </a:moveTo>
                  <a:lnTo>
                    <a:pt x="7" y="26"/>
                  </a:lnTo>
                  <a:lnTo>
                    <a:pt x="7" y="17"/>
                  </a:lnTo>
                  <a:lnTo>
                    <a:pt x="17" y="17"/>
                  </a:lnTo>
                  <a:lnTo>
                    <a:pt x="17" y="9"/>
                  </a:lnTo>
                  <a:lnTo>
                    <a:pt x="7" y="9"/>
                  </a:lnTo>
                  <a:lnTo>
                    <a:pt x="7" y="7"/>
                  </a:lnTo>
                  <a:lnTo>
                    <a:pt x="22" y="7"/>
                  </a:lnTo>
                  <a:lnTo>
                    <a:pt x="22" y="0"/>
                  </a:lnTo>
                  <a:lnTo>
                    <a:pt x="0" y="0"/>
                  </a:lnTo>
                  <a:lnTo>
                    <a:pt x="0" y="2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grpSp>
        <p:nvGrpSpPr>
          <p:cNvPr id="175" name="Group 174"/>
          <p:cNvGrpSpPr/>
          <p:nvPr userDrawn="1"/>
        </p:nvGrpSpPr>
        <p:grpSpPr>
          <a:xfrm>
            <a:off x="9222317" y="4011614"/>
            <a:ext cx="582083" cy="563563"/>
            <a:chOff x="6916738" y="4011613"/>
            <a:chExt cx="436562" cy="563563"/>
          </a:xfrm>
        </p:grpSpPr>
        <p:sp>
          <p:nvSpPr>
            <p:cNvPr id="176" name="Rectangle 147"/>
            <p:cNvSpPr>
              <a:spLocks noChangeArrowheads="1"/>
            </p:cNvSpPr>
            <p:nvPr userDrawn="1"/>
          </p:nvSpPr>
          <p:spPr bwMode="auto">
            <a:xfrm>
              <a:off x="6916738" y="4529138"/>
              <a:ext cx="355600" cy="46038"/>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77" name="Freeform 148"/>
            <p:cNvSpPr>
              <a:spLocks noEditPoints="1"/>
            </p:cNvSpPr>
            <p:nvPr userDrawn="1"/>
          </p:nvSpPr>
          <p:spPr bwMode="auto">
            <a:xfrm>
              <a:off x="6924675" y="4011613"/>
              <a:ext cx="428625" cy="490538"/>
            </a:xfrm>
            <a:custGeom>
              <a:avLst/>
              <a:gdLst>
                <a:gd name="T0" fmla="*/ 106 w 111"/>
                <a:gd name="T1" fmla="*/ 22 h 127"/>
                <a:gd name="T2" fmla="*/ 106 w 111"/>
                <a:gd name="T3" fmla="*/ 22 h 127"/>
                <a:gd name="T4" fmla="*/ 85 w 111"/>
                <a:gd name="T5" fmla="*/ 0 h 127"/>
                <a:gd name="T6" fmla="*/ 80 w 111"/>
                <a:gd name="T7" fmla="*/ 4 h 127"/>
                <a:gd name="T8" fmla="*/ 90 w 111"/>
                <a:gd name="T9" fmla="*/ 15 h 127"/>
                <a:gd name="T10" fmla="*/ 90 w 111"/>
                <a:gd name="T11" fmla="*/ 33 h 127"/>
                <a:gd name="T12" fmla="*/ 104 w 111"/>
                <a:gd name="T13" fmla="*/ 48 h 127"/>
                <a:gd name="T14" fmla="*/ 104 w 111"/>
                <a:gd name="T15" fmla="*/ 105 h 127"/>
                <a:gd name="T16" fmla="*/ 99 w 111"/>
                <a:gd name="T17" fmla="*/ 108 h 127"/>
                <a:gd name="T18" fmla="*/ 92 w 111"/>
                <a:gd name="T19" fmla="*/ 105 h 127"/>
                <a:gd name="T20" fmla="*/ 92 w 111"/>
                <a:gd name="T21" fmla="*/ 62 h 127"/>
                <a:gd name="T22" fmla="*/ 80 w 111"/>
                <a:gd name="T23" fmla="*/ 51 h 127"/>
                <a:gd name="T24" fmla="*/ 80 w 111"/>
                <a:gd name="T25" fmla="*/ 15 h 127"/>
                <a:gd name="T26" fmla="*/ 69 w 111"/>
                <a:gd name="T27" fmla="*/ 3 h 127"/>
                <a:gd name="T28" fmla="*/ 12 w 111"/>
                <a:gd name="T29" fmla="*/ 3 h 127"/>
                <a:gd name="T30" fmla="*/ 0 w 111"/>
                <a:gd name="T31" fmla="*/ 15 h 127"/>
                <a:gd name="T32" fmla="*/ 0 w 111"/>
                <a:gd name="T33" fmla="*/ 115 h 127"/>
                <a:gd name="T34" fmla="*/ 12 w 111"/>
                <a:gd name="T35" fmla="*/ 127 h 127"/>
                <a:gd name="T36" fmla="*/ 69 w 111"/>
                <a:gd name="T37" fmla="*/ 127 h 127"/>
                <a:gd name="T38" fmla="*/ 80 w 111"/>
                <a:gd name="T39" fmla="*/ 115 h 127"/>
                <a:gd name="T40" fmla="*/ 80 w 111"/>
                <a:gd name="T41" fmla="*/ 60 h 127"/>
                <a:gd name="T42" fmla="*/ 85 w 111"/>
                <a:gd name="T43" fmla="*/ 65 h 127"/>
                <a:gd name="T44" fmla="*/ 85 w 111"/>
                <a:gd name="T45" fmla="*/ 108 h 127"/>
                <a:gd name="T46" fmla="*/ 86 w 111"/>
                <a:gd name="T47" fmla="*/ 109 h 127"/>
                <a:gd name="T48" fmla="*/ 98 w 111"/>
                <a:gd name="T49" fmla="*/ 115 h 127"/>
                <a:gd name="T50" fmla="*/ 99 w 111"/>
                <a:gd name="T51" fmla="*/ 115 h 127"/>
                <a:gd name="T52" fmla="*/ 110 w 111"/>
                <a:gd name="T53" fmla="*/ 109 h 127"/>
                <a:gd name="T54" fmla="*/ 111 w 111"/>
                <a:gd name="T55" fmla="*/ 108 h 127"/>
                <a:gd name="T56" fmla="*/ 111 w 111"/>
                <a:gd name="T57" fmla="*/ 56 h 127"/>
                <a:gd name="T58" fmla="*/ 111 w 111"/>
                <a:gd name="T59" fmla="*/ 38 h 127"/>
                <a:gd name="T60" fmla="*/ 111 w 111"/>
                <a:gd name="T61" fmla="*/ 28 h 127"/>
                <a:gd name="T62" fmla="*/ 106 w 111"/>
                <a:gd name="T63" fmla="*/ 22 h 127"/>
                <a:gd name="T64" fmla="*/ 73 w 111"/>
                <a:gd name="T65" fmla="*/ 46 h 127"/>
                <a:gd name="T66" fmla="*/ 61 w 111"/>
                <a:gd name="T67" fmla="*/ 57 h 127"/>
                <a:gd name="T68" fmla="*/ 20 w 111"/>
                <a:gd name="T69" fmla="*/ 57 h 127"/>
                <a:gd name="T70" fmla="*/ 9 w 111"/>
                <a:gd name="T71" fmla="*/ 46 h 127"/>
                <a:gd name="T72" fmla="*/ 9 w 111"/>
                <a:gd name="T73" fmla="*/ 26 h 127"/>
                <a:gd name="T74" fmla="*/ 20 w 111"/>
                <a:gd name="T75" fmla="*/ 15 h 127"/>
                <a:gd name="T76" fmla="*/ 61 w 111"/>
                <a:gd name="T77" fmla="*/ 15 h 127"/>
                <a:gd name="T78" fmla="*/ 73 w 111"/>
                <a:gd name="T79" fmla="*/ 26 h 127"/>
                <a:gd name="T80" fmla="*/ 73 w 111"/>
                <a:gd name="T81" fmla="*/ 46 h 127"/>
                <a:gd name="T82" fmla="*/ 104 w 111"/>
                <a:gd name="T83" fmla="*/ 38 h 127"/>
                <a:gd name="T84" fmla="*/ 104 w 111"/>
                <a:gd name="T85" fmla="*/ 38 h 127"/>
                <a:gd name="T86" fmla="*/ 97 w 111"/>
                <a:gd name="T87" fmla="*/ 30 h 127"/>
                <a:gd name="T88" fmla="*/ 97 w 111"/>
                <a:gd name="T89" fmla="*/ 23 h 127"/>
                <a:gd name="T90" fmla="*/ 104 w 111"/>
                <a:gd name="T91" fmla="*/ 31 h 127"/>
                <a:gd name="T92" fmla="*/ 104 w 111"/>
                <a:gd name="T93" fmla="*/ 3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 h="127">
                  <a:moveTo>
                    <a:pt x="106" y="22"/>
                  </a:moveTo>
                  <a:cubicBezTo>
                    <a:pt x="106" y="22"/>
                    <a:pt x="106" y="22"/>
                    <a:pt x="106" y="22"/>
                  </a:cubicBezTo>
                  <a:cubicBezTo>
                    <a:pt x="85" y="0"/>
                    <a:pt x="85" y="0"/>
                    <a:pt x="85" y="0"/>
                  </a:cubicBezTo>
                  <a:cubicBezTo>
                    <a:pt x="80" y="4"/>
                    <a:pt x="80" y="4"/>
                    <a:pt x="80" y="4"/>
                  </a:cubicBezTo>
                  <a:cubicBezTo>
                    <a:pt x="90" y="15"/>
                    <a:pt x="90" y="15"/>
                    <a:pt x="90" y="15"/>
                  </a:cubicBezTo>
                  <a:cubicBezTo>
                    <a:pt x="90" y="33"/>
                    <a:pt x="90" y="33"/>
                    <a:pt x="90" y="33"/>
                  </a:cubicBezTo>
                  <a:cubicBezTo>
                    <a:pt x="104" y="48"/>
                    <a:pt x="104" y="48"/>
                    <a:pt x="104" y="48"/>
                  </a:cubicBezTo>
                  <a:cubicBezTo>
                    <a:pt x="104" y="105"/>
                    <a:pt x="104" y="105"/>
                    <a:pt x="104" y="105"/>
                  </a:cubicBezTo>
                  <a:cubicBezTo>
                    <a:pt x="103" y="106"/>
                    <a:pt x="101" y="108"/>
                    <a:pt x="99" y="108"/>
                  </a:cubicBezTo>
                  <a:cubicBezTo>
                    <a:pt x="96" y="108"/>
                    <a:pt x="94" y="107"/>
                    <a:pt x="92" y="105"/>
                  </a:cubicBezTo>
                  <a:cubicBezTo>
                    <a:pt x="92" y="62"/>
                    <a:pt x="92" y="62"/>
                    <a:pt x="92" y="62"/>
                  </a:cubicBezTo>
                  <a:cubicBezTo>
                    <a:pt x="80" y="51"/>
                    <a:pt x="80" y="51"/>
                    <a:pt x="80" y="51"/>
                  </a:cubicBezTo>
                  <a:cubicBezTo>
                    <a:pt x="80" y="15"/>
                    <a:pt x="80" y="15"/>
                    <a:pt x="80" y="15"/>
                  </a:cubicBezTo>
                  <a:cubicBezTo>
                    <a:pt x="80" y="9"/>
                    <a:pt x="75" y="3"/>
                    <a:pt x="69" y="3"/>
                  </a:cubicBezTo>
                  <a:cubicBezTo>
                    <a:pt x="12" y="3"/>
                    <a:pt x="12" y="3"/>
                    <a:pt x="12" y="3"/>
                  </a:cubicBezTo>
                  <a:cubicBezTo>
                    <a:pt x="5" y="3"/>
                    <a:pt x="0" y="9"/>
                    <a:pt x="0" y="15"/>
                  </a:cubicBezTo>
                  <a:cubicBezTo>
                    <a:pt x="0" y="115"/>
                    <a:pt x="0" y="115"/>
                    <a:pt x="0" y="115"/>
                  </a:cubicBezTo>
                  <a:cubicBezTo>
                    <a:pt x="0" y="122"/>
                    <a:pt x="5" y="127"/>
                    <a:pt x="12" y="127"/>
                  </a:cubicBezTo>
                  <a:cubicBezTo>
                    <a:pt x="69" y="127"/>
                    <a:pt x="69" y="127"/>
                    <a:pt x="69" y="127"/>
                  </a:cubicBezTo>
                  <a:cubicBezTo>
                    <a:pt x="75" y="127"/>
                    <a:pt x="80" y="122"/>
                    <a:pt x="80" y="115"/>
                  </a:cubicBezTo>
                  <a:cubicBezTo>
                    <a:pt x="80" y="60"/>
                    <a:pt x="80" y="60"/>
                    <a:pt x="80" y="60"/>
                  </a:cubicBezTo>
                  <a:cubicBezTo>
                    <a:pt x="85" y="65"/>
                    <a:pt x="85" y="65"/>
                    <a:pt x="85" y="65"/>
                  </a:cubicBezTo>
                  <a:cubicBezTo>
                    <a:pt x="85" y="108"/>
                    <a:pt x="85" y="108"/>
                    <a:pt x="85" y="108"/>
                  </a:cubicBezTo>
                  <a:cubicBezTo>
                    <a:pt x="86" y="109"/>
                    <a:pt x="86" y="109"/>
                    <a:pt x="86" y="109"/>
                  </a:cubicBezTo>
                  <a:cubicBezTo>
                    <a:pt x="90" y="113"/>
                    <a:pt x="94" y="115"/>
                    <a:pt x="98" y="115"/>
                  </a:cubicBezTo>
                  <a:cubicBezTo>
                    <a:pt x="98" y="115"/>
                    <a:pt x="99" y="115"/>
                    <a:pt x="99" y="115"/>
                  </a:cubicBezTo>
                  <a:cubicBezTo>
                    <a:pt x="106" y="115"/>
                    <a:pt x="110" y="109"/>
                    <a:pt x="110" y="109"/>
                  </a:cubicBezTo>
                  <a:cubicBezTo>
                    <a:pt x="111" y="108"/>
                    <a:pt x="111" y="108"/>
                    <a:pt x="111" y="108"/>
                  </a:cubicBezTo>
                  <a:cubicBezTo>
                    <a:pt x="111" y="56"/>
                    <a:pt x="111" y="56"/>
                    <a:pt x="111" y="56"/>
                  </a:cubicBezTo>
                  <a:cubicBezTo>
                    <a:pt x="111" y="38"/>
                    <a:pt x="111" y="38"/>
                    <a:pt x="111" y="38"/>
                  </a:cubicBezTo>
                  <a:cubicBezTo>
                    <a:pt x="111" y="28"/>
                    <a:pt x="111" y="28"/>
                    <a:pt x="111" y="28"/>
                  </a:cubicBezTo>
                  <a:lnTo>
                    <a:pt x="106" y="22"/>
                  </a:lnTo>
                  <a:close/>
                  <a:moveTo>
                    <a:pt x="73" y="46"/>
                  </a:moveTo>
                  <a:cubicBezTo>
                    <a:pt x="73" y="52"/>
                    <a:pt x="68" y="57"/>
                    <a:pt x="61" y="57"/>
                  </a:cubicBezTo>
                  <a:cubicBezTo>
                    <a:pt x="20" y="57"/>
                    <a:pt x="20" y="57"/>
                    <a:pt x="20" y="57"/>
                  </a:cubicBezTo>
                  <a:cubicBezTo>
                    <a:pt x="14" y="57"/>
                    <a:pt x="9" y="52"/>
                    <a:pt x="9" y="46"/>
                  </a:cubicBezTo>
                  <a:cubicBezTo>
                    <a:pt x="9" y="26"/>
                    <a:pt x="9" y="26"/>
                    <a:pt x="9" y="26"/>
                  </a:cubicBezTo>
                  <a:cubicBezTo>
                    <a:pt x="9" y="20"/>
                    <a:pt x="14" y="15"/>
                    <a:pt x="20" y="15"/>
                  </a:cubicBezTo>
                  <a:cubicBezTo>
                    <a:pt x="61" y="15"/>
                    <a:pt x="61" y="15"/>
                    <a:pt x="61" y="15"/>
                  </a:cubicBezTo>
                  <a:cubicBezTo>
                    <a:pt x="68" y="15"/>
                    <a:pt x="73" y="20"/>
                    <a:pt x="73" y="26"/>
                  </a:cubicBezTo>
                  <a:lnTo>
                    <a:pt x="73" y="46"/>
                  </a:lnTo>
                  <a:close/>
                  <a:moveTo>
                    <a:pt x="104" y="38"/>
                  </a:moveTo>
                  <a:cubicBezTo>
                    <a:pt x="104" y="38"/>
                    <a:pt x="104" y="38"/>
                    <a:pt x="104" y="38"/>
                  </a:cubicBezTo>
                  <a:cubicBezTo>
                    <a:pt x="97" y="30"/>
                    <a:pt x="97" y="30"/>
                    <a:pt x="97" y="30"/>
                  </a:cubicBezTo>
                  <a:cubicBezTo>
                    <a:pt x="97" y="23"/>
                    <a:pt x="97" y="23"/>
                    <a:pt x="97" y="23"/>
                  </a:cubicBezTo>
                  <a:cubicBezTo>
                    <a:pt x="104" y="31"/>
                    <a:pt x="104" y="31"/>
                    <a:pt x="104" y="31"/>
                  </a:cubicBezTo>
                  <a:lnTo>
                    <a:pt x="104" y="3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sp>
        <p:nvSpPr>
          <p:cNvPr id="178" name="Freeform 149"/>
          <p:cNvSpPr>
            <a:spLocks noEditPoints="1"/>
          </p:cNvSpPr>
          <p:nvPr userDrawn="1"/>
        </p:nvSpPr>
        <p:spPr bwMode="auto">
          <a:xfrm>
            <a:off x="10113434" y="4003676"/>
            <a:ext cx="395817" cy="404813"/>
          </a:xfrm>
          <a:custGeom>
            <a:avLst/>
            <a:gdLst>
              <a:gd name="T0" fmla="*/ 66 w 77"/>
              <a:gd name="T1" fmla="*/ 57 h 105"/>
              <a:gd name="T2" fmla="*/ 66 w 77"/>
              <a:gd name="T3" fmla="*/ 6 h 105"/>
              <a:gd name="T4" fmla="*/ 60 w 77"/>
              <a:gd name="T5" fmla="*/ 0 h 105"/>
              <a:gd name="T6" fmla="*/ 22 w 77"/>
              <a:gd name="T7" fmla="*/ 0 h 105"/>
              <a:gd name="T8" fmla="*/ 0 w 77"/>
              <a:gd name="T9" fmla="*/ 22 h 105"/>
              <a:gd name="T10" fmla="*/ 0 w 77"/>
              <a:gd name="T11" fmla="*/ 86 h 105"/>
              <a:gd name="T12" fmla="*/ 6 w 77"/>
              <a:gd name="T13" fmla="*/ 92 h 105"/>
              <a:gd name="T14" fmla="*/ 26 w 77"/>
              <a:gd name="T15" fmla="*/ 92 h 105"/>
              <a:gd name="T16" fmla="*/ 50 w 77"/>
              <a:gd name="T17" fmla="*/ 105 h 105"/>
              <a:gd name="T18" fmla="*/ 77 w 77"/>
              <a:gd name="T19" fmla="*/ 78 h 105"/>
              <a:gd name="T20" fmla="*/ 66 w 77"/>
              <a:gd name="T21" fmla="*/ 57 h 105"/>
              <a:gd name="T22" fmla="*/ 20 w 77"/>
              <a:gd name="T23" fmla="*/ 9 h 105"/>
              <a:gd name="T24" fmla="*/ 20 w 77"/>
              <a:gd name="T25" fmla="*/ 19 h 105"/>
              <a:gd name="T26" fmla="*/ 20 w 77"/>
              <a:gd name="T27" fmla="*/ 20 h 105"/>
              <a:gd name="T28" fmla="*/ 9 w 77"/>
              <a:gd name="T29" fmla="*/ 20 h 105"/>
              <a:gd name="T30" fmla="*/ 20 w 77"/>
              <a:gd name="T31" fmla="*/ 9 h 105"/>
              <a:gd name="T32" fmla="*/ 23 w 77"/>
              <a:gd name="T33" fmla="*/ 72 h 105"/>
              <a:gd name="T34" fmla="*/ 10 w 77"/>
              <a:gd name="T35" fmla="*/ 72 h 105"/>
              <a:gd name="T36" fmla="*/ 10 w 77"/>
              <a:gd name="T37" fmla="*/ 78 h 105"/>
              <a:gd name="T38" fmla="*/ 23 w 77"/>
              <a:gd name="T39" fmla="*/ 78 h 105"/>
              <a:gd name="T40" fmla="*/ 23 w 77"/>
              <a:gd name="T41" fmla="*/ 78 h 105"/>
              <a:gd name="T42" fmla="*/ 24 w 77"/>
              <a:gd name="T43" fmla="*/ 86 h 105"/>
              <a:gd name="T44" fmla="*/ 6 w 77"/>
              <a:gd name="T45" fmla="*/ 86 h 105"/>
              <a:gd name="T46" fmla="*/ 5 w 77"/>
              <a:gd name="T47" fmla="*/ 86 h 105"/>
              <a:gd name="T48" fmla="*/ 5 w 77"/>
              <a:gd name="T49" fmla="*/ 26 h 105"/>
              <a:gd name="T50" fmla="*/ 20 w 77"/>
              <a:gd name="T51" fmla="*/ 26 h 105"/>
              <a:gd name="T52" fmla="*/ 26 w 77"/>
              <a:gd name="T53" fmla="*/ 19 h 105"/>
              <a:gd name="T54" fmla="*/ 26 w 77"/>
              <a:gd name="T55" fmla="*/ 5 h 105"/>
              <a:gd name="T56" fmla="*/ 60 w 77"/>
              <a:gd name="T57" fmla="*/ 5 h 105"/>
              <a:gd name="T58" fmla="*/ 61 w 77"/>
              <a:gd name="T59" fmla="*/ 6 h 105"/>
              <a:gd name="T60" fmla="*/ 61 w 77"/>
              <a:gd name="T61" fmla="*/ 53 h 105"/>
              <a:gd name="T62" fmla="*/ 50 w 77"/>
              <a:gd name="T63" fmla="*/ 51 h 105"/>
              <a:gd name="T64" fmla="*/ 32 w 77"/>
              <a:gd name="T65" fmla="*/ 58 h 105"/>
              <a:gd name="T66" fmla="*/ 10 w 77"/>
              <a:gd name="T67" fmla="*/ 58 h 105"/>
              <a:gd name="T68" fmla="*/ 10 w 77"/>
              <a:gd name="T69" fmla="*/ 63 h 105"/>
              <a:gd name="T70" fmla="*/ 27 w 77"/>
              <a:gd name="T71" fmla="*/ 63 h 105"/>
              <a:gd name="T72" fmla="*/ 23 w 77"/>
              <a:gd name="T73" fmla="*/ 72 h 105"/>
              <a:gd name="T74" fmla="*/ 50 w 77"/>
              <a:gd name="T75" fmla="*/ 100 h 105"/>
              <a:gd name="T76" fmla="*/ 28 w 77"/>
              <a:gd name="T77" fmla="*/ 78 h 105"/>
              <a:gd name="T78" fmla="*/ 50 w 77"/>
              <a:gd name="T79" fmla="*/ 56 h 105"/>
              <a:gd name="T80" fmla="*/ 71 w 77"/>
              <a:gd name="T81" fmla="*/ 78 h 105"/>
              <a:gd name="T82" fmla="*/ 50 w 77"/>
              <a:gd name="T83" fmla="*/ 10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7" h="105">
                <a:moveTo>
                  <a:pt x="66" y="57"/>
                </a:moveTo>
                <a:cubicBezTo>
                  <a:pt x="66" y="6"/>
                  <a:pt x="66" y="6"/>
                  <a:pt x="66" y="6"/>
                </a:cubicBezTo>
                <a:cubicBezTo>
                  <a:pt x="66" y="2"/>
                  <a:pt x="63" y="0"/>
                  <a:pt x="60" y="0"/>
                </a:cubicBezTo>
                <a:cubicBezTo>
                  <a:pt x="22" y="0"/>
                  <a:pt x="22" y="0"/>
                  <a:pt x="22" y="0"/>
                </a:cubicBezTo>
                <a:cubicBezTo>
                  <a:pt x="0" y="22"/>
                  <a:pt x="0" y="22"/>
                  <a:pt x="0" y="22"/>
                </a:cubicBezTo>
                <a:cubicBezTo>
                  <a:pt x="0" y="86"/>
                  <a:pt x="0" y="86"/>
                  <a:pt x="0" y="86"/>
                </a:cubicBezTo>
                <a:cubicBezTo>
                  <a:pt x="0" y="89"/>
                  <a:pt x="3" y="92"/>
                  <a:pt x="6" y="92"/>
                </a:cubicBezTo>
                <a:cubicBezTo>
                  <a:pt x="26" y="92"/>
                  <a:pt x="26" y="92"/>
                  <a:pt x="26" y="92"/>
                </a:cubicBezTo>
                <a:cubicBezTo>
                  <a:pt x="31" y="100"/>
                  <a:pt x="40" y="105"/>
                  <a:pt x="50" y="105"/>
                </a:cubicBezTo>
                <a:cubicBezTo>
                  <a:pt x="65" y="105"/>
                  <a:pt x="77" y="93"/>
                  <a:pt x="77" y="78"/>
                </a:cubicBezTo>
                <a:cubicBezTo>
                  <a:pt x="77" y="69"/>
                  <a:pt x="73" y="62"/>
                  <a:pt x="66" y="57"/>
                </a:cubicBezTo>
                <a:close/>
                <a:moveTo>
                  <a:pt x="20" y="9"/>
                </a:moveTo>
                <a:cubicBezTo>
                  <a:pt x="20" y="19"/>
                  <a:pt x="20" y="19"/>
                  <a:pt x="20" y="19"/>
                </a:cubicBezTo>
                <a:cubicBezTo>
                  <a:pt x="20" y="20"/>
                  <a:pt x="20" y="20"/>
                  <a:pt x="20" y="20"/>
                </a:cubicBezTo>
                <a:cubicBezTo>
                  <a:pt x="9" y="20"/>
                  <a:pt x="9" y="20"/>
                  <a:pt x="9" y="20"/>
                </a:cubicBezTo>
                <a:lnTo>
                  <a:pt x="20" y="9"/>
                </a:lnTo>
                <a:close/>
                <a:moveTo>
                  <a:pt x="23" y="72"/>
                </a:moveTo>
                <a:cubicBezTo>
                  <a:pt x="10" y="72"/>
                  <a:pt x="10" y="72"/>
                  <a:pt x="10" y="72"/>
                </a:cubicBezTo>
                <a:cubicBezTo>
                  <a:pt x="10" y="78"/>
                  <a:pt x="10" y="78"/>
                  <a:pt x="10" y="78"/>
                </a:cubicBezTo>
                <a:cubicBezTo>
                  <a:pt x="23" y="78"/>
                  <a:pt x="23" y="78"/>
                  <a:pt x="23" y="78"/>
                </a:cubicBezTo>
                <a:cubicBezTo>
                  <a:pt x="23" y="78"/>
                  <a:pt x="23" y="78"/>
                  <a:pt x="23" y="78"/>
                </a:cubicBezTo>
                <a:cubicBezTo>
                  <a:pt x="23" y="81"/>
                  <a:pt x="23" y="84"/>
                  <a:pt x="24" y="86"/>
                </a:cubicBezTo>
                <a:cubicBezTo>
                  <a:pt x="6" y="86"/>
                  <a:pt x="6" y="86"/>
                  <a:pt x="6" y="86"/>
                </a:cubicBezTo>
                <a:cubicBezTo>
                  <a:pt x="6" y="86"/>
                  <a:pt x="5" y="86"/>
                  <a:pt x="5" y="86"/>
                </a:cubicBezTo>
                <a:cubicBezTo>
                  <a:pt x="5" y="26"/>
                  <a:pt x="5" y="26"/>
                  <a:pt x="5" y="26"/>
                </a:cubicBezTo>
                <a:cubicBezTo>
                  <a:pt x="20" y="26"/>
                  <a:pt x="20" y="26"/>
                  <a:pt x="20" y="26"/>
                </a:cubicBezTo>
                <a:cubicBezTo>
                  <a:pt x="23" y="26"/>
                  <a:pt x="26" y="23"/>
                  <a:pt x="26" y="19"/>
                </a:cubicBezTo>
                <a:cubicBezTo>
                  <a:pt x="26" y="5"/>
                  <a:pt x="26" y="5"/>
                  <a:pt x="26" y="5"/>
                </a:cubicBezTo>
                <a:cubicBezTo>
                  <a:pt x="60" y="5"/>
                  <a:pt x="60" y="5"/>
                  <a:pt x="60" y="5"/>
                </a:cubicBezTo>
                <a:cubicBezTo>
                  <a:pt x="60" y="5"/>
                  <a:pt x="61" y="5"/>
                  <a:pt x="61" y="6"/>
                </a:cubicBezTo>
                <a:cubicBezTo>
                  <a:pt x="61" y="53"/>
                  <a:pt x="61" y="53"/>
                  <a:pt x="61" y="53"/>
                </a:cubicBezTo>
                <a:cubicBezTo>
                  <a:pt x="57" y="52"/>
                  <a:pt x="54" y="51"/>
                  <a:pt x="50" y="51"/>
                </a:cubicBezTo>
                <a:cubicBezTo>
                  <a:pt x="43" y="51"/>
                  <a:pt x="36" y="54"/>
                  <a:pt x="32" y="58"/>
                </a:cubicBezTo>
                <a:cubicBezTo>
                  <a:pt x="10" y="58"/>
                  <a:pt x="10" y="58"/>
                  <a:pt x="10" y="58"/>
                </a:cubicBezTo>
                <a:cubicBezTo>
                  <a:pt x="10" y="63"/>
                  <a:pt x="10" y="63"/>
                  <a:pt x="10" y="63"/>
                </a:cubicBezTo>
                <a:cubicBezTo>
                  <a:pt x="27" y="63"/>
                  <a:pt x="27" y="63"/>
                  <a:pt x="27" y="63"/>
                </a:cubicBezTo>
                <a:cubicBezTo>
                  <a:pt x="25" y="66"/>
                  <a:pt x="24" y="69"/>
                  <a:pt x="23" y="72"/>
                </a:cubicBezTo>
                <a:close/>
                <a:moveTo>
                  <a:pt x="50" y="100"/>
                </a:moveTo>
                <a:cubicBezTo>
                  <a:pt x="38" y="100"/>
                  <a:pt x="28" y="90"/>
                  <a:pt x="28" y="78"/>
                </a:cubicBezTo>
                <a:cubicBezTo>
                  <a:pt x="28" y="66"/>
                  <a:pt x="38" y="56"/>
                  <a:pt x="50" y="56"/>
                </a:cubicBezTo>
                <a:cubicBezTo>
                  <a:pt x="62" y="56"/>
                  <a:pt x="71" y="66"/>
                  <a:pt x="71" y="78"/>
                </a:cubicBezTo>
                <a:cubicBezTo>
                  <a:pt x="71" y="90"/>
                  <a:pt x="62" y="100"/>
                  <a:pt x="50" y="10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79" name="Rectangle 150"/>
          <p:cNvSpPr>
            <a:spLocks noChangeArrowheads="1"/>
          </p:cNvSpPr>
          <p:nvPr userDrawn="1"/>
        </p:nvSpPr>
        <p:spPr bwMode="auto">
          <a:xfrm>
            <a:off x="10274300" y="4057651"/>
            <a:ext cx="127000" cy="238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80" name="Rectangle 151"/>
          <p:cNvSpPr>
            <a:spLocks noChangeArrowheads="1"/>
          </p:cNvSpPr>
          <p:nvPr userDrawn="1"/>
        </p:nvSpPr>
        <p:spPr bwMode="auto">
          <a:xfrm>
            <a:off x="10164233" y="4114800"/>
            <a:ext cx="237067" cy="20638"/>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81" name="Rectangle 152"/>
          <p:cNvSpPr>
            <a:spLocks noChangeArrowheads="1"/>
          </p:cNvSpPr>
          <p:nvPr userDrawn="1"/>
        </p:nvSpPr>
        <p:spPr bwMode="auto">
          <a:xfrm>
            <a:off x="10164233" y="4170364"/>
            <a:ext cx="237067" cy="2222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82" name="Freeform 153"/>
          <p:cNvSpPr>
            <a:spLocks/>
          </p:cNvSpPr>
          <p:nvPr userDrawn="1"/>
        </p:nvSpPr>
        <p:spPr bwMode="auto">
          <a:xfrm>
            <a:off x="10299701" y="4254500"/>
            <a:ext cx="165100" cy="65088"/>
          </a:xfrm>
          <a:custGeom>
            <a:avLst/>
            <a:gdLst>
              <a:gd name="T0" fmla="*/ 16 w 32"/>
              <a:gd name="T1" fmla="*/ 10 h 17"/>
              <a:gd name="T2" fmla="*/ 14 w 32"/>
              <a:gd name="T3" fmla="*/ 9 h 17"/>
              <a:gd name="T4" fmla="*/ 4 w 32"/>
              <a:gd name="T5" fmla="*/ 0 h 17"/>
              <a:gd name="T6" fmla="*/ 0 w 32"/>
              <a:gd name="T7" fmla="*/ 4 h 17"/>
              <a:gd name="T8" fmla="*/ 10 w 32"/>
              <a:gd name="T9" fmla="*/ 13 h 17"/>
              <a:gd name="T10" fmla="*/ 14 w 32"/>
              <a:gd name="T11" fmla="*/ 17 h 17"/>
              <a:gd name="T12" fmla="*/ 16 w 32"/>
              <a:gd name="T13" fmla="*/ 16 h 17"/>
              <a:gd name="T14" fmla="*/ 32 w 32"/>
              <a:gd name="T15" fmla="*/ 16 h 17"/>
              <a:gd name="T16" fmla="*/ 32 w 32"/>
              <a:gd name="T17" fmla="*/ 10 h 17"/>
              <a:gd name="T18" fmla="*/ 16 w 32"/>
              <a:gd name="T19"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7">
                <a:moveTo>
                  <a:pt x="16" y="10"/>
                </a:moveTo>
                <a:cubicBezTo>
                  <a:pt x="16" y="10"/>
                  <a:pt x="15" y="9"/>
                  <a:pt x="14" y="9"/>
                </a:cubicBezTo>
                <a:cubicBezTo>
                  <a:pt x="4" y="0"/>
                  <a:pt x="4" y="0"/>
                  <a:pt x="4" y="0"/>
                </a:cubicBezTo>
                <a:cubicBezTo>
                  <a:pt x="0" y="4"/>
                  <a:pt x="0" y="4"/>
                  <a:pt x="0" y="4"/>
                </a:cubicBezTo>
                <a:cubicBezTo>
                  <a:pt x="10" y="13"/>
                  <a:pt x="10" y="13"/>
                  <a:pt x="10" y="13"/>
                </a:cubicBezTo>
                <a:cubicBezTo>
                  <a:pt x="10" y="15"/>
                  <a:pt x="12" y="17"/>
                  <a:pt x="14" y="17"/>
                </a:cubicBezTo>
                <a:cubicBezTo>
                  <a:pt x="15" y="17"/>
                  <a:pt x="16" y="16"/>
                  <a:pt x="16" y="16"/>
                </a:cubicBezTo>
                <a:cubicBezTo>
                  <a:pt x="32" y="16"/>
                  <a:pt x="32" y="16"/>
                  <a:pt x="32" y="16"/>
                </a:cubicBezTo>
                <a:cubicBezTo>
                  <a:pt x="32" y="10"/>
                  <a:pt x="32" y="10"/>
                  <a:pt x="32" y="10"/>
                </a:cubicBezTo>
                <a:lnTo>
                  <a:pt x="16" y="1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83" name="Freeform 154"/>
          <p:cNvSpPr>
            <a:spLocks noEditPoints="1"/>
          </p:cNvSpPr>
          <p:nvPr userDrawn="1"/>
        </p:nvSpPr>
        <p:spPr bwMode="auto">
          <a:xfrm>
            <a:off x="11080751" y="3467101"/>
            <a:ext cx="747184" cy="296863"/>
          </a:xfrm>
          <a:custGeom>
            <a:avLst/>
            <a:gdLst>
              <a:gd name="T0" fmla="*/ 73 w 145"/>
              <a:gd name="T1" fmla="*/ 0 h 77"/>
              <a:gd name="T2" fmla="*/ 0 w 145"/>
              <a:gd name="T3" fmla="*/ 38 h 77"/>
              <a:gd name="T4" fmla="*/ 0 w 145"/>
              <a:gd name="T5" fmla="*/ 38 h 77"/>
              <a:gd name="T6" fmla="*/ 73 w 145"/>
              <a:gd name="T7" fmla="*/ 77 h 77"/>
              <a:gd name="T8" fmla="*/ 145 w 145"/>
              <a:gd name="T9" fmla="*/ 38 h 77"/>
              <a:gd name="T10" fmla="*/ 145 w 145"/>
              <a:gd name="T11" fmla="*/ 38 h 77"/>
              <a:gd name="T12" fmla="*/ 73 w 145"/>
              <a:gd name="T13" fmla="*/ 0 h 77"/>
              <a:gd name="T14" fmla="*/ 54 w 145"/>
              <a:gd name="T15" fmla="*/ 25 h 77"/>
              <a:gd name="T16" fmla="*/ 63 w 145"/>
              <a:gd name="T17" fmla="*/ 16 h 77"/>
              <a:gd name="T18" fmla="*/ 71 w 145"/>
              <a:gd name="T19" fmla="*/ 25 h 77"/>
              <a:gd name="T20" fmla="*/ 63 w 145"/>
              <a:gd name="T21" fmla="*/ 33 h 77"/>
              <a:gd name="T22" fmla="*/ 54 w 145"/>
              <a:gd name="T23" fmla="*/ 25 h 77"/>
              <a:gd name="T24" fmla="*/ 10 w 145"/>
              <a:gd name="T25" fmla="*/ 38 h 77"/>
              <a:gd name="T26" fmla="*/ 57 w 145"/>
              <a:gd name="T27" fmla="*/ 10 h 77"/>
              <a:gd name="T28" fmla="*/ 40 w 145"/>
              <a:gd name="T29" fmla="*/ 38 h 77"/>
              <a:gd name="T30" fmla="*/ 56 w 145"/>
              <a:gd name="T31" fmla="*/ 66 h 77"/>
              <a:gd name="T32" fmla="*/ 31 w 145"/>
              <a:gd name="T33" fmla="*/ 58 h 77"/>
              <a:gd name="T34" fmla="*/ 10 w 145"/>
              <a:gd name="T35" fmla="*/ 38 h 77"/>
              <a:gd name="T36" fmla="*/ 89 w 145"/>
              <a:gd name="T37" fmla="*/ 66 h 77"/>
              <a:gd name="T38" fmla="*/ 105 w 145"/>
              <a:gd name="T39" fmla="*/ 38 h 77"/>
              <a:gd name="T40" fmla="*/ 88 w 145"/>
              <a:gd name="T41" fmla="*/ 10 h 77"/>
              <a:gd name="T42" fmla="*/ 135 w 145"/>
              <a:gd name="T43" fmla="*/ 38 h 77"/>
              <a:gd name="T44" fmla="*/ 89 w 145"/>
              <a:gd name="T45"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77">
                <a:moveTo>
                  <a:pt x="73" y="0"/>
                </a:moveTo>
                <a:cubicBezTo>
                  <a:pt x="38" y="0"/>
                  <a:pt x="9" y="16"/>
                  <a:pt x="0" y="38"/>
                </a:cubicBezTo>
                <a:cubicBezTo>
                  <a:pt x="0" y="38"/>
                  <a:pt x="0" y="38"/>
                  <a:pt x="0" y="38"/>
                </a:cubicBezTo>
                <a:cubicBezTo>
                  <a:pt x="9" y="60"/>
                  <a:pt x="38" y="77"/>
                  <a:pt x="73" y="77"/>
                </a:cubicBezTo>
                <a:cubicBezTo>
                  <a:pt x="107" y="77"/>
                  <a:pt x="137" y="60"/>
                  <a:pt x="145" y="38"/>
                </a:cubicBezTo>
                <a:cubicBezTo>
                  <a:pt x="145" y="38"/>
                  <a:pt x="145" y="38"/>
                  <a:pt x="145" y="38"/>
                </a:cubicBezTo>
                <a:cubicBezTo>
                  <a:pt x="137" y="16"/>
                  <a:pt x="107" y="0"/>
                  <a:pt x="73" y="0"/>
                </a:cubicBezTo>
                <a:close/>
                <a:moveTo>
                  <a:pt x="54" y="25"/>
                </a:moveTo>
                <a:cubicBezTo>
                  <a:pt x="54" y="20"/>
                  <a:pt x="58" y="16"/>
                  <a:pt x="63" y="16"/>
                </a:cubicBezTo>
                <a:cubicBezTo>
                  <a:pt x="67" y="16"/>
                  <a:pt x="71" y="20"/>
                  <a:pt x="71" y="25"/>
                </a:cubicBezTo>
                <a:cubicBezTo>
                  <a:pt x="71" y="29"/>
                  <a:pt x="67" y="33"/>
                  <a:pt x="63" y="33"/>
                </a:cubicBezTo>
                <a:cubicBezTo>
                  <a:pt x="58" y="33"/>
                  <a:pt x="54" y="29"/>
                  <a:pt x="54" y="25"/>
                </a:cubicBezTo>
                <a:close/>
                <a:moveTo>
                  <a:pt x="10" y="38"/>
                </a:moveTo>
                <a:cubicBezTo>
                  <a:pt x="18" y="24"/>
                  <a:pt x="36" y="14"/>
                  <a:pt x="57" y="10"/>
                </a:cubicBezTo>
                <a:cubicBezTo>
                  <a:pt x="47" y="16"/>
                  <a:pt x="40" y="26"/>
                  <a:pt x="40" y="38"/>
                </a:cubicBezTo>
                <a:cubicBezTo>
                  <a:pt x="40" y="50"/>
                  <a:pt x="47" y="61"/>
                  <a:pt x="56" y="66"/>
                </a:cubicBezTo>
                <a:cubicBezTo>
                  <a:pt x="47" y="65"/>
                  <a:pt x="39" y="62"/>
                  <a:pt x="31" y="58"/>
                </a:cubicBezTo>
                <a:cubicBezTo>
                  <a:pt x="21" y="53"/>
                  <a:pt x="14" y="46"/>
                  <a:pt x="10" y="38"/>
                </a:cubicBezTo>
                <a:close/>
                <a:moveTo>
                  <a:pt x="89" y="66"/>
                </a:moveTo>
                <a:cubicBezTo>
                  <a:pt x="99" y="61"/>
                  <a:pt x="105" y="50"/>
                  <a:pt x="105" y="38"/>
                </a:cubicBezTo>
                <a:cubicBezTo>
                  <a:pt x="105" y="26"/>
                  <a:pt x="98" y="16"/>
                  <a:pt x="88" y="10"/>
                </a:cubicBezTo>
                <a:cubicBezTo>
                  <a:pt x="110" y="14"/>
                  <a:pt x="128" y="24"/>
                  <a:pt x="135" y="38"/>
                </a:cubicBezTo>
                <a:cubicBezTo>
                  <a:pt x="128" y="52"/>
                  <a:pt x="110" y="62"/>
                  <a:pt x="89" y="6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84" name="Freeform 155"/>
          <p:cNvSpPr>
            <a:spLocks noEditPoints="1"/>
          </p:cNvSpPr>
          <p:nvPr userDrawn="1"/>
        </p:nvSpPr>
        <p:spPr bwMode="auto">
          <a:xfrm>
            <a:off x="11231034" y="2354263"/>
            <a:ext cx="726017" cy="838200"/>
          </a:xfrm>
          <a:custGeom>
            <a:avLst/>
            <a:gdLst>
              <a:gd name="T0" fmla="*/ 0 w 141"/>
              <a:gd name="T1" fmla="*/ 200 h 217"/>
              <a:gd name="T2" fmla="*/ 141 w 141"/>
              <a:gd name="T3" fmla="*/ 17 h 217"/>
              <a:gd name="T4" fmla="*/ 126 w 141"/>
              <a:gd name="T5" fmla="*/ 67 h 217"/>
              <a:gd name="T6" fmla="*/ 40 w 141"/>
              <a:gd name="T7" fmla="*/ 200 h 217"/>
              <a:gd name="T8" fmla="*/ 20 w 141"/>
              <a:gd name="T9" fmla="*/ 183 h 217"/>
              <a:gd name="T10" fmla="*/ 46 w 141"/>
              <a:gd name="T11" fmla="*/ 168 h 217"/>
              <a:gd name="T12" fmla="*/ 14 w 141"/>
              <a:gd name="T13" fmla="*/ 163 h 217"/>
              <a:gd name="T14" fmla="*/ 46 w 141"/>
              <a:gd name="T15" fmla="*/ 168 h 217"/>
              <a:gd name="T16" fmla="*/ 14 w 141"/>
              <a:gd name="T17" fmla="*/ 143 h 217"/>
              <a:gd name="T18" fmla="*/ 46 w 141"/>
              <a:gd name="T19" fmla="*/ 137 h 217"/>
              <a:gd name="T20" fmla="*/ 20 w 141"/>
              <a:gd name="T21" fmla="*/ 123 h 217"/>
              <a:gd name="T22" fmla="*/ 40 w 141"/>
              <a:gd name="T23" fmla="*/ 106 h 217"/>
              <a:gd name="T24" fmla="*/ 80 w 141"/>
              <a:gd name="T25" fmla="*/ 200 h 217"/>
              <a:gd name="T26" fmla="*/ 61 w 141"/>
              <a:gd name="T27" fmla="*/ 183 h 217"/>
              <a:gd name="T28" fmla="*/ 86 w 141"/>
              <a:gd name="T29" fmla="*/ 168 h 217"/>
              <a:gd name="T30" fmla="*/ 55 w 141"/>
              <a:gd name="T31" fmla="*/ 163 h 217"/>
              <a:gd name="T32" fmla="*/ 86 w 141"/>
              <a:gd name="T33" fmla="*/ 168 h 217"/>
              <a:gd name="T34" fmla="*/ 55 w 141"/>
              <a:gd name="T35" fmla="*/ 143 h 217"/>
              <a:gd name="T36" fmla="*/ 86 w 141"/>
              <a:gd name="T37" fmla="*/ 137 h 217"/>
              <a:gd name="T38" fmla="*/ 61 w 141"/>
              <a:gd name="T39" fmla="*/ 123 h 217"/>
              <a:gd name="T40" fmla="*/ 80 w 141"/>
              <a:gd name="T41" fmla="*/ 106 h 217"/>
              <a:gd name="T42" fmla="*/ 121 w 141"/>
              <a:gd name="T43" fmla="*/ 200 h 217"/>
              <a:gd name="T44" fmla="*/ 102 w 141"/>
              <a:gd name="T45" fmla="*/ 183 h 217"/>
              <a:gd name="T46" fmla="*/ 127 w 141"/>
              <a:gd name="T47" fmla="*/ 168 h 217"/>
              <a:gd name="T48" fmla="*/ 95 w 141"/>
              <a:gd name="T49" fmla="*/ 163 h 217"/>
              <a:gd name="T50" fmla="*/ 127 w 141"/>
              <a:gd name="T51" fmla="*/ 168 h 217"/>
              <a:gd name="T52" fmla="*/ 95 w 141"/>
              <a:gd name="T53" fmla="*/ 143 h 217"/>
              <a:gd name="T54" fmla="*/ 127 w 141"/>
              <a:gd name="T55" fmla="*/ 137 h 217"/>
              <a:gd name="T56" fmla="*/ 102 w 141"/>
              <a:gd name="T57" fmla="*/ 123 h 217"/>
              <a:gd name="T58" fmla="*/ 121 w 141"/>
              <a:gd name="T59" fmla="*/ 106 h 217"/>
              <a:gd name="T60" fmla="*/ 29 w 141"/>
              <a:gd name="T61" fmla="*/ 84 h 217"/>
              <a:gd name="T62" fmla="*/ 18 w 141"/>
              <a:gd name="T63" fmla="*/ 75 h 217"/>
              <a:gd name="T64" fmla="*/ 56 w 141"/>
              <a:gd name="T65" fmla="*/ 81 h 217"/>
              <a:gd name="T66" fmla="*/ 38 w 141"/>
              <a:gd name="T67" fmla="*/ 78 h 217"/>
              <a:gd name="T68" fmla="*/ 56 w 141"/>
              <a:gd name="T69" fmla="*/ 81 h 217"/>
              <a:gd name="T70" fmla="*/ 61 w 141"/>
              <a:gd name="T71" fmla="*/ 81 h 217"/>
              <a:gd name="T72" fmla="*/ 80 w 141"/>
              <a:gd name="T73" fmla="*/ 78 h 217"/>
              <a:gd name="T74" fmla="*/ 88 w 141"/>
              <a:gd name="T75" fmla="*/ 84 h 217"/>
              <a:gd name="T76" fmla="*/ 99 w 141"/>
              <a:gd name="T77" fmla="*/ 75 h 217"/>
              <a:gd name="T78" fmla="*/ 123 w 141"/>
              <a:gd name="T79" fmla="*/ 84 h 217"/>
              <a:gd name="T80" fmla="*/ 111 w 141"/>
              <a:gd name="T81" fmla="*/ 75 h 217"/>
              <a:gd name="T82" fmla="*/ 33 w 141"/>
              <a:gd name="T83" fmla="*/ 96 h 217"/>
              <a:gd name="T84" fmla="*/ 14 w 141"/>
              <a:gd name="T85" fmla="*/ 93 h 217"/>
              <a:gd name="T86" fmla="*/ 33 w 141"/>
              <a:gd name="T87" fmla="*/ 96 h 217"/>
              <a:gd name="T88" fmla="*/ 38 w 141"/>
              <a:gd name="T89" fmla="*/ 96 h 217"/>
              <a:gd name="T90" fmla="*/ 56 w 141"/>
              <a:gd name="T91" fmla="*/ 93 h 217"/>
              <a:gd name="T92" fmla="*/ 65 w 141"/>
              <a:gd name="T93" fmla="*/ 99 h 217"/>
              <a:gd name="T94" fmla="*/ 76 w 141"/>
              <a:gd name="T95" fmla="*/ 90 h 217"/>
              <a:gd name="T96" fmla="*/ 99 w 141"/>
              <a:gd name="T97" fmla="*/ 99 h 217"/>
              <a:gd name="T98" fmla="*/ 88 w 141"/>
              <a:gd name="T99" fmla="*/ 90 h 217"/>
              <a:gd name="T100" fmla="*/ 126 w 141"/>
              <a:gd name="T101" fmla="*/ 96 h 217"/>
              <a:gd name="T102" fmla="*/ 108 w 141"/>
              <a:gd name="T103" fmla="*/ 93 h 217"/>
              <a:gd name="T104" fmla="*/ 126 w 141"/>
              <a:gd name="T105" fmla="*/ 9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1" h="217">
                <a:moveTo>
                  <a:pt x="126" y="0"/>
                </a:moveTo>
                <a:cubicBezTo>
                  <a:pt x="15" y="0"/>
                  <a:pt x="15" y="0"/>
                  <a:pt x="15" y="0"/>
                </a:cubicBezTo>
                <a:cubicBezTo>
                  <a:pt x="6" y="0"/>
                  <a:pt x="0" y="8"/>
                  <a:pt x="0" y="17"/>
                </a:cubicBezTo>
                <a:cubicBezTo>
                  <a:pt x="0" y="200"/>
                  <a:pt x="0" y="200"/>
                  <a:pt x="0" y="200"/>
                </a:cubicBezTo>
                <a:cubicBezTo>
                  <a:pt x="0" y="210"/>
                  <a:pt x="6" y="217"/>
                  <a:pt x="15" y="217"/>
                </a:cubicBezTo>
                <a:cubicBezTo>
                  <a:pt x="126" y="217"/>
                  <a:pt x="126" y="217"/>
                  <a:pt x="126" y="217"/>
                </a:cubicBezTo>
                <a:cubicBezTo>
                  <a:pt x="135" y="217"/>
                  <a:pt x="141" y="210"/>
                  <a:pt x="141" y="200"/>
                </a:cubicBezTo>
                <a:cubicBezTo>
                  <a:pt x="141" y="17"/>
                  <a:pt x="141" y="17"/>
                  <a:pt x="141" y="17"/>
                </a:cubicBezTo>
                <a:cubicBezTo>
                  <a:pt x="141" y="8"/>
                  <a:pt x="135" y="0"/>
                  <a:pt x="126" y="0"/>
                </a:cubicBezTo>
                <a:close/>
                <a:moveTo>
                  <a:pt x="15" y="16"/>
                </a:moveTo>
                <a:cubicBezTo>
                  <a:pt x="126" y="16"/>
                  <a:pt x="126" y="16"/>
                  <a:pt x="126" y="16"/>
                </a:cubicBezTo>
                <a:cubicBezTo>
                  <a:pt x="126" y="67"/>
                  <a:pt x="126" y="67"/>
                  <a:pt x="126" y="67"/>
                </a:cubicBezTo>
                <a:cubicBezTo>
                  <a:pt x="15" y="67"/>
                  <a:pt x="15" y="67"/>
                  <a:pt x="15" y="67"/>
                </a:cubicBezTo>
                <a:lnTo>
                  <a:pt x="15" y="16"/>
                </a:lnTo>
                <a:close/>
                <a:moveTo>
                  <a:pt x="46" y="194"/>
                </a:moveTo>
                <a:cubicBezTo>
                  <a:pt x="46" y="197"/>
                  <a:pt x="43" y="200"/>
                  <a:pt x="40" y="200"/>
                </a:cubicBezTo>
                <a:cubicBezTo>
                  <a:pt x="20" y="200"/>
                  <a:pt x="20" y="200"/>
                  <a:pt x="20" y="200"/>
                </a:cubicBezTo>
                <a:cubicBezTo>
                  <a:pt x="17" y="200"/>
                  <a:pt x="14" y="197"/>
                  <a:pt x="14" y="194"/>
                </a:cubicBezTo>
                <a:cubicBezTo>
                  <a:pt x="14" y="189"/>
                  <a:pt x="14" y="189"/>
                  <a:pt x="14" y="189"/>
                </a:cubicBezTo>
                <a:cubicBezTo>
                  <a:pt x="14" y="186"/>
                  <a:pt x="17" y="183"/>
                  <a:pt x="20" y="183"/>
                </a:cubicBezTo>
                <a:cubicBezTo>
                  <a:pt x="40" y="183"/>
                  <a:pt x="40" y="183"/>
                  <a:pt x="40" y="183"/>
                </a:cubicBezTo>
                <a:cubicBezTo>
                  <a:pt x="43" y="183"/>
                  <a:pt x="46" y="186"/>
                  <a:pt x="46" y="189"/>
                </a:cubicBezTo>
                <a:lnTo>
                  <a:pt x="46" y="194"/>
                </a:lnTo>
                <a:close/>
                <a:moveTo>
                  <a:pt x="46" y="168"/>
                </a:moveTo>
                <a:cubicBezTo>
                  <a:pt x="46" y="171"/>
                  <a:pt x="43" y="174"/>
                  <a:pt x="40" y="174"/>
                </a:cubicBezTo>
                <a:cubicBezTo>
                  <a:pt x="20" y="174"/>
                  <a:pt x="20" y="174"/>
                  <a:pt x="20" y="174"/>
                </a:cubicBezTo>
                <a:cubicBezTo>
                  <a:pt x="17" y="174"/>
                  <a:pt x="14" y="171"/>
                  <a:pt x="14" y="168"/>
                </a:cubicBezTo>
                <a:cubicBezTo>
                  <a:pt x="14" y="163"/>
                  <a:pt x="14" y="163"/>
                  <a:pt x="14" y="163"/>
                </a:cubicBezTo>
                <a:cubicBezTo>
                  <a:pt x="14" y="160"/>
                  <a:pt x="17" y="157"/>
                  <a:pt x="20" y="157"/>
                </a:cubicBezTo>
                <a:cubicBezTo>
                  <a:pt x="40" y="157"/>
                  <a:pt x="40" y="157"/>
                  <a:pt x="40" y="157"/>
                </a:cubicBezTo>
                <a:cubicBezTo>
                  <a:pt x="43" y="157"/>
                  <a:pt x="46" y="160"/>
                  <a:pt x="46" y="163"/>
                </a:cubicBezTo>
                <a:lnTo>
                  <a:pt x="46" y="168"/>
                </a:lnTo>
                <a:close/>
                <a:moveTo>
                  <a:pt x="46" y="143"/>
                </a:moveTo>
                <a:cubicBezTo>
                  <a:pt x="46" y="146"/>
                  <a:pt x="43" y="148"/>
                  <a:pt x="40" y="148"/>
                </a:cubicBezTo>
                <a:cubicBezTo>
                  <a:pt x="20" y="148"/>
                  <a:pt x="20" y="148"/>
                  <a:pt x="20" y="148"/>
                </a:cubicBezTo>
                <a:cubicBezTo>
                  <a:pt x="17" y="148"/>
                  <a:pt x="14" y="146"/>
                  <a:pt x="14" y="143"/>
                </a:cubicBezTo>
                <a:cubicBezTo>
                  <a:pt x="14" y="137"/>
                  <a:pt x="14" y="137"/>
                  <a:pt x="14" y="137"/>
                </a:cubicBezTo>
                <a:cubicBezTo>
                  <a:pt x="14" y="134"/>
                  <a:pt x="17" y="132"/>
                  <a:pt x="20" y="132"/>
                </a:cubicBezTo>
                <a:cubicBezTo>
                  <a:pt x="40" y="132"/>
                  <a:pt x="40" y="132"/>
                  <a:pt x="40" y="132"/>
                </a:cubicBezTo>
                <a:cubicBezTo>
                  <a:pt x="43" y="132"/>
                  <a:pt x="46" y="134"/>
                  <a:pt x="46" y="137"/>
                </a:cubicBezTo>
                <a:lnTo>
                  <a:pt x="46" y="143"/>
                </a:lnTo>
                <a:close/>
                <a:moveTo>
                  <a:pt x="46" y="117"/>
                </a:moveTo>
                <a:cubicBezTo>
                  <a:pt x="46" y="120"/>
                  <a:pt x="43" y="123"/>
                  <a:pt x="40" y="123"/>
                </a:cubicBezTo>
                <a:cubicBezTo>
                  <a:pt x="20" y="123"/>
                  <a:pt x="20" y="123"/>
                  <a:pt x="20" y="123"/>
                </a:cubicBezTo>
                <a:cubicBezTo>
                  <a:pt x="17" y="123"/>
                  <a:pt x="14" y="120"/>
                  <a:pt x="14" y="117"/>
                </a:cubicBezTo>
                <a:cubicBezTo>
                  <a:pt x="14" y="111"/>
                  <a:pt x="14" y="111"/>
                  <a:pt x="14" y="111"/>
                </a:cubicBezTo>
                <a:cubicBezTo>
                  <a:pt x="14" y="108"/>
                  <a:pt x="17" y="106"/>
                  <a:pt x="20" y="106"/>
                </a:cubicBezTo>
                <a:cubicBezTo>
                  <a:pt x="40" y="106"/>
                  <a:pt x="40" y="106"/>
                  <a:pt x="40" y="106"/>
                </a:cubicBezTo>
                <a:cubicBezTo>
                  <a:pt x="43" y="106"/>
                  <a:pt x="46" y="108"/>
                  <a:pt x="46" y="111"/>
                </a:cubicBezTo>
                <a:lnTo>
                  <a:pt x="46" y="117"/>
                </a:lnTo>
                <a:close/>
                <a:moveTo>
                  <a:pt x="86" y="194"/>
                </a:moveTo>
                <a:cubicBezTo>
                  <a:pt x="86" y="197"/>
                  <a:pt x="84" y="200"/>
                  <a:pt x="80" y="200"/>
                </a:cubicBezTo>
                <a:cubicBezTo>
                  <a:pt x="61" y="200"/>
                  <a:pt x="61" y="200"/>
                  <a:pt x="61" y="200"/>
                </a:cubicBezTo>
                <a:cubicBezTo>
                  <a:pt x="58" y="200"/>
                  <a:pt x="55" y="197"/>
                  <a:pt x="55" y="194"/>
                </a:cubicBezTo>
                <a:cubicBezTo>
                  <a:pt x="55" y="189"/>
                  <a:pt x="55" y="189"/>
                  <a:pt x="55" y="189"/>
                </a:cubicBezTo>
                <a:cubicBezTo>
                  <a:pt x="55" y="186"/>
                  <a:pt x="58" y="183"/>
                  <a:pt x="61" y="183"/>
                </a:cubicBezTo>
                <a:cubicBezTo>
                  <a:pt x="80" y="183"/>
                  <a:pt x="80" y="183"/>
                  <a:pt x="80" y="183"/>
                </a:cubicBezTo>
                <a:cubicBezTo>
                  <a:pt x="84" y="183"/>
                  <a:pt x="86" y="186"/>
                  <a:pt x="86" y="189"/>
                </a:cubicBezTo>
                <a:lnTo>
                  <a:pt x="86" y="194"/>
                </a:lnTo>
                <a:close/>
                <a:moveTo>
                  <a:pt x="86" y="168"/>
                </a:moveTo>
                <a:cubicBezTo>
                  <a:pt x="86" y="171"/>
                  <a:pt x="84" y="174"/>
                  <a:pt x="80" y="174"/>
                </a:cubicBezTo>
                <a:cubicBezTo>
                  <a:pt x="61" y="174"/>
                  <a:pt x="61" y="174"/>
                  <a:pt x="61" y="174"/>
                </a:cubicBezTo>
                <a:cubicBezTo>
                  <a:pt x="58" y="174"/>
                  <a:pt x="55" y="171"/>
                  <a:pt x="55" y="168"/>
                </a:cubicBezTo>
                <a:cubicBezTo>
                  <a:pt x="55" y="163"/>
                  <a:pt x="55" y="163"/>
                  <a:pt x="55" y="163"/>
                </a:cubicBezTo>
                <a:cubicBezTo>
                  <a:pt x="55" y="160"/>
                  <a:pt x="58" y="157"/>
                  <a:pt x="61" y="157"/>
                </a:cubicBezTo>
                <a:cubicBezTo>
                  <a:pt x="80" y="157"/>
                  <a:pt x="80" y="157"/>
                  <a:pt x="80" y="157"/>
                </a:cubicBezTo>
                <a:cubicBezTo>
                  <a:pt x="84" y="157"/>
                  <a:pt x="86" y="160"/>
                  <a:pt x="86" y="163"/>
                </a:cubicBezTo>
                <a:lnTo>
                  <a:pt x="86" y="168"/>
                </a:lnTo>
                <a:close/>
                <a:moveTo>
                  <a:pt x="86" y="143"/>
                </a:moveTo>
                <a:cubicBezTo>
                  <a:pt x="86" y="146"/>
                  <a:pt x="84" y="148"/>
                  <a:pt x="80" y="148"/>
                </a:cubicBezTo>
                <a:cubicBezTo>
                  <a:pt x="61" y="148"/>
                  <a:pt x="61" y="148"/>
                  <a:pt x="61" y="148"/>
                </a:cubicBezTo>
                <a:cubicBezTo>
                  <a:pt x="58" y="148"/>
                  <a:pt x="55" y="146"/>
                  <a:pt x="55" y="143"/>
                </a:cubicBezTo>
                <a:cubicBezTo>
                  <a:pt x="55" y="137"/>
                  <a:pt x="55" y="137"/>
                  <a:pt x="55" y="137"/>
                </a:cubicBezTo>
                <a:cubicBezTo>
                  <a:pt x="55" y="134"/>
                  <a:pt x="58" y="132"/>
                  <a:pt x="61" y="132"/>
                </a:cubicBezTo>
                <a:cubicBezTo>
                  <a:pt x="80" y="132"/>
                  <a:pt x="80" y="132"/>
                  <a:pt x="80" y="132"/>
                </a:cubicBezTo>
                <a:cubicBezTo>
                  <a:pt x="84" y="132"/>
                  <a:pt x="86" y="134"/>
                  <a:pt x="86" y="137"/>
                </a:cubicBezTo>
                <a:lnTo>
                  <a:pt x="86" y="143"/>
                </a:lnTo>
                <a:close/>
                <a:moveTo>
                  <a:pt x="86" y="117"/>
                </a:moveTo>
                <a:cubicBezTo>
                  <a:pt x="86" y="120"/>
                  <a:pt x="84" y="123"/>
                  <a:pt x="80" y="123"/>
                </a:cubicBezTo>
                <a:cubicBezTo>
                  <a:pt x="61" y="123"/>
                  <a:pt x="61" y="123"/>
                  <a:pt x="61" y="123"/>
                </a:cubicBezTo>
                <a:cubicBezTo>
                  <a:pt x="58" y="123"/>
                  <a:pt x="55" y="120"/>
                  <a:pt x="55" y="117"/>
                </a:cubicBezTo>
                <a:cubicBezTo>
                  <a:pt x="55" y="111"/>
                  <a:pt x="55" y="111"/>
                  <a:pt x="55" y="111"/>
                </a:cubicBezTo>
                <a:cubicBezTo>
                  <a:pt x="55" y="108"/>
                  <a:pt x="58" y="106"/>
                  <a:pt x="61" y="106"/>
                </a:cubicBezTo>
                <a:cubicBezTo>
                  <a:pt x="80" y="106"/>
                  <a:pt x="80" y="106"/>
                  <a:pt x="80" y="106"/>
                </a:cubicBezTo>
                <a:cubicBezTo>
                  <a:pt x="84" y="106"/>
                  <a:pt x="86" y="108"/>
                  <a:pt x="86" y="111"/>
                </a:cubicBezTo>
                <a:lnTo>
                  <a:pt x="86" y="117"/>
                </a:lnTo>
                <a:close/>
                <a:moveTo>
                  <a:pt x="127" y="194"/>
                </a:moveTo>
                <a:cubicBezTo>
                  <a:pt x="127" y="197"/>
                  <a:pt x="124" y="200"/>
                  <a:pt x="121" y="200"/>
                </a:cubicBezTo>
                <a:cubicBezTo>
                  <a:pt x="102" y="200"/>
                  <a:pt x="102" y="200"/>
                  <a:pt x="102" y="200"/>
                </a:cubicBezTo>
                <a:cubicBezTo>
                  <a:pt x="98" y="200"/>
                  <a:pt x="95" y="197"/>
                  <a:pt x="95" y="194"/>
                </a:cubicBezTo>
                <a:cubicBezTo>
                  <a:pt x="95" y="189"/>
                  <a:pt x="95" y="189"/>
                  <a:pt x="95" y="189"/>
                </a:cubicBezTo>
                <a:cubicBezTo>
                  <a:pt x="95" y="186"/>
                  <a:pt x="98" y="183"/>
                  <a:pt x="102" y="183"/>
                </a:cubicBezTo>
                <a:cubicBezTo>
                  <a:pt x="121" y="183"/>
                  <a:pt x="121" y="183"/>
                  <a:pt x="121" y="183"/>
                </a:cubicBezTo>
                <a:cubicBezTo>
                  <a:pt x="124" y="183"/>
                  <a:pt x="127" y="186"/>
                  <a:pt x="127" y="189"/>
                </a:cubicBezTo>
                <a:lnTo>
                  <a:pt x="127" y="194"/>
                </a:lnTo>
                <a:close/>
                <a:moveTo>
                  <a:pt x="127" y="168"/>
                </a:moveTo>
                <a:cubicBezTo>
                  <a:pt x="127" y="171"/>
                  <a:pt x="124" y="174"/>
                  <a:pt x="121" y="174"/>
                </a:cubicBezTo>
                <a:cubicBezTo>
                  <a:pt x="102" y="174"/>
                  <a:pt x="102" y="174"/>
                  <a:pt x="102" y="174"/>
                </a:cubicBezTo>
                <a:cubicBezTo>
                  <a:pt x="98" y="174"/>
                  <a:pt x="95" y="171"/>
                  <a:pt x="95" y="168"/>
                </a:cubicBezTo>
                <a:cubicBezTo>
                  <a:pt x="95" y="163"/>
                  <a:pt x="95" y="163"/>
                  <a:pt x="95" y="163"/>
                </a:cubicBezTo>
                <a:cubicBezTo>
                  <a:pt x="95" y="160"/>
                  <a:pt x="98" y="157"/>
                  <a:pt x="102" y="157"/>
                </a:cubicBezTo>
                <a:cubicBezTo>
                  <a:pt x="121" y="157"/>
                  <a:pt x="121" y="157"/>
                  <a:pt x="121" y="157"/>
                </a:cubicBezTo>
                <a:cubicBezTo>
                  <a:pt x="124" y="157"/>
                  <a:pt x="127" y="160"/>
                  <a:pt x="127" y="163"/>
                </a:cubicBezTo>
                <a:lnTo>
                  <a:pt x="127" y="168"/>
                </a:lnTo>
                <a:close/>
                <a:moveTo>
                  <a:pt x="127" y="143"/>
                </a:moveTo>
                <a:cubicBezTo>
                  <a:pt x="127" y="146"/>
                  <a:pt x="124" y="148"/>
                  <a:pt x="121" y="148"/>
                </a:cubicBezTo>
                <a:cubicBezTo>
                  <a:pt x="102" y="148"/>
                  <a:pt x="102" y="148"/>
                  <a:pt x="102" y="148"/>
                </a:cubicBezTo>
                <a:cubicBezTo>
                  <a:pt x="98" y="148"/>
                  <a:pt x="95" y="146"/>
                  <a:pt x="95" y="143"/>
                </a:cubicBezTo>
                <a:cubicBezTo>
                  <a:pt x="95" y="137"/>
                  <a:pt x="95" y="137"/>
                  <a:pt x="95" y="137"/>
                </a:cubicBezTo>
                <a:cubicBezTo>
                  <a:pt x="95" y="134"/>
                  <a:pt x="98" y="132"/>
                  <a:pt x="102" y="132"/>
                </a:cubicBezTo>
                <a:cubicBezTo>
                  <a:pt x="121" y="132"/>
                  <a:pt x="121" y="132"/>
                  <a:pt x="121" y="132"/>
                </a:cubicBezTo>
                <a:cubicBezTo>
                  <a:pt x="124" y="132"/>
                  <a:pt x="127" y="134"/>
                  <a:pt x="127" y="137"/>
                </a:cubicBezTo>
                <a:lnTo>
                  <a:pt x="127" y="143"/>
                </a:lnTo>
                <a:close/>
                <a:moveTo>
                  <a:pt x="127" y="117"/>
                </a:moveTo>
                <a:cubicBezTo>
                  <a:pt x="127" y="120"/>
                  <a:pt x="124" y="123"/>
                  <a:pt x="121" y="123"/>
                </a:cubicBezTo>
                <a:cubicBezTo>
                  <a:pt x="102" y="123"/>
                  <a:pt x="102" y="123"/>
                  <a:pt x="102" y="123"/>
                </a:cubicBezTo>
                <a:cubicBezTo>
                  <a:pt x="98" y="123"/>
                  <a:pt x="95" y="120"/>
                  <a:pt x="95" y="117"/>
                </a:cubicBezTo>
                <a:cubicBezTo>
                  <a:pt x="95" y="111"/>
                  <a:pt x="95" y="111"/>
                  <a:pt x="95" y="111"/>
                </a:cubicBezTo>
                <a:cubicBezTo>
                  <a:pt x="95" y="108"/>
                  <a:pt x="98" y="106"/>
                  <a:pt x="102" y="106"/>
                </a:cubicBezTo>
                <a:cubicBezTo>
                  <a:pt x="121" y="106"/>
                  <a:pt x="121" y="106"/>
                  <a:pt x="121" y="106"/>
                </a:cubicBezTo>
                <a:cubicBezTo>
                  <a:pt x="124" y="106"/>
                  <a:pt x="127" y="108"/>
                  <a:pt x="127" y="111"/>
                </a:cubicBezTo>
                <a:lnTo>
                  <a:pt x="127" y="117"/>
                </a:lnTo>
                <a:close/>
                <a:moveTo>
                  <a:pt x="33" y="81"/>
                </a:moveTo>
                <a:cubicBezTo>
                  <a:pt x="33" y="83"/>
                  <a:pt x="31" y="84"/>
                  <a:pt x="29" y="84"/>
                </a:cubicBezTo>
                <a:cubicBezTo>
                  <a:pt x="18" y="84"/>
                  <a:pt x="18" y="84"/>
                  <a:pt x="18" y="84"/>
                </a:cubicBezTo>
                <a:cubicBezTo>
                  <a:pt x="16" y="84"/>
                  <a:pt x="14" y="83"/>
                  <a:pt x="14" y="81"/>
                </a:cubicBezTo>
                <a:cubicBezTo>
                  <a:pt x="14" y="78"/>
                  <a:pt x="14" y="78"/>
                  <a:pt x="14" y="78"/>
                </a:cubicBezTo>
                <a:cubicBezTo>
                  <a:pt x="14" y="76"/>
                  <a:pt x="16" y="75"/>
                  <a:pt x="18" y="75"/>
                </a:cubicBezTo>
                <a:cubicBezTo>
                  <a:pt x="29" y="75"/>
                  <a:pt x="29" y="75"/>
                  <a:pt x="29" y="75"/>
                </a:cubicBezTo>
                <a:cubicBezTo>
                  <a:pt x="31" y="75"/>
                  <a:pt x="33" y="76"/>
                  <a:pt x="33" y="78"/>
                </a:cubicBezTo>
                <a:lnTo>
                  <a:pt x="33" y="81"/>
                </a:lnTo>
                <a:close/>
                <a:moveTo>
                  <a:pt x="56" y="81"/>
                </a:moveTo>
                <a:cubicBezTo>
                  <a:pt x="56" y="83"/>
                  <a:pt x="54" y="84"/>
                  <a:pt x="52" y="84"/>
                </a:cubicBezTo>
                <a:cubicBezTo>
                  <a:pt x="41" y="84"/>
                  <a:pt x="41" y="84"/>
                  <a:pt x="41" y="84"/>
                </a:cubicBezTo>
                <a:cubicBezTo>
                  <a:pt x="39" y="84"/>
                  <a:pt x="38" y="83"/>
                  <a:pt x="38" y="81"/>
                </a:cubicBezTo>
                <a:cubicBezTo>
                  <a:pt x="38" y="78"/>
                  <a:pt x="38" y="78"/>
                  <a:pt x="38" y="78"/>
                </a:cubicBezTo>
                <a:cubicBezTo>
                  <a:pt x="38" y="76"/>
                  <a:pt x="39" y="75"/>
                  <a:pt x="41" y="75"/>
                </a:cubicBezTo>
                <a:cubicBezTo>
                  <a:pt x="52" y="75"/>
                  <a:pt x="52" y="75"/>
                  <a:pt x="52" y="75"/>
                </a:cubicBezTo>
                <a:cubicBezTo>
                  <a:pt x="54" y="75"/>
                  <a:pt x="56" y="76"/>
                  <a:pt x="56" y="78"/>
                </a:cubicBezTo>
                <a:lnTo>
                  <a:pt x="56" y="81"/>
                </a:lnTo>
                <a:close/>
                <a:moveTo>
                  <a:pt x="80" y="81"/>
                </a:moveTo>
                <a:cubicBezTo>
                  <a:pt x="80" y="83"/>
                  <a:pt x="78" y="84"/>
                  <a:pt x="76" y="84"/>
                </a:cubicBezTo>
                <a:cubicBezTo>
                  <a:pt x="65" y="84"/>
                  <a:pt x="65" y="84"/>
                  <a:pt x="65" y="84"/>
                </a:cubicBezTo>
                <a:cubicBezTo>
                  <a:pt x="63" y="84"/>
                  <a:pt x="61" y="83"/>
                  <a:pt x="61" y="81"/>
                </a:cubicBezTo>
                <a:cubicBezTo>
                  <a:pt x="61" y="78"/>
                  <a:pt x="61" y="78"/>
                  <a:pt x="61" y="78"/>
                </a:cubicBezTo>
                <a:cubicBezTo>
                  <a:pt x="61" y="76"/>
                  <a:pt x="63" y="75"/>
                  <a:pt x="65" y="75"/>
                </a:cubicBezTo>
                <a:cubicBezTo>
                  <a:pt x="76" y="75"/>
                  <a:pt x="76" y="75"/>
                  <a:pt x="76" y="75"/>
                </a:cubicBezTo>
                <a:cubicBezTo>
                  <a:pt x="78" y="75"/>
                  <a:pt x="80" y="76"/>
                  <a:pt x="80" y="78"/>
                </a:cubicBezTo>
                <a:lnTo>
                  <a:pt x="80" y="81"/>
                </a:lnTo>
                <a:close/>
                <a:moveTo>
                  <a:pt x="103" y="81"/>
                </a:moveTo>
                <a:cubicBezTo>
                  <a:pt x="103" y="83"/>
                  <a:pt x="101" y="84"/>
                  <a:pt x="99" y="84"/>
                </a:cubicBezTo>
                <a:cubicBezTo>
                  <a:pt x="88" y="84"/>
                  <a:pt x="88" y="84"/>
                  <a:pt x="88" y="84"/>
                </a:cubicBezTo>
                <a:cubicBezTo>
                  <a:pt x="86" y="84"/>
                  <a:pt x="84" y="83"/>
                  <a:pt x="84" y="81"/>
                </a:cubicBezTo>
                <a:cubicBezTo>
                  <a:pt x="84" y="78"/>
                  <a:pt x="84" y="78"/>
                  <a:pt x="84" y="78"/>
                </a:cubicBezTo>
                <a:cubicBezTo>
                  <a:pt x="84" y="76"/>
                  <a:pt x="86" y="75"/>
                  <a:pt x="88" y="75"/>
                </a:cubicBezTo>
                <a:cubicBezTo>
                  <a:pt x="99" y="75"/>
                  <a:pt x="99" y="75"/>
                  <a:pt x="99" y="75"/>
                </a:cubicBezTo>
                <a:cubicBezTo>
                  <a:pt x="101" y="75"/>
                  <a:pt x="103" y="76"/>
                  <a:pt x="103" y="78"/>
                </a:cubicBezTo>
                <a:lnTo>
                  <a:pt x="103" y="81"/>
                </a:lnTo>
                <a:close/>
                <a:moveTo>
                  <a:pt x="126" y="81"/>
                </a:moveTo>
                <a:cubicBezTo>
                  <a:pt x="126" y="83"/>
                  <a:pt x="125" y="84"/>
                  <a:pt x="123" y="84"/>
                </a:cubicBezTo>
                <a:cubicBezTo>
                  <a:pt x="111" y="84"/>
                  <a:pt x="111" y="84"/>
                  <a:pt x="111" y="84"/>
                </a:cubicBezTo>
                <a:cubicBezTo>
                  <a:pt x="109" y="84"/>
                  <a:pt x="108" y="83"/>
                  <a:pt x="108" y="81"/>
                </a:cubicBezTo>
                <a:cubicBezTo>
                  <a:pt x="108" y="78"/>
                  <a:pt x="108" y="78"/>
                  <a:pt x="108" y="78"/>
                </a:cubicBezTo>
                <a:cubicBezTo>
                  <a:pt x="108" y="76"/>
                  <a:pt x="109" y="75"/>
                  <a:pt x="111" y="75"/>
                </a:cubicBezTo>
                <a:cubicBezTo>
                  <a:pt x="123" y="75"/>
                  <a:pt x="123" y="75"/>
                  <a:pt x="123" y="75"/>
                </a:cubicBezTo>
                <a:cubicBezTo>
                  <a:pt x="125" y="75"/>
                  <a:pt x="126" y="76"/>
                  <a:pt x="126" y="78"/>
                </a:cubicBezTo>
                <a:lnTo>
                  <a:pt x="126" y="81"/>
                </a:lnTo>
                <a:close/>
                <a:moveTo>
                  <a:pt x="33" y="96"/>
                </a:moveTo>
                <a:cubicBezTo>
                  <a:pt x="33" y="98"/>
                  <a:pt x="31" y="99"/>
                  <a:pt x="29" y="99"/>
                </a:cubicBezTo>
                <a:cubicBezTo>
                  <a:pt x="18" y="99"/>
                  <a:pt x="18" y="99"/>
                  <a:pt x="18" y="99"/>
                </a:cubicBezTo>
                <a:cubicBezTo>
                  <a:pt x="16" y="99"/>
                  <a:pt x="14" y="98"/>
                  <a:pt x="14" y="96"/>
                </a:cubicBezTo>
                <a:cubicBezTo>
                  <a:pt x="14" y="93"/>
                  <a:pt x="14" y="93"/>
                  <a:pt x="14" y="93"/>
                </a:cubicBezTo>
                <a:cubicBezTo>
                  <a:pt x="14" y="91"/>
                  <a:pt x="16" y="90"/>
                  <a:pt x="18" y="90"/>
                </a:cubicBezTo>
                <a:cubicBezTo>
                  <a:pt x="29" y="90"/>
                  <a:pt x="29" y="90"/>
                  <a:pt x="29" y="90"/>
                </a:cubicBezTo>
                <a:cubicBezTo>
                  <a:pt x="31" y="90"/>
                  <a:pt x="33" y="91"/>
                  <a:pt x="33" y="93"/>
                </a:cubicBezTo>
                <a:lnTo>
                  <a:pt x="33" y="96"/>
                </a:lnTo>
                <a:close/>
                <a:moveTo>
                  <a:pt x="56" y="96"/>
                </a:moveTo>
                <a:cubicBezTo>
                  <a:pt x="56" y="98"/>
                  <a:pt x="54" y="99"/>
                  <a:pt x="52" y="99"/>
                </a:cubicBezTo>
                <a:cubicBezTo>
                  <a:pt x="41" y="99"/>
                  <a:pt x="41" y="99"/>
                  <a:pt x="41" y="99"/>
                </a:cubicBezTo>
                <a:cubicBezTo>
                  <a:pt x="39" y="99"/>
                  <a:pt x="38" y="98"/>
                  <a:pt x="38" y="96"/>
                </a:cubicBezTo>
                <a:cubicBezTo>
                  <a:pt x="38" y="93"/>
                  <a:pt x="38" y="93"/>
                  <a:pt x="38" y="93"/>
                </a:cubicBezTo>
                <a:cubicBezTo>
                  <a:pt x="38" y="91"/>
                  <a:pt x="39" y="90"/>
                  <a:pt x="41" y="90"/>
                </a:cubicBezTo>
                <a:cubicBezTo>
                  <a:pt x="52" y="90"/>
                  <a:pt x="52" y="90"/>
                  <a:pt x="52" y="90"/>
                </a:cubicBezTo>
                <a:cubicBezTo>
                  <a:pt x="54" y="90"/>
                  <a:pt x="56" y="91"/>
                  <a:pt x="56" y="93"/>
                </a:cubicBezTo>
                <a:lnTo>
                  <a:pt x="56" y="96"/>
                </a:lnTo>
                <a:close/>
                <a:moveTo>
                  <a:pt x="80" y="96"/>
                </a:moveTo>
                <a:cubicBezTo>
                  <a:pt x="80" y="98"/>
                  <a:pt x="78" y="99"/>
                  <a:pt x="76" y="99"/>
                </a:cubicBezTo>
                <a:cubicBezTo>
                  <a:pt x="65" y="99"/>
                  <a:pt x="65" y="99"/>
                  <a:pt x="65" y="99"/>
                </a:cubicBezTo>
                <a:cubicBezTo>
                  <a:pt x="63" y="99"/>
                  <a:pt x="61" y="98"/>
                  <a:pt x="61" y="96"/>
                </a:cubicBezTo>
                <a:cubicBezTo>
                  <a:pt x="61" y="93"/>
                  <a:pt x="61" y="93"/>
                  <a:pt x="61" y="93"/>
                </a:cubicBezTo>
                <a:cubicBezTo>
                  <a:pt x="61" y="91"/>
                  <a:pt x="63" y="90"/>
                  <a:pt x="65" y="90"/>
                </a:cubicBezTo>
                <a:cubicBezTo>
                  <a:pt x="76" y="90"/>
                  <a:pt x="76" y="90"/>
                  <a:pt x="76" y="90"/>
                </a:cubicBezTo>
                <a:cubicBezTo>
                  <a:pt x="78" y="90"/>
                  <a:pt x="80" y="91"/>
                  <a:pt x="80" y="93"/>
                </a:cubicBezTo>
                <a:lnTo>
                  <a:pt x="80" y="96"/>
                </a:lnTo>
                <a:close/>
                <a:moveTo>
                  <a:pt x="103" y="96"/>
                </a:moveTo>
                <a:cubicBezTo>
                  <a:pt x="103" y="98"/>
                  <a:pt x="101" y="99"/>
                  <a:pt x="99" y="99"/>
                </a:cubicBezTo>
                <a:cubicBezTo>
                  <a:pt x="88" y="99"/>
                  <a:pt x="88" y="99"/>
                  <a:pt x="88" y="99"/>
                </a:cubicBezTo>
                <a:cubicBezTo>
                  <a:pt x="86" y="99"/>
                  <a:pt x="84" y="98"/>
                  <a:pt x="84" y="96"/>
                </a:cubicBezTo>
                <a:cubicBezTo>
                  <a:pt x="84" y="93"/>
                  <a:pt x="84" y="93"/>
                  <a:pt x="84" y="93"/>
                </a:cubicBezTo>
                <a:cubicBezTo>
                  <a:pt x="84" y="91"/>
                  <a:pt x="86" y="90"/>
                  <a:pt x="88" y="90"/>
                </a:cubicBezTo>
                <a:cubicBezTo>
                  <a:pt x="99" y="90"/>
                  <a:pt x="99" y="90"/>
                  <a:pt x="99" y="90"/>
                </a:cubicBezTo>
                <a:cubicBezTo>
                  <a:pt x="101" y="90"/>
                  <a:pt x="103" y="91"/>
                  <a:pt x="103" y="93"/>
                </a:cubicBezTo>
                <a:lnTo>
                  <a:pt x="103" y="96"/>
                </a:lnTo>
                <a:close/>
                <a:moveTo>
                  <a:pt x="126" y="96"/>
                </a:moveTo>
                <a:cubicBezTo>
                  <a:pt x="126" y="98"/>
                  <a:pt x="125" y="99"/>
                  <a:pt x="123" y="99"/>
                </a:cubicBezTo>
                <a:cubicBezTo>
                  <a:pt x="111" y="99"/>
                  <a:pt x="111" y="99"/>
                  <a:pt x="111" y="99"/>
                </a:cubicBezTo>
                <a:cubicBezTo>
                  <a:pt x="109" y="99"/>
                  <a:pt x="108" y="98"/>
                  <a:pt x="108" y="96"/>
                </a:cubicBezTo>
                <a:cubicBezTo>
                  <a:pt x="108" y="93"/>
                  <a:pt x="108" y="93"/>
                  <a:pt x="108" y="93"/>
                </a:cubicBezTo>
                <a:cubicBezTo>
                  <a:pt x="108" y="91"/>
                  <a:pt x="109" y="90"/>
                  <a:pt x="111" y="90"/>
                </a:cubicBezTo>
                <a:cubicBezTo>
                  <a:pt x="123" y="90"/>
                  <a:pt x="123" y="90"/>
                  <a:pt x="123" y="90"/>
                </a:cubicBezTo>
                <a:cubicBezTo>
                  <a:pt x="125" y="90"/>
                  <a:pt x="126" y="91"/>
                  <a:pt x="126" y="93"/>
                </a:cubicBezTo>
                <a:lnTo>
                  <a:pt x="126" y="9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85" name="Freeform 156"/>
          <p:cNvSpPr>
            <a:spLocks noEditPoints="1"/>
          </p:cNvSpPr>
          <p:nvPr userDrawn="1"/>
        </p:nvSpPr>
        <p:spPr bwMode="auto">
          <a:xfrm>
            <a:off x="2493434" y="4054476"/>
            <a:ext cx="690033" cy="366713"/>
          </a:xfrm>
          <a:custGeom>
            <a:avLst/>
            <a:gdLst>
              <a:gd name="T0" fmla="*/ 132 w 134"/>
              <a:gd name="T1" fmla="*/ 10 h 95"/>
              <a:gd name="T2" fmla="*/ 129 w 134"/>
              <a:gd name="T3" fmla="*/ 10 h 95"/>
              <a:gd name="T4" fmla="*/ 129 w 134"/>
              <a:gd name="T5" fmla="*/ 6 h 95"/>
              <a:gd name="T6" fmla="*/ 127 w 134"/>
              <a:gd name="T7" fmla="*/ 4 h 95"/>
              <a:gd name="T8" fmla="*/ 95 w 134"/>
              <a:gd name="T9" fmla="*/ 0 h 95"/>
              <a:gd name="T10" fmla="*/ 67 w 134"/>
              <a:gd name="T11" fmla="*/ 7 h 95"/>
              <a:gd name="T12" fmla="*/ 40 w 134"/>
              <a:gd name="T13" fmla="*/ 0 h 95"/>
              <a:gd name="T14" fmla="*/ 8 w 134"/>
              <a:gd name="T15" fmla="*/ 4 h 95"/>
              <a:gd name="T16" fmla="*/ 6 w 134"/>
              <a:gd name="T17" fmla="*/ 6 h 95"/>
              <a:gd name="T18" fmla="*/ 6 w 134"/>
              <a:gd name="T19" fmla="*/ 10 h 95"/>
              <a:gd name="T20" fmla="*/ 3 w 134"/>
              <a:gd name="T21" fmla="*/ 10 h 95"/>
              <a:gd name="T22" fmla="*/ 0 w 134"/>
              <a:gd name="T23" fmla="*/ 12 h 95"/>
              <a:gd name="T24" fmla="*/ 0 w 134"/>
              <a:gd name="T25" fmla="*/ 88 h 95"/>
              <a:gd name="T26" fmla="*/ 3 w 134"/>
              <a:gd name="T27" fmla="*/ 90 h 95"/>
              <a:gd name="T28" fmla="*/ 57 w 134"/>
              <a:gd name="T29" fmla="*/ 90 h 95"/>
              <a:gd name="T30" fmla="*/ 67 w 134"/>
              <a:gd name="T31" fmla="*/ 95 h 95"/>
              <a:gd name="T32" fmla="*/ 78 w 134"/>
              <a:gd name="T33" fmla="*/ 90 h 95"/>
              <a:gd name="T34" fmla="*/ 132 w 134"/>
              <a:gd name="T35" fmla="*/ 90 h 95"/>
              <a:gd name="T36" fmla="*/ 134 w 134"/>
              <a:gd name="T37" fmla="*/ 88 h 95"/>
              <a:gd name="T38" fmla="*/ 134 w 134"/>
              <a:gd name="T39" fmla="*/ 12 h 95"/>
              <a:gd name="T40" fmla="*/ 132 w 134"/>
              <a:gd name="T41" fmla="*/ 10 h 95"/>
              <a:gd name="T42" fmla="*/ 124 w 134"/>
              <a:gd name="T43" fmla="*/ 8 h 95"/>
              <a:gd name="T44" fmla="*/ 124 w 134"/>
              <a:gd name="T45" fmla="*/ 79 h 95"/>
              <a:gd name="T46" fmla="*/ 95 w 134"/>
              <a:gd name="T47" fmla="*/ 76 h 95"/>
              <a:gd name="T48" fmla="*/ 70 w 134"/>
              <a:gd name="T49" fmla="*/ 81 h 95"/>
              <a:gd name="T50" fmla="*/ 70 w 134"/>
              <a:gd name="T51" fmla="*/ 11 h 95"/>
              <a:gd name="T52" fmla="*/ 95 w 134"/>
              <a:gd name="T53" fmla="*/ 5 h 95"/>
              <a:gd name="T54" fmla="*/ 124 w 134"/>
              <a:gd name="T55" fmla="*/ 8 h 95"/>
              <a:gd name="T56" fmla="*/ 11 w 134"/>
              <a:gd name="T57" fmla="*/ 8 h 95"/>
              <a:gd name="T58" fmla="*/ 40 w 134"/>
              <a:gd name="T59" fmla="*/ 5 h 95"/>
              <a:gd name="T60" fmla="*/ 65 w 134"/>
              <a:gd name="T61" fmla="*/ 11 h 95"/>
              <a:gd name="T62" fmla="*/ 65 w 134"/>
              <a:gd name="T63" fmla="*/ 81 h 95"/>
              <a:gd name="T64" fmla="*/ 40 w 134"/>
              <a:gd name="T65" fmla="*/ 76 h 95"/>
              <a:gd name="T66" fmla="*/ 11 w 134"/>
              <a:gd name="T67" fmla="*/ 79 h 95"/>
              <a:gd name="T68" fmla="*/ 11 w 134"/>
              <a:gd name="T69"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95">
                <a:moveTo>
                  <a:pt x="132" y="10"/>
                </a:moveTo>
                <a:cubicBezTo>
                  <a:pt x="129" y="10"/>
                  <a:pt x="129" y="10"/>
                  <a:pt x="129" y="10"/>
                </a:cubicBezTo>
                <a:cubicBezTo>
                  <a:pt x="129" y="6"/>
                  <a:pt x="129" y="6"/>
                  <a:pt x="129" y="6"/>
                </a:cubicBezTo>
                <a:cubicBezTo>
                  <a:pt x="129" y="5"/>
                  <a:pt x="128" y="4"/>
                  <a:pt x="127" y="4"/>
                </a:cubicBezTo>
                <a:cubicBezTo>
                  <a:pt x="127" y="4"/>
                  <a:pt x="111" y="0"/>
                  <a:pt x="95" y="0"/>
                </a:cubicBezTo>
                <a:cubicBezTo>
                  <a:pt x="82" y="0"/>
                  <a:pt x="73" y="3"/>
                  <a:pt x="67" y="7"/>
                </a:cubicBezTo>
                <a:cubicBezTo>
                  <a:pt x="62" y="3"/>
                  <a:pt x="53" y="0"/>
                  <a:pt x="40" y="0"/>
                </a:cubicBezTo>
                <a:cubicBezTo>
                  <a:pt x="24" y="0"/>
                  <a:pt x="8" y="4"/>
                  <a:pt x="8" y="4"/>
                </a:cubicBezTo>
                <a:cubicBezTo>
                  <a:pt x="7" y="4"/>
                  <a:pt x="6" y="5"/>
                  <a:pt x="6" y="6"/>
                </a:cubicBezTo>
                <a:cubicBezTo>
                  <a:pt x="6" y="10"/>
                  <a:pt x="6" y="10"/>
                  <a:pt x="6" y="10"/>
                </a:cubicBezTo>
                <a:cubicBezTo>
                  <a:pt x="3" y="10"/>
                  <a:pt x="3" y="10"/>
                  <a:pt x="3" y="10"/>
                </a:cubicBezTo>
                <a:cubicBezTo>
                  <a:pt x="1" y="10"/>
                  <a:pt x="0" y="11"/>
                  <a:pt x="0" y="12"/>
                </a:cubicBezTo>
                <a:cubicBezTo>
                  <a:pt x="0" y="88"/>
                  <a:pt x="0" y="88"/>
                  <a:pt x="0" y="88"/>
                </a:cubicBezTo>
                <a:cubicBezTo>
                  <a:pt x="0" y="89"/>
                  <a:pt x="1" y="90"/>
                  <a:pt x="3" y="90"/>
                </a:cubicBezTo>
                <a:cubicBezTo>
                  <a:pt x="57" y="90"/>
                  <a:pt x="57" y="90"/>
                  <a:pt x="57" y="90"/>
                </a:cubicBezTo>
                <a:cubicBezTo>
                  <a:pt x="58" y="95"/>
                  <a:pt x="62" y="95"/>
                  <a:pt x="67" y="95"/>
                </a:cubicBezTo>
                <a:cubicBezTo>
                  <a:pt x="72" y="95"/>
                  <a:pt x="77" y="95"/>
                  <a:pt x="78" y="90"/>
                </a:cubicBezTo>
                <a:cubicBezTo>
                  <a:pt x="132" y="90"/>
                  <a:pt x="132" y="90"/>
                  <a:pt x="132" y="90"/>
                </a:cubicBezTo>
                <a:cubicBezTo>
                  <a:pt x="133" y="90"/>
                  <a:pt x="134" y="89"/>
                  <a:pt x="134" y="88"/>
                </a:cubicBezTo>
                <a:cubicBezTo>
                  <a:pt x="134" y="12"/>
                  <a:pt x="134" y="12"/>
                  <a:pt x="134" y="12"/>
                </a:cubicBezTo>
                <a:cubicBezTo>
                  <a:pt x="134" y="11"/>
                  <a:pt x="133" y="10"/>
                  <a:pt x="132" y="10"/>
                </a:cubicBezTo>
                <a:close/>
                <a:moveTo>
                  <a:pt x="124" y="8"/>
                </a:moveTo>
                <a:cubicBezTo>
                  <a:pt x="124" y="79"/>
                  <a:pt x="124" y="79"/>
                  <a:pt x="124" y="79"/>
                </a:cubicBezTo>
                <a:cubicBezTo>
                  <a:pt x="119" y="78"/>
                  <a:pt x="107" y="76"/>
                  <a:pt x="95" y="76"/>
                </a:cubicBezTo>
                <a:cubicBezTo>
                  <a:pt x="84" y="76"/>
                  <a:pt x="75" y="78"/>
                  <a:pt x="70" y="81"/>
                </a:cubicBezTo>
                <a:cubicBezTo>
                  <a:pt x="70" y="11"/>
                  <a:pt x="70" y="11"/>
                  <a:pt x="70" y="11"/>
                </a:cubicBezTo>
                <a:cubicBezTo>
                  <a:pt x="74" y="7"/>
                  <a:pt x="83" y="5"/>
                  <a:pt x="95" y="5"/>
                </a:cubicBezTo>
                <a:cubicBezTo>
                  <a:pt x="107" y="5"/>
                  <a:pt x="120" y="7"/>
                  <a:pt x="124" y="8"/>
                </a:cubicBezTo>
                <a:close/>
                <a:moveTo>
                  <a:pt x="11" y="8"/>
                </a:moveTo>
                <a:cubicBezTo>
                  <a:pt x="15" y="7"/>
                  <a:pt x="28" y="5"/>
                  <a:pt x="40" y="5"/>
                </a:cubicBezTo>
                <a:cubicBezTo>
                  <a:pt x="52" y="5"/>
                  <a:pt x="60" y="7"/>
                  <a:pt x="65" y="11"/>
                </a:cubicBezTo>
                <a:cubicBezTo>
                  <a:pt x="65" y="81"/>
                  <a:pt x="65" y="81"/>
                  <a:pt x="65" y="81"/>
                </a:cubicBezTo>
                <a:cubicBezTo>
                  <a:pt x="59" y="78"/>
                  <a:pt x="51" y="76"/>
                  <a:pt x="40" y="76"/>
                </a:cubicBezTo>
                <a:cubicBezTo>
                  <a:pt x="28" y="76"/>
                  <a:pt x="16" y="78"/>
                  <a:pt x="11" y="79"/>
                </a:cubicBezTo>
                <a:lnTo>
                  <a:pt x="11" y="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86" name="Freeform 157"/>
          <p:cNvSpPr>
            <a:spLocks noEditPoints="1"/>
          </p:cNvSpPr>
          <p:nvPr userDrawn="1"/>
        </p:nvSpPr>
        <p:spPr bwMode="auto">
          <a:xfrm>
            <a:off x="6072718" y="3852863"/>
            <a:ext cx="658284" cy="223838"/>
          </a:xfrm>
          <a:custGeom>
            <a:avLst/>
            <a:gdLst>
              <a:gd name="T0" fmla="*/ 125 w 128"/>
              <a:gd name="T1" fmla="*/ 0 h 58"/>
              <a:gd name="T2" fmla="*/ 3 w 128"/>
              <a:gd name="T3" fmla="*/ 0 h 58"/>
              <a:gd name="T4" fmla="*/ 0 w 128"/>
              <a:gd name="T5" fmla="*/ 4 h 58"/>
              <a:gd name="T6" fmla="*/ 0 w 128"/>
              <a:gd name="T7" fmla="*/ 54 h 58"/>
              <a:gd name="T8" fmla="*/ 3 w 128"/>
              <a:gd name="T9" fmla="*/ 58 h 58"/>
              <a:gd name="T10" fmla="*/ 125 w 128"/>
              <a:gd name="T11" fmla="*/ 58 h 58"/>
              <a:gd name="T12" fmla="*/ 128 w 128"/>
              <a:gd name="T13" fmla="*/ 54 h 58"/>
              <a:gd name="T14" fmla="*/ 128 w 128"/>
              <a:gd name="T15" fmla="*/ 4 h 58"/>
              <a:gd name="T16" fmla="*/ 125 w 128"/>
              <a:gd name="T17" fmla="*/ 0 h 58"/>
              <a:gd name="T18" fmla="*/ 122 w 128"/>
              <a:gd name="T19" fmla="*/ 51 h 58"/>
              <a:gd name="T20" fmla="*/ 112 w 128"/>
              <a:gd name="T21" fmla="*/ 51 h 58"/>
              <a:gd name="T22" fmla="*/ 112 w 128"/>
              <a:gd name="T23" fmla="*/ 39 h 58"/>
              <a:gd name="T24" fmla="*/ 109 w 128"/>
              <a:gd name="T25" fmla="*/ 35 h 58"/>
              <a:gd name="T26" fmla="*/ 106 w 128"/>
              <a:gd name="T27" fmla="*/ 39 h 58"/>
              <a:gd name="T28" fmla="*/ 106 w 128"/>
              <a:gd name="T29" fmla="*/ 51 h 58"/>
              <a:gd name="T30" fmla="*/ 97 w 128"/>
              <a:gd name="T31" fmla="*/ 51 h 58"/>
              <a:gd name="T32" fmla="*/ 97 w 128"/>
              <a:gd name="T33" fmla="*/ 25 h 58"/>
              <a:gd name="T34" fmla="*/ 94 w 128"/>
              <a:gd name="T35" fmla="*/ 22 h 58"/>
              <a:gd name="T36" fmla="*/ 91 w 128"/>
              <a:gd name="T37" fmla="*/ 25 h 58"/>
              <a:gd name="T38" fmla="*/ 91 w 128"/>
              <a:gd name="T39" fmla="*/ 51 h 58"/>
              <a:gd name="T40" fmla="*/ 82 w 128"/>
              <a:gd name="T41" fmla="*/ 51 h 58"/>
              <a:gd name="T42" fmla="*/ 82 w 128"/>
              <a:gd name="T43" fmla="*/ 39 h 58"/>
              <a:gd name="T44" fmla="*/ 79 w 128"/>
              <a:gd name="T45" fmla="*/ 35 h 58"/>
              <a:gd name="T46" fmla="*/ 76 w 128"/>
              <a:gd name="T47" fmla="*/ 39 h 58"/>
              <a:gd name="T48" fmla="*/ 76 w 128"/>
              <a:gd name="T49" fmla="*/ 51 h 58"/>
              <a:gd name="T50" fmla="*/ 66 w 128"/>
              <a:gd name="T51" fmla="*/ 51 h 58"/>
              <a:gd name="T52" fmla="*/ 66 w 128"/>
              <a:gd name="T53" fmla="*/ 25 h 58"/>
              <a:gd name="T54" fmla="*/ 64 w 128"/>
              <a:gd name="T55" fmla="*/ 22 h 58"/>
              <a:gd name="T56" fmla="*/ 61 w 128"/>
              <a:gd name="T57" fmla="*/ 25 h 58"/>
              <a:gd name="T58" fmla="*/ 61 w 128"/>
              <a:gd name="T59" fmla="*/ 51 h 58"/>
              <a:gd name="T60" fmla="*/ 52 w 128"/>
              <a:gd name="T61" fmla="*/ 51 h 58"/>
              <a:gd name="T62" fmla="*/ 52 w 128"/>
              <a:gd name="T63" fmla="*/ 39 h 58"/>
              <a:gd name="T64" fmla="*/ 49 w 128"/>
              <a:gd name="T65" fmla="*/ 35 h 58"/>
              <a:gd name="T66" fmla="*/ 46 w 128"/>
              <a:gd name="T67" fmla="*/ 39 h 58"/>
              <a:gd name="T68" fmla="*/ 46 w 128"/>
              <a:gd name="T69" fmla="*/ 51 h 58"/>
              <a:gd name="T70" fmla="*/ 36 w 128"/>
              <a:gd name="T71" fmla="*/ 51 h 58"/>
              <a:gd name="T72" fmla="*/ 36 w 128"/>
              <a:gd name="T73" fmla="*/ 25 h 58"/>
              <a:gd name="T74" fmla="*/ 33 w 128"/>
              <a:gd name="T75" fmla="*/ 22 h 58"/>
              <a:gd name="T76" fmla="*/ 30 w 128"/>
              <a:gd name="T77" fmla="*/ 25 h 58"/>
              <a:gd name="T78" fmla="*/ 30 w 128"/>
              <a:gd name="T79" fmla="*/ 51 h 58"/>
              <a:gd name="T80" fmla="*/ 22 w 128"/>
              <a:gd name="T81" fmla="*/ 51 h 58"/>
              <a:gd name="T82" fmla="*/ 22 w 128"/>
              <a:gd name="T83" fmla="*/ 39 h 58"/>
              <a:gd name="T84" fmla="*/ 19 w 128"/>
              <a:gd name="T85" fmla="*/ 35 h 58"/>
              <a:gd name="T86" fmla="*/ 16 w 128"/>
              <a:gd name="T87" fmla="*/ 39 h 58"/>
              <a:gd name="T88" fmla="*/ 16 w 128"/>
              <a:gd name="T89" fmla="*/ 51 h 58"/>
              <a:gd name="T90" fmla="*/ 6 w 128"/>
              <a:gd name="T91" fmla="*/ 51 h 58"/>
              <a:gd name="T92" fmla="*/ 6 w 128"/>
              <a:gd name="T93" fmla="*/ 7 h 58"/>
              <a:gd name="T94" fmla="*/ 122 w 128"/>
              <a:gd name="T95" fmla="*/ 7 h 58"/>
              <a:gd name="T96" fmla="*/ 122 w 128"/>
              <a:gd name="T97" fmla="*/ 5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58">
                <a:moveTo>
                  <a:pt x="125" y="0"/>
                </a:moveTo>
                <a:cubicBezTo>
                  <a:pt x="3" y="0"/>
                  <a:pt x="3" y="0"/>
                  <a:pt x="3" y="0"/>
                </a:cubicBezTo>
                <a:cubicBezTo>
                  <a:pt x="2" y="0"/>
                  <a:pt x="0" y="2"/>
                  <a:pt x="0" y="4"/>
                </a:cubicBezTo>
                <a:cubicBezTo>
                  <a:pt x="0" y="54"/>
                  <a:pt x="0" y="54"/>
                  <a:pt x="0" y="54"/>
                </a:cubicBezTo>
                <a:cubicBezTo>
                  <a:pt x="0" y="56"/>
                  <a:pt x="2" y="58"/>
                  <a:pt x="3" y="58"/>
                </a:cubicBezTo>
                <a:cubicBezTo>
                  <a:pt x="125" y="58"/>
                  <a:pt x="125" y="58"/>
                  <a:pt x="125" y="58"/>
                </a:cubicBezTo>
                <a:cubicBezTo>
                  <a:pt x="127" y="58"/>
                  <a:pt x="128" y="56"/>
                  <a:pt x="128" y="54"/>
                </a:cubicBezTo>
                <a:cubicBezTo>
                  <a:pt x="128" y="4"/>
                  <a:pt x="128" y="4"/>
                  <a:pt x="128" y="4"/>
                </a:cubicBezTo>
                <a:cubicBezTo>
                  <a:pt x="128" y="2"/>
                  <a:pt x="127" y="0"/>
                  <a:pt x="125" y="0"/>
                </a:cubicBezTo>
                <a:close/>
                <a:moveTo>
                  <a:pt x="122" y="51"/>
                </a:moveTo>
                <a:cubicBezTo>
                  <a:pt x="112" y="51"/>
                  <a:pt x="112" y="51"/>
                  <a:pt x="112" y="51"/>
                </a:cubicBezTo>
                <a:cubicBezTo>
                  <a:pt x="112" y="39"/>
                  <a:pt x="112" y="39"/>
                  <a:pt x="112" y="39"/>
                </a:cubicBezTo>
                <a:cubicBezTo>
                  <a:pt x="112" y="37"/>
                  <a:pt x="111" y="35"/>
                  <a:pt x="109" y="35"/>
                </a:cubicBezTo>
                <a:cubicBezTo>
                  <a:pt x="108" y="35"/>
                  <a:pt x="106" y="37"/>
                  <a:pt x="106" y="39"/>
                </a:cubicBezTo>
                <a:cubicBezTo>
                  <a:pt x="106" y="51"/>
                  <a:pt x="106" y="51"/>
                  <a:pt x="106" y="51"/>
                </a:cubicBezTo>
                <a:cubicBezTo>
                  <a:pt x="97" y="51"/>
                  <a:pt x="97" y="51"/>
                  <a:pt x="97" y="51"/>
                </a:cubicBezTo>
                <a:cubicBezTo>
                  <a:pt x="97" y="25"/>
                  <a:pt x="97" y="25"/>
                  <a:pt x="97" y="25"/>
                </a:cubicBezTo>
                <a:cubicBezTo>
                  <a:pt x="97" y="23"/>
                  <a:pt x="95" y="22"/>
                  <a:pt x="94" y="22"/>
                </a:cubicBezTo>
                <a:cubicBezTo>
                  <a:pt x="92" y="22"/>
                  <a:pt x="91" y="23"/>
                  <a:pt x="91" y="25"/>
                </a:cubicBezTo>
                <a:cubicBezTo>
                  <a:pt x="91" y="51"/>
                  <a:pt x="91" y="51"/>
                  <a:pt x="91" y="51"/>
                </a:cubicBezTo>
                <a:cubicBezTo>
                  <a:pt x="82" y="51"/>
                  <a:pt x="82" y="51"/>
                  <a:pt x="82" y="51"/>
                </a:cubicBezTo>
                <a:cubicBezTo>
                  <a:pt x="82" y="39"/>
                  <a:pt x="82" y="39"/>
                  <a:pt x="82" y="39"/>
                </a:cubicBezTo>
                <a:cubicBezTo>
                  <a:pt x="82" y="37"/>
                  <a:pt x="81" y="35"/>
                  <a:pt x="79" y="35"/>
                </a:cubicBezTo>
                <a:cubicBezTo>
                  <a:pt x="77" y="35"/>
                  <a:pt x="76" y="37"/>
                  <a:pt x="76" y="39"/>
                </a:cubicBezTo>
                <a:cubicBezTo>
                  <a:pt x="76" y="51"/>
                  <a:pt x="76" y="51"/>
                  <a:pt x="76" y="51"/>
                </a:cubicBezTo>
                <a:cubicBezTo>
                  <a:pt x="66" y="51"/>
                  <a:pt x="66" y="51"/>
                  <a:pt x="66" y="51"/>
                </a:cubicBezTo>
                <a:cubicBezTo>
                  <a:pt x="66" y="25"/>
                  <a:pt x="66" y="25"/>
                  <a:pt x="66" y="25"/>
                </a:cubicBezTo>
                <a:cubicBezTo>
                  <a:pt x="66" y="23"/>
                  <a:pt x="65" y="22"/>
                  <a:pt x="64" y="22"/>
                </a:cubicBezTo>
                <a:cubicBezTo>
                  <a:pt x="62" y="22"/>
                  <a:pt x="61" y="23"/>
                  <a:pt x="61" y="25"/>
                </a:cubicBezTo>
                <a:cubicBezTo>
                  <a:pt x="61" y="51"/>
                  <a:pt x="61" y="51"/>
                  <a:pt x="61" y="51"/>
                </a:cubicBezTo>
                <a:cubicBezTo>
                  <a:pt x="52" y="51"/>
                  <a:pt x="52" y="51"/>
                  <a:pt x="52" y="51"/>
                </a:cubicBezTo>
                <a:cubicBezTo>
                  <a:pt x="52" y="39"/>
                  <a:pt x="52" y="39"/>
                  <a:pt x="52" y="39"/>
                </a:cubicBezTo>
                <a:cubicBezTo>
                  <a:pt x="52" y="37"/>
                  <a:pt x="51" y="35"/>
                  <a:pt x="49" y="35"/>
                </a:cubicBezTo>
                <a:cubicBezTo>
                  <a:pt x="47" y="35"/>
                  <a:pt x="46" y="37"/>
                  <a:pt x="46" y="39"/>
                </a:cubicBezTo>
                <a:cubicBezTo>
                  <a:pt x="46" y="51"/>
                  <a:pt x="46" y="51"/>
                  <a:pt x="46" y="51"/>
                </a:cubicBezTo>
                <a:cubicBezTo>
                  <a:pt x="36" y="51"/>
                  <a:pt x="36" y="51"/>
                  <a:pt x="36" y="51"/>
                </a:cubicBezTo>
                <a:cubicBezTo>
                  <a:pt x="36" y="25"/>
                  <a:pt x="36" y="25"/>
                  <a:pt x="36" y="25"/>
                </a:cubicBezTo>
                <a:cubicBezTo>
                  <a:pt x="36" y="23"/>
                  <a:pt x="35" y="22"/>
                  <a:pt x="33" y="22"/>
                </a:cubicBezTo>
                <a:cubicBezTo>
                  <a:pt x="32" y="22"/>
                  <a:pt x="30" y="23"/>
                  <a:pt x="30" y="25"/>
                </a:cubicBezTo>
                <a:cubicBezTo>
                  <a:pt x="30" y="51"/>
                  <a:pt x="30" y="51"/>
                  <a:pt x="30" y="51"/>
                </a:cubicBezTo>
                <a:cubicBezTo>
                  <a:pt x="22" y="51"/>
                  <a:pt x="22" y="51"/>
                  <a:pt x="22" y="51"/>
                </a:cubicBezTo>
                <a:cubicBezTo>
                  <a:pt x="22" y="39"/>
                  <a:pt x="22" y="39"/>
                  <a:pt x="22" y="39"/>
                </a:cubicBezTo>
                <a:cubicBezTo>
                  <a:pt x="22" y="37"/>
                  <a:pt x="21" y="35"/>
                  <a:pt x="19" y="35"/>
                </a:cubicBezTo>
                <a:cubicBezTo>
                  <a:pt x="17" y="35"/>
                  <a:pt x="16" y="37"/>
                  <a:pt x="16" y="39"/>
                </a:cubicBezTo>
                <a:cubicBezTo>
                  <a:pt x="16" y="51"/>
                  <a:pt x="16" y="51"/>
                  <a:pt x="16" y="51"/>
                </a:cubicBezTo>
                <a:cubicBezTo>
                  <a:pt x="6" y="51"/>
                  <a:pt x="6" y="51"/>
                  <a:pt x="6" y="51"/>
                </a:cubicBezTo>
                <a:cubicBezTo>
                  <a:pt x="6" y="7"/>
                  <a:pt x="6" y="7"/>
                  <a:pt x="6" y="7"/>
                </a:cubicBezTo>
                <a:cubicBezTo>
                  <a:pt x="122" y="7"/>
                  <a:pt x="122" y="7"/>
                  <a:pt x="122" y="7"/>
                </a:cubicBezTo>
                <a:lnTo>
                  <a:pt x="122" y="5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87" name="Freeform 160"/>
          <p:cNvSpPr>
            <a:spLocks noEditPoints="1"/>
          </p:cNvSpPr>
          <p:nvPr userDrawn="1"/>
        </p:nvSpPr>
        <p:spPr bwMode="auto">
          <a:xfrm>
            <a:off x="5120217" y="3917951"/>
            <a:ext cx="730251" cy="549275"/>
          </a:xfrm>
          <a:custGeom>
            <a:avLst/>
            <a:gdLst>
              <a:gd name="T0" fmla="*/ 131 w 142"/>
              <a:gd name="T1" fmla="*/ 74 h 142"/>
              <a:gd name="T2" fmla="*/ 142 w 142"/>
              <a:gd name="T3" fmla="*/ 71 h 142"/>
              <a:gd name="T4" fmla="*/ 131 w 142"/>
              <a:gd name="T5" fmla="*/ 68 h 142"/>
              <a:gd name="T6" fmla="*/ 113 w 142"/>
              <a:gd name="T7" fmla="*/ 29 h 142"/>
              <a:gd name="T8" fmla="*/ 75 w 142"/>
              <a:gd name="T9" fmla="*/ 11 h 142"/>
              <a:gd name="T10" fmla="*/ 71 w 142"/>
              <a:gd name="T11" fmla="*/ 0 h 142"/>
              <a:gd name="T12" fmla="*/ 68 w 142"/>
              <a:gd name="T13" fmla="*/ 11 h 142"/>
              <a:gd name="T14" fmla="*/ 12 w 142"/>
              <a:gd name="T15" fmla="*/ 67 h 142"/>
              <a:gd name="T16" fmla="*/ 0 w 142"/>
              <a:gd name="T17" fmla="*/ 71 h 142"/>
              <a:gd name="T18" fmla="*/ 12 w 142"/>
              <a:gd name="T19" fmla="*/ 74 h 142"/>
              <a:gd name="T20" fmla="*/ 29 w 142"/>
              <a:gd name="T21" fmla="*/ 113 h 142"/>
              <a:gd name="T22" fmla="*/ 68 w 142"/>
              <a:gd name="T23" fmla="*/ 131 h 142"/>
              <a:gd name="T24" fmla="*/ 71 w 142"/>
              <a:gd name="T25" fmla="*/ 142 h 142"/>
              <a:gd name="T26" fmla="*/ 74 w 142"/>
              <a:gd name="T27" fmla="*/ 131 h 142"/>
              <a:gd name="T28" fmla="*/ 131 w 142"/>
              <a:gd name="T29" fmla="*/ 74 h 142"/>
              <a:gd name="T30" fmla="*/ 111 w 142"/>
              <a:gd name="T31" fmla="*/ 109 h 142"/>
              <a:gd name="T32" fmla="*/ 98 w 142"/>
              <a:gd name="T33" fmla="*/ 88 h 142"/>
              <a:gd name="T34" fmla="*/ 101 w 142"/>
              <a:gd name="T35" fmla="*/ 82 h 142"/>
              <a:gd name="T36" fmla="*/ 127 w 142"/>
              <a:gd name="T37" fmla="*/ 75 h 142"/>
              <a:gd name="T38" fmla="*/ 111 w 142"/>
              <a:gd name="T39" fmla="*/ 109 h 142"/>
              <a:gd name="T40" fmla="*/ 127 w 142"/>
              <a:gd name="T41" fmla="*/ 66 h 142"/>
              <a:gd name="T42" fmla="*/ 102 w 142"/>
              <a:gd name="T43" fmla="*/ 60 h 142"/>
              <a:gd name="T44" fmla="*/ 98 w 142"/>
              <a:gd name="T45" fmla="*/ 53 h 142"/>
              <a:gd name="T46" fmla="*/ 111 w 142"/>
              <a:gd name="T47" fmla="*/ 32 h 142"/>
              <a:gd name="T48" fmla="*/ 127 w 142"/>
              <a:gd name="T49" fmla="*/ 66 h 142"/>
              <a:gd name="T50" fmla="*/ 110 w 142"/>
              <a:gd name="T51" fmla="*/ 31 h 142"/>
              <a:gd name="T52" fmla="*/ 90 w 142"/>
              <a:gd name="T53" fmla="*/ 44 h 142"/>
              <a:gd name="T54" fmla="*/ 83 w 142"/>
              <a:gd name="T55" fmla="*/ 41 h 142"/>
              <a:gd name="T56" fmla="*/ 76 w 142"/>
              <a:gd name="T57" fmla="*/ 15 h 142"/>
              <a:gd name="T58" fmla="*/ 110 w 142"/>
              <a:gd name="T59" fmla="*/ 31 h 142"/>
              <a:gd name="T60" fmla="*/ 46 w 142"/>
              <a:gd name="T61" fmla="*/ 71 h 142"/>
              <a:gd name="T62" fmla="*/ 71 w 142"/>
              <a:gd name="T63" fmla="*/ 46 h 142"/>
              <a:gd name="T64" fmla="*/ 96 w 142"/>
              <a:gd name="T65" fmla="*/ 71 h 142"/>
              <a:gd name="T66" fmla="*/ 71 w 142"/>
              <a:gd name="T67" fmla="*/ 96 h 142"/>
              <a:gd name="T68" fmla="*/ 46 w 142"/>
              <a:gd name="T69" fmla="*/ 71 h 142"/>
              <a:gd name="T70" fmla="*/ 60 w 142"/>
              <a:gd name="T71" fmla="*/ 40 h 142"/>
              <a:gd name="T72" fmla="*/ 53 w 142"/>
              <a:gd name="T73" fmla="*/ 44 h 142"/>
              <a:gd name="T74" fmla="*/ 32 w 142"/>
              <a:gd name="T75" fmla="*/ 31 h 142"/>
              <a:gd name="T76" fmla="*/ 67 w 142"/>
              <a:gd name="T77" fmla="*/ 15 h 142"/>
              <a:gd name="T78" fmla="*/ 60 w 142"/>
              <a:gd name="T79" fmla="*/ 40 h 142"/>
              <a:gd name="T80" fmla="*/ 31 w 142"/>
              <a:gd name="T81" fmla="*/ 32 h 142"/>
              <a:gd name="T82" fmla="*/ 44 w 142"/>
              <a:gd name="T83" fmla="*/ 53 h 142"/>
              <a:gd name="T84" fmla="*/ 41 w 142"/>
              <a:gd name="T85" fmla="*/ 59 h 142"/>
              <a:gd name="T86" fmla="*/ 16 w 142"/>
              <a:gd name="T87" fmla="*/ 66 h 142"/>
              <a:gd name="T88" fmla="*/ 31 w 142"/>
              <a:gd name="T89" fmla="*/ 32 h 142"/>
              <a:gd name="T90" fmla="*/ 16 w 142"/>
              <a:gd name="T91" fmla="*/ 75 h 142"/>
              <a:gd name="T92" fmla="*/ 41 w 142"/>
              <a:gd name="T93" fmla="*/ 82 h 142"/>
              <a:gd name="T94" fmla="*/ 44 w 142"/>
              <a:gd name="T95" fmla="*/ 89 h 142"/>
              <a:gd name="T96" fmla="*/ 31 w 142"/>
              <a:gd name="T97" fmla="*/ 110 h 142"/>
              <a:gd name="T98" fmla="*/ 16 w 142"/>
              <a:gd name="T99" fmla="*/ 75 h 142"/>
              <a:gd name="T100" fmla="*/ 32 w 142"/>
              <a:gd name="T101" fmla="*/ 110 h 142"/>
              <a:gd name="T102" fmla="*/ 53 w 142"/>
              <a:gd name="T103" fmla="*/ 97 h 142"/>
              <a:gd name="T104" fmla="*/ 60 w 142"/>
              <a:gd name="T105" fmla="*/ 101 h 142"/>
              <a:gd name="T106" fmla="*/ 67 w 142"/>
              <a:gd name="T107" fmla="*/ 126 h 142"/>
              <a:gd name="T108" fmla="*/ 32 w 142"/>
              <a:gd name="T109" fmla="*/ 110 h 142"/>
              <a:gd name="T110" fmla="*/ 82 w 142"/>
              <a:gd name="T111" fmla="*/ 101 h 142"/>
              <a:gd name="T112" fmla="*/ 90 w 142"/>
              <a:gd name="T113" fmla="*/ 97 h 142"/>
              <a:gd name="T114" fmla="*/ 110 w 142"/>
              <a:gd name="T115" fmla="*/ 110 h 142"/>
              <a:gd name="T116" fmla="*/ 75 w 142"/>
              <a:gd name="T117" fmla="*/ 126 h 142"/>
              <a:gd name="T118" fmla="*/ 82 w 142"/>
              <a:gd name="T119" fmla="*/ 10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2" h="142">
                <a:moveTo>
                  <a:pt x="131" y="74"/>
                </a:moveTo>
                <a:cubicBezTo>
                  <a:pt x="142" y="71"/>
                  <a:pt x="142" y="71"/>
                  <a:pt x="142" y="71"/>
                </a:cubicBezTo>
                <a:cubicBezTo>
                  <a:pt x="131" y="68"/>
                  <a:pt x="131" y="68"/>
                  <a:pt x="131" y="68"/>
                </a:cubicBezTo>
                <a:cubicBezTo>
                  <a:pt x="130" y="53"/>
                  <a:pt x="124" y="39"/>
                  <a:pt x="113" y="29"/>
                </a:cubicBezTo>
                <a:cubicBezTo>
                  <a:pt x="103" y="18"/>
                  <a:pt x="89" y="12"/>
                  <a:pt x="75" y="11"/>
                </a:cubicBezTo>
                <a:cubicBezTo>
                  <a:pt x="71" y="0"/>
                  <a:pt x="71" y="0"/>
                  <a:pt x="71" y="0"/>
                </a:cubicBezTo>
                <a:cubicBezTo>
                  <a:pt x="68" y="11"/>
                  <a:pt x="68" y="11"/>
                  <a:pt x="68" y="11"/>
                </a:cubicBezTo>
                <a:cubicBezTo>
                  <a:pt x="38" y="13"/>
                  <a:pt x="13" y="37"/>
                  <a:pt x="12" y="67"/>
                </a:cubicBezTo>
                <a:cubicBezTo>
                  <a:pt x="0" y="71"/>
                  <a:pt x="0" y="71"/>
                  <a:pt x="0" y="71"/>
                </a:cubicBezTo>
                <a:cubicBezTo>
                  <a:pt x="12" y="74"/>
                  <a:pt x="12" y="74"/>
                  <a:pt x="12" y="74"/>
                </a:cubicBezTo>
                <a:cubicBezTo>
                  <a:pt x="12" y="89"/>
                  <a:pt x="18" y="102"/>
                  <a:pt x="29" y="113"/>
                </a:cubicBezTo>
                <a:cubicBezTo>
                  <a:pt x="39" y="124"/>
                  <a:pt x="53" y="130"/>
                  <a:pt x="68" y="131"/>
                </a:cubicBezTo>
                <a:cubicBezTo>
                  <a:pt x="71" y="142"/>
                  <a:pt x="71" y="142"/>
                  <a:pt x="71" y="142"/>
                </a:cubicBezTo>
                <a:cubicBezTo>
                  <a:pt x="74" y="131"/>
                  <a:pt x="74" y="131"/>
                  <a:pt x="74" y="131"/>
                </a:cubicBezTo>
                <a:cubicBezTo>
                  <a:pt x="105" y="129"/>
                  <a:pt x="129" y="104"/>
                  <a:pt x="131" y="74"/>
                </a:cubicBezTo>
                <a:close/>
                <a:moveTo>
                  <a:pt x="111" y="109"/>
                </a:moveTo>
                <a:cubicBezTo>
                  <a:pt x="98" y="88"/>
                  <a:pt x="98" y="88"/>
                  <a:pt x="98" y="88"/>
                </a:cubicBezTo>
                <a:cubicBezTo>
                  <a:pt x="100" y="86"/>
                  <a:pt x="101" y="84"/>
                  <a:pt x="101" y="82"/>
                </a:cubicBezTo>
                <a:cubicBezTo>
                  <a:pt x="127" y="75"/>
                  <a:pt x="127" y="75"/>
                  <a:pt x="127" y="75"/>
                </a:cubicBezTo>
                <a:cubicBezTo>
                  <a:pt x="126" y="88"/>
                  <a:pt x="120" y="100"/>
                  <a:pt x="111" y="109"/>
                </a:cubicBezTo>
                <a:close/>
                <a:moveTo>
                  <a:pt x="127" y="66"/>
                </a:moveTo>
                <a:cubicBezTo>
                  <a:pt x="102" y="60"/>
                  <a:pt x="102" y="60"/>
                  <a:pt x="102" y="60"/>
                </a:cubicBezTo>
                <a:cubicBezTo>
                  <a:pt x="101" y="57"/>
                  <a:pt x="100" y="55"/>
                  <a:pt x="98" y="53"/>
                </a:cubicBezTo>
                <a:cubicBezTo>
                  <a:pt x="111" y="32"/>
                  <a:pt x="111" y="32"/>
                  <a:pt x="111" y="32"/>
                </a:cubicBezTo>
                <a:cubicBezTo>
                  <a:pt x="120" y="42"/>
                  <a:pt x="126" y="54"/>
                  <a:pt x="127" y="66"/>
                </a:cubicBezTo>
                <a:close/>
                <a:moveTo>
                  <a:pt x="110" y="31"/>
                </a:moveTo>
                <a:cubicBezTo>
                  <a:pt x="90" y="44"/>
                  <a:pt x="90" y="44"/>
                  <a:pt x="90" y="44"/>
                </a:cubicBezTo>
                <a:cubicBezTo>
                  <a:pt x="88" y="43"/>
                  <a:pt x="85" y="42"/>
                  <a:pt x="83" y="41"/>
                </a:cubicBezTo>
                <a:cubicBezTo>
                  <a:pt x="76" y="15"/>
                  <a:pt x="76" y="15"/>
                  <a:pt x="76" y="15"/>
                </a:cubicBezTo>
                <a:cubicBezTo>
                  <a:pt x="89" y="16"/>
                  <a:pt x="101" y="22"/>
                  <a:pt x="110" y="31"/>
                </a:cubicBezTo>
                <a:close/>
                <a:moveTo>
                  <a:pt x="46" y="71"/>
                </a:moveTo>
                <a:cubicBezTo>
                  <a:pt x="46" y="57"/>
                  <a:pt x="57" y="46"/>
                  <a:pt x="71" y="46"/>
                </a:cubicBezTo>
                <a:cubicBezTo>
                  <a:pt x="85" y="46"/>
                  <a:pt x="96" y="57"/>
                  <a:pt x="96" y="71"/>
                </a:cubicBezTo>
                <a:cubicBezTo>
                  <a:pt x="96" y="85"/>
                  <a:pt x="85" y="96"/>
                  <a:pt x="71" y="96"/>
                </a:cubicBezTo>
                <a:cubicBezTo>
                  <a:pt x="57" y="96"/>
                  <a:pt x="46" y="85"/>
                  <a:pt x="46" y="71"/>
                </a:cubicBezTo>
                <a:close/>
                <a:moveTo>
                  <a:pt x="60" y="40"/>
                </a:moveTo>
                <a:cubicBezTo>
                  <a:pt x="58" y="41"/>
                  <a:pt x="55" y="43"/>
                  <a:pt x="53" y="44"/>
                </a:cubicBezTo>
                <a:cubicBezTo>
                  <a:pt x="32" y="31"/>
                  <a:pt x="32" y="31"/>
                  <a:pt x="32" y="31"/>
                </a:cubicBezTo>
                <a:cubicBezTo>
                  <a:pt x="41" y="22"/>
                  <a:pt x="54" y="16"/>
                  <a:pt x="67" y="15"/>
                </a:cubicBezTo>
                <a:lnTo>
                  <a:pt x="60" y="40"/>
                </a:lnTo>
                <a:close/>
                <a:moveTo>
                  <a:pt x="31" y="32"/>
                </a:moveTo>
                <a:cubicBezTo>
                  <a:pt x="44" y="53"/>
                  <a:pt x="44" y="53"/>
                  <a:pt x="44" y="53"/>
                </a:cubicBezTo>
                <a:cubicBezTo>
                  <a:pt x="43" y="55"/>
                  <a:pt x="42" y="57"/>
                  <a:pt x="41" y="59"/>
                </a:cubicBezTo>
                <a:cubicBezTo>
                  <a:pt x="16" y="66"/>
                  <a:pt x="16" y="66"/>
                  <a:pt x="16" y="66"/>
                </a:cubicBezTo>
                <a:cubicBezTo>
                  <a:pt x="17" y="53"/>
                  <a:pt x="22" y="41"/>
                  <a:pt x="31" y="32"/>
                </a:cubicBezTo>
                <a:close/>
                <a:moveTo>
                  <a:pt x="16" y="75"/>
                </a:moveTo>
                <a:cubicBezTo>
                  <a:pt x="41" y="82"/>
                  <a:pt x="41" y="82"/>
                  <a:pt x="41" y="82"/>
                </a:cubicBezTo>
                <a:cubicBezTo>
                  <a:pt x="42" y="84"/>
                  <a:pt x="43" y="86"/>
                  <a:pt x="44" y="89"/>
                </a:cubicBezTo>
                <a:cubicBezTo>
                  <a:pt x="31" y="110"/>
                  <a:pt x="31" y="110"/>
                  <a:pt x="31" y="110"/>
                </a:cubicBezTo>
                <a:cubicBezTo>
                  <a:pt x="22" y="100"/>
                  <a:pt x="17" y="88"/>
                  <a:pt x="16" y="75"/>
                </a:cubicBezTo>
                <a:close/>
                <a:moveTo>
                  <a:pt x="32" y="110"/>
                </a:moveTo>
                <a:cubicBezTo>
                  <a:pt x="53" y="97"/>
                  <a:pt x="53" y="97"/>
                  <a:pt x="53" y="97"/>
                </a:cubicBezTo>
                <a:cubicBezTo>
                  <a:pt x="55" y="99"/>
                  <a:pt x="57" y="100"/>
                  <a:pt x="60" y="101"/>
                </a:cubicBezTo>
                <a:cubicBezTo>
                  <a:pt x="67" y="126"/>
                  <a:pt x="67" y="126"/>
                  <a:pt x="67" y="126"/>
                </a:cubicBezTo>
                <a:cubicBezTo>
                  <a:pt x="54" y="125"/>
                  <a:pt x="41" y="120"/>
                  <a:pt x="32" y="110"/>
                </a:cubicBezTo>
                <a:close/>
                <a:moveTo>
                  <a:pt x="82" y="101"/>
                </a:moveTo>
                <a:cubicBezTo>
                  <a:pt x="85" y="100"/>
                  <a:pt x="87" y="99"/>
                  <a:pt x="90" y="97"/>
                </a:cubicBezTo>
                <a:cubicBezTo>
                  <a:pt x="110" y="110"/>
                  <a:pt x="110" y="110"/>
                  <a:pt x="110" y="110"/>
                </a:cubicBezTo>
                <a:cubicBezTo>
                  <a:pt x="101" y="119"/>
                  <a:pt x="89" y="125"/>
                  <a:pt x="75" y="126"/>
                </a:cubicBezTo>
                <a:lnTo>
                  <a:pt x="82" y="10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nvGrpSpPr>
          <p:cNvPr id="188" name="Group 187"/>
          <p:cNvGrpSpPr/>
          <p:nvPr userDrawn="1"/>
        </p:nvGrpSpPr>
        <p:grpSpPr>
          <a:xfrm>
            <a:off x="10490200" y="673101"/>
            <a:ext cx="891117" cy="781051"/>
            <a:chOff x="7867650" y="673100"/>
            <a:chExt cx="668338" cy="781051"/>
          </a:xfrm>
        </p:grpSpPr>
        <p:sp>
          <p:nvSpPr>
            <p:cNvPr id="189" name="Freeform 161"/>
            <p:cNvSpPr>
              <a:spLocks/>
            </p:cNvSpPr>
            <p:nvPr userDrawn="1"/>
          </p:nvSpPr>
          <p:spPr bwMode="auto">
            <a:xfrm>
              <a:off x="8172450" y="673100"/>
              <a:ext cx="57150" cy="80963"/>
            </a:xfrm>
            <a:custGeom>
              <a:avLst/>
              <a:gdLst>
                <a:gd name="T0" fmla="*/ 14 w 15"/>
                <a:gd name="T1" fmla="*/ 8 h 21"/>
                <a:gd name="T2" fmla="*/ 15 w 15"/>
                <a:gd name="T3" fmla="*/ 8 h 21"/>
                <a:gd name="T4" fmla="*/ 10 w 15"/>
                <a:gd name="T5" fmla="*/ 5 h 21"/>
                <a:gd name="T6" fmla="*/ 11 w 15"/>
                <a:gd name="T7" fmla="*/ 3 h 21"/>
                <a:gd name="T8" fmla="*/ 8 w 15"/>
                <a:gd name="T9" fmla="*/ 0 h 21"/>
                <a:gd name="T10" fmla="*/ 4 w 15"/>
                <a:gd name="T11" fmla="*/ 3 h 21"/>
                <a:gd name="T12" fmla="*/ 5 w 15"/>
                <a:gd name="T13" fmla="*/ 5 h 21"/>
                <a:gd name="T14" fmla="*/ 0 w 15"/>
                <a:gd name="T15" fmla="*/ 8 h 21"/>
                <a:gd name="T16" fmla="*/ 1 w 15"/>
                <a:gd name="T17" fmla="*/ 8 h 21"/>
                <a:gd name="T18" fmla="*/ 1 w 15"/>
                <a:gd name="T19" fmla="*/ 19 h 21"/>
                <a:gd name="T20" fmla="*/ 2 w 15"/>
                <a:gd name="T21" fmla="*/ 19 h 21"/>
                <a:gd name="T22" fmla="*/ 2 w 15"/>
                <a:gd name="T23" fmla="*/ 21 h 21"/>
                <a:gd name="T24" fmla="*/ 13 w 15"/>
                <a:gd name="T25" fmla="*/ 21 h 21"/>
                <a:gd name="T26" fmla="*/ 13 w 15"/>
                <a:gd name="T27" fmla="*/ 19 h 21"/>
                <a:gd name="T28" fmla="*/ 14 w 15"/>
                <a:gd name="T29" fmla="*/ 19 h 21"/>
                <a:gd name="T30" fmla="*/ 14 w 15"/>
                <a:gd name="T31"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21">
                  <a:moveTo>
                    <a:pt x="14" y="8"/>
                  </a:moveTo>
                  <a:cubicBezTo>
                    <a:pt x="15" y="8"/>
                    <a:pt x="15" y="8"/>
                    <a:pt x="15" y="8"/>
                  </a:cubicBezTo>
                  <a:cubicBezTo>
                    <a:pt x="15" y="8"/>
                    <a:pt x="15" y="5"/>
                    <a:pt x="10" y="5"/>
                  </a:cubicBezTo>
                  <a:cubicBezTo>
                    <a:pt x="11" y="4"/>
                    <a:pt x="11" y="4"/>
                    <a:pt x="11" y="3"/>
                  </a:cubicBezTo>
                  <a:cubicBezTo>
                    <a:pt x="11" y="1"/>
                    <a:pt x="9" y="0"/>
                    <a:pt x="8" y="0"/>
                  </a:cubicBezTo>
                  <a:cubicBezTo>
                    <a:pt x="6" y="0"/>
                    <a:pt x="4" y="1"/>
                    <a:pt x="4" y="3"/>
                  </a:cubicBezTo>
                  <a:cubicBezTo>
                    <a:pt x="4" y="4"/>
                    <a:pt x="4" y="4"/>
                    <a:pt x="5" y="5"/>
                  </a:cubicBezTo>
                  <a:cubicBezTo>
                    <a:pt x="0" y="5"/>
                    <a:pt x="0" y="8"/>
                    <a:pt x="0" y="8"/>
                  </a:cubicBezTo>
                  <a:cubicBezTo>
                    <a:pt x="1" y="8"/>
                    <a:pt x="1" y="8"/>
                    <a:pt x="1" y="8"/>
                  </a:cubicBezTo>
                  <a:cubicBezTo>
                    <a:pt x="1" y="19"/>
                    <a:pt x="1" y="19"/>
                    <a:pt x="1" y="19"/>
                  </a:cubicBezTo>
                  <a:cubicBezTo>
                    <a:pt x="2" y="19"/>
                    <a:pt x="2" y="19"/>
                    <a:pt x="2" y="19"/>
                  </a:cubicBezTo>
                  <a:cubicBezTo>
                    <a:pt x="2" y="21"/>
                    <a:pt x="2" y="21"/>
                    <a:pt x="2" y="21"/>
                  </a:cubicBezTo>
                  <a:cubicBezTo>
                    <a:pt x="13" y="21"/>
                    <a:pt x="13" y="21"/>
                    <a:pt x="13" y="21"/>
                  </a:cubicBezTo>
                  <a:cubicBezTo>
                    <a:pt x="13" y="19"/>
                    <a:pt x="13" y="19"/>
                    <a:pt x="13" y="19"/>
                  </a:cubicBezTo>
                  <a:cubicBezTo>
                    <a:pt x="14" y="19"/>
                    <a:pt x="14" y="19"/>
                    <a:pt x="14" y="19"/>
                  </a:cubicBezTo>
                  <a:lnTo>
                    <a:pt x="14" y="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90" name="Freeform 162"/>
            <p:cNvSpPr>
              <a:spLocks/>
            </p:cNvSpPr>
            <p:nvPr userDrawn="1"/>
          </p:nvSpPr>
          <p:spPr bwMode="auto">
            <a:xfrm>
              <a:off x="8080375" y="1427163"/>
              <a:ext cx="242888" cy="26988"/>
            </a:xfrm>
            <a:custGeom>
              <a:avLst/>
              <a:gdLst>
                <a:gd name="T0" fmla="*/ 0 w 153"/>
                <a:gd name="T1" fmla="*/ 0 h 17"/>
                <a:gd name="T2" fmla="*/ 0 w 153"/>
                <a:gd name="T3" fmla="*/ 5 h 17"/>
                <a:gd name="T4" fmla="*/ 0 w 153"/>
                <a:gd name="T5" fmla="*/ 7 h 17"/>
                <a:gd name="T6" fmla="*/ 0 w 153"/>
                <a:gd name="T7" fmla="*/ 17 h 17"/>
                <a:gd name="T8" fmla="*/ 153 w 153"/>
                <a:gd name="T9" fmla="*/ 17 h 17"/>
                <a:gd name="T10" fmla="*/ 153 w 153"/>
                <a:gd name="T11" fmla="*/ 7 h 17"/>
                <a:gd name="T12" fmla="*/ 153 w 153"/>
                <a:gd name="T13" fmla="*/ 5 h 17"/>
                <a:gd name="T14" fmla="*/ 153 w 153"/>
                <a:gd name="T15" fmla="*/ 0 h 17"/>
                <a:gd name="T16" fmla="*/ 0 w 153"/>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7">
                  <a:moveTo>
                    <a:pt x="0" y="0"/>
                  </a:moveTo>
                  <a:lnTo>
                    <a:pt x="0" y="5"/>
                  </a:lnTo>
                  <a:lnTo>
                    <a:pt x="0" y="7"/>
                  </a:lnTo>
                  <a:lnTo>
                    <a:pt x="0" y="17"/>
                  </a:lnTo>
                  <a:lnTo>
                    <a:pt x="153" y="17"/>
                  </a:lnTo>
                  <a:lnTo>
                    <a:pt x="153" y="7"/>
                  </a:lnTo>
                  <a:lnTo>
                    <a:pt x="153" y="5"/>
                  </a:lnTo>
                  <a:lnTo>
                    <a:pt x="153" y="0"/>
                  </a:lnTo>
                  <a:lnTo>
                    <a:pt x="0"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91" name="Freeform 163"/>
            <p:cNvSpPr>
              <a:spLocks noEditPoints="1"/>
            </p:cNvSpPr>
            <p:nvPr userDrawn="1"/>
          </p:nvSpPr>
          <p:spPr bwMode="auto">
            <a:xfrm>
              <a:off x="7867650" y="739775"/>
              <a:ext cx="668338" cy="674688"/>
            </a:xfrm>
            <a:custGeom>
              <a:avLst/>
              <a:gdLst>
                <a:gd name="T0" fmla="*/ 146 w 173"/>
                <a:gd name="T1" fmla="*/ 1 h 175"/>
                <a:gd name="T2" fmla="*/ 132 w 173"/>
                <a:gd name="T3" fmla="*/ 26 h 175"/>
                <a:gd name="T4" fmla="*/ 130 w 173"/>
                <a:gd name="T5" fmla="*/ 24 h 175"/>
                <a:gd name="T6" fmla="*/ 118 w 173"/>
                <a:gd name="T7" fmla="*/ 20 h 175"/>
                <a:gd name="T8" fmla="*/ 55 w 173"/>
                <a:gd name="T9" fmla="*/ 18 h 175"/>
                <a:gd name="T10" fmla="*/ 55 w 173"/>
                <a:gd name="T11" fmla="*/ 24 h 175"/>
                <a:gd name="T12" fmla="*/ 43 w 173"/>
                <a:gd name="T13" fmla="*/ 26 h 175"/>
                <a:gd name="T14" fmla="*/ 42 w 173"/>
                <a:gd name="T15" fmla="*/ 13 h 175"/>
                <a:gd name="T16" fmla="*/ 7 w 173"/>
                <a:gd name="T17" fmla="*/ 7 h 175"/>
                <a:gd name="T18" fmla="*/ 40 w 173"/>
                <a:gd name="T19" fmla="*/ 87 h 175"/>
                <a:gd name="T20" fmla="*/ 79 w 173"/>
                <a:gd name="T21" fmla="*/ 133 h 175"/>
                <a:gd name="T22" fmla="*/ 83 w 173"/>
                <a:gd name="T23" fmla="*/ 144 h 175"/>
                <a:gd name="T24" fmla="*/ 80 w 173"/>
                <a:gd name="T25" fmla="*/ 147 h 175"/>
                <a:gd name="T26" fmla="*/ 77 w 173"/>
                <a:gd name="T27" fmla="*/ 150 h 175"/>
                <a:gd name="T28" fmla="*/ 76 w 173"/>
                <a:gd name="T29" fmla="*/ 163 h 175"/>
                <a:gd name="T30" fmla="*/ 57 w 173"/>
                <a:gd name="T31" fmla="*/ 175 h 175"/>
                <a:gd name="T32" fmla="*/ 116 w 173"/>
                <a:gd name="T33" fmla="*/ 175 h 175"/>
                <a:gd name="T34" fmla="*/ 97 w 173"/>
                <a:gd name="T35" fmla="*/ 163 h 175"/>
                <a:gd name="T36" fmla="*/ 96 w 173"/>
                <a:gd name="T37" fmla="*/ 150 h 175"/>
                <a:gd name="T38" fmla="*/ 93 w 173"/>
                <a:gd name="T39" fmla="*/ 147 h 175"/>
                <a:gd name="T40" fmla="*/ 91 w 173"/>
                <a:gd name="T41" fmla="*/ 144 h 175"/>
                <a:gd name="T42" fmla="*/ 94 w 173"/>
                <a:gd name="T43" fmla="*/ 133 h 175"/>
                <a:gd name="T44" fmla="*/ 133 w 173"/>
                <a:gd name="T45" fmla="*/ 87 h 175"/>
                <a:gd name="T46" fmla="*/ 166 w 173"/>
                <a:gd name="T47" fmla="*/ 7 h 175"/>
                <a:gd name="T48" fmla="*/ 14 w 173"/>
                <a:gd name="T49" fmla="*/ 14 h 175"/>
                <a:gd name="T50" fmla="*/ 34 w 173"/>
                <a:gd name="T51" fmla="*/ 16 h 175"/>
                <a:gd name="T52" fmla="*/ 30 w 173"/>
                <a:gd name="T53" fmla="*/ 33 h 175"/>
                <a:gd name="T54" fmla="*/ 46 w 173"/>
                <a:gd name="T55" fmla="*/ 35 h 175"/>
                <a:gd name="T56" fmla="*/ 46 w 173"/>
                <a:gd name="T57" fmla="*/ 81 h 175"/>
                <a:gd name="T58" fmla="*/ 127 w 173"/>
                <a:gd name="T59" fmla="*/ 81 h 175"/>
                <a:gd name="T60" fmla="*/ 128 w 173"/>
                <a:gd name="T61" fmla="*/ 35 h 175"/>
                <a:gd name="T62" fmla="*/ 143 w 173"/>
                <a:gd name="T63" fmla="*/ 33 h 175"/>
                <a:gd name="T64" fmla="*/ 139 w 173"/>
                <a:gd name="T65" fmla="*/ 16 h 175"/>
                <a:gd name="T66" fmla="*/ 159 w 173"/>
                <a:gd name="T67" fmla="*/ 14 h 175"/>
                <a:gd name="T68" fmla="*/ 127 w 173"/>
                <a:gd name="T69" fmla="*/ 8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3" h="175">
                  <a:moveTo>
                    <a:pt x="166" y="7"/>
                  </a:moveTo>
                  <a:cubicBezTo>
                    <a:pt x="160" y="2"/>
                    <a:pt x="153" y="0"/>
                    <a:pt x="146" y="1"/>
                  </a:cubicBezTo>
                  <a:cubicBezTo>
                    <a:pt x="138" y="3"/>
                    <a:pt x="133" y="9"/>
                    <a:pt x="131" y="13"/>
                  </a:cubicBezTo>
                  <a:cubicBezTo>
                    <a:pt x="129" y="17"/>
                    <a:pt x="130" y="22"/>
                    <a:pt x="132" y="26"/>
                  </a:cubicBezTo>
                  <a:cubicBezTo>
                    <a:pt x="130" y="26"/>
                    <a:pt x="130" y="26"/>
                    <a:pt x="130" y="26"/>
                  </a:cubicBezTo>
                  <a:cubicBezTo>
                    <a:pt x="130" y="24"/>
                    <a:pt x="130" y="24"/>
                    <a:pt x="130" y="24"/>
                  </a:cubicBezTo>
                  <a:cubicBezTo>
                    <a:pt x="118" y="24"/>
                    <a:pt x="118" y="24"/>
                    <a:pt x="118" y="24"/>
                  </a:cubicBezTo>
                  <a:cubicBezTo>
                    <a:pt x="118" y="20"/>
                    <a:pt x="118" y="20"/>
                    <a:pt x="118" y="20"/>
                  </a:cubicBezTo>
                  <a:cubicBezTo>
                    <a:pt x="118" y="18"/>
                    <a:pt x="118" y="18"/>
                    <a:pt x="118" y="18"/>
                  </a:cubicBezTo>
                  <a:cubicBezTo>
                    <a:pt x="104" y="2"/>
                    <a:pt x="69" y="2"/>
                    <a:pt x="55" y="18"/>
                  </a:cubicBezTo>
                  <a:cubicBezTo>
                    <a:pt x="55" y="20"/>
                    <a:pt x="55" y="20"/>
                    <a:pt x="55" y="20"/>
                  </a:cubicBezTo>
                  <a:cubicBezTo>
                    <a:pt x="55" y="24"/>
                    <a:pt x="55" y="24"/>
                    <a:pt x="55" y="24"/>
                  </a:cubicBezTo>
                  <a:cubicBezTo>
                    <a:pt x="43" y="24"/>
                    <a:pt x="43" y="24"/>
                    <a:pt x="43" y="24"/>
                  </a:cubicBezTo>
                  <a:cubicBezTo>
                    <a:pt x="43" y="26"/>
                    <a:pt x="43" y="26"/>
                    <a:pt x="43" y="26"/>
                  </a:cubicBezTo>
                  <a:cubicBezTo>
                    <a:pt x="41" y="26"/>
                    <a:pt x="41" y="26"/>
                    <a:pt x="41" y="26"/>
                  </a:cubicBezTo>
                  <a:cubicBezTo>
                    <a:pt x="43" y="22"/>
                    <a:pt x="44" y="17"/>
                    <a:pt x="42" y="13"/>
                  </a:cubicBezTo>
                  <a:cubicBezTo>
                    <a:pt x="41" y="9"/>
                    <a:pt x="35" y="3"/>
                    <a:pt x="27" y="1"/>
                  </a:cubicBezTo>
                  <a:cubicBezTo>
                    <a:pt x="20" y="0"/>
                    <a:pt x="13" y="2"/>
                    <a:pt x="7" y="7"/>
                  </a:cubicBezTo>
                  <a:cubicBezTo>
                    <a:pt x="3" y="12"/>
                    <a:pt x="0" y="18"/>
                    <a:pt x="1" y="26"/>
                  </a:cubicBezTo>
                  <a:cubicBezTo>
                    <a:pt x="1" y="43"/>
                    <a:pt x="15" y="65"/>
                    <a:pt x="40" y="87"/>
                  </a:cubicBezTo>
                  <a:cubicBezTo>
                    <a:pt x="45" y="92"/>
                    <a:pt x="50" y="96"/>
                    <a:pt x="53" y="99"/>
                  </a:cubicBezTo>
                  <a:cubicBezTo>
                    <a:pt x="79" y="133"/>
                    <a:pt x="79" y="133"/>
                    <a:pt x="79" y="133"/>
                  </a:cubicBezTo>
                  <a:cubicBezTo>
                    <a:pt x="78" y="134"/>
                    <a:pt x="78" y="135"/>
                    <a:pt x="78" y="137"/>
                  </a:cubicBezTo>
                  <a:cubicBezTo>
                    <a:pt x="78" y="140"/>
                    <a:pt x="80" y="143"/>
                    <a:pt x="83" y="144"/>
                  </a:cubicBezTo>
                  <a:cubicBezTo>
                    <a:pt x="80" y="144"/>
                    <a:pt x="80" y="144"/>
                    <a:pt x="80" y="144"/>
                  </a:cubicBezTo>
                  <a:cubicBezTo>
                    <a:pt x="80" y="147"/>
                    <a:pt x="80" y="147"/>
                    <a:pt x="80" y="147"/>
                  </a:cubicBezTo>
                  <a:cubicBezTo>
                    <a:pt x="81" y="147"/>
                    <a:pt x="81" y="147"/>
                    <a:pt x="81" y="147"/>
                  </a:cubicBezTo>
                  <a:cubicBezTo>
                    <a:pt x="79" y="148"/>
                    <a:pt x="77" y="150"/>
                    <a:pt x="77" y="150"/>
                  </a:cubicBezTo>
                  <a:cubicBezTo>
                    <a:pt x="77" y="163"/>
                    <a:pt x="77" y="163"/>
                    <a:pt x="77" y="163"/>
                  </a:cubicBezTo>
                  <a:cubicBezTo>
                    <a:pt x="76" y="163"/>
                    <a:pt x="76" y="163"/>
                    <a:pt x="76" y="163"/>
                  </a:cubicBezTo>
                  <a:cubicBezTo>
                    <a:pt x="76" y="165"/>
                    <a:pt x="76" y="165"/>
                    <a:pt x="76" y="165"/>
                  </a:cubicBezTo>
                  <a:cubicBezTo>
                    <a:pt x="68" y="166"/>
                    <a:pt x="61" y="170"/>
                    <a:pt x="57" y="175"/>
                  </a:cubicBezTo>
                  <a:cubicBezTo>
                    <a:pt x="87" y="175"/>
                    <a:pt x="87" y="175"/>
                    <a:pt x="87" y="175"/>
                  </a:cubicBezTo>
                  <a:cubicBezTo>
                    <a:pt x="116" y="175"/>
                    <a:pt x="116" y="175"/>
                    <a:pt x="116" y="175"/>
                  </a:cubicBezTo>
                  <a:cubicBezTo>
                    <a:pt x="112" y="170"/>
                    <a:pt x="105" y="166"/>
                    <a:pt x="97" y="165"/>
                  </a:cubicBezTo>
                  <a:cubicBezTo>
                    <a:pt x="97" y="163"/>
                    <a:pt x="97" y="163"/>
                    <a:pt x="97" y="163"/>
                  </a:cubicBezTo>
                  <a:cubicBezTo>
                    <a:pt x="96" y="163"/>
                    <a:pt x="96" y="163"/>
                    <a:pt x="96" y="163"/>
                  </a:cubicBezTo>
                  <a:cubicBezTo>
                    <a:pt x="96" y="150"/>
                    <a:pt x="96" y="150"/>
                    <a:pt x="96" y="150"/>
                  </a:cubicBezTo>
                  <a:cubicBezTo>
                    <a:pt x="96" y="150"/>
                    <a:pt x="94" y="148"/>
                    <a:pt x="92" y="147"/>
                  </a:cubicBezTo>
                  <a:cubicBezTo>
                    <a:pt x="93" y="147"/>
                    <a:pt x="93" y="147"/>
                    <a:pt x="93" y="147"/>
                  </a:cubicBezTo>
                  <a:cubicBezTo>
                    <a:pt x="93" y="144"/>
                    <a:pt x="93" y="144"/>
                    <a:pt x="93" y="144"/>
                  </a:cubicBezTo>
                  <a:cubicBezTo>
                    <a:pt x="91" y="144"/>
                    <a:pt x="91" y="144"/>
                    <a:pt x="91" y="144"/>
                  </a:cubicBezTo>
                  <a:cubicBezTo>
                    <a:pt x="93" y="143"/>
                    <a:pt x="95" y="140"/>
                    <a:pt x="95" y="137"/>
                  </a:cubicBezTo>
                  <a:cubicBezTo>
                    <a:pt x="95" y="135"/>
                    <a:pt x="95" y="134"/>
                    <a:pt x="94" y="133"/>
                  </a:cubicBezTo>
                  <a:cubicBezTo>
                    <a:pt x="120" y="99"/>
                    <a:pt x="120" y="99"/>
                    <a:pt x="120" y="99"/>
                  </a:cubicBezTo>
                  <a:cubicBezTo>
                    <a:pt x="123" y="96"/>
                    <a:pt x="128" y="92"/>
                    <a:pt x="133" y="87"/>
                  </a:cubicBezTo>
                  <a:cubicBezTo>
                    <a:pt x="158" y="65"/>
                    <a:pt x="172" y="43"/>
                    <a:pt x="173" y="26"/>
                  </a:cubicBezTo>
                  <a:cubicBezTo>
                    <a:pt x="173" y="18"/>
                    <a:pt x="170" y="12"/>
                    <a:pt x="166" y="7"/>
                  </a:cubicBezTo>
                  <a:close/>
                  <a:moveTo>
                    <a:pt x="9" y="25"/>
                  </a:moveTo>
                  <a:cubicBezTo>
                    <a:pt x="9" y="20"/>
                    <a:pt x="11" y="16"/>
                    <a:pt x="14" y="14"/>
                  </a:cubicBezTo>
                  <a:cubicBezTo>
                    <a:pt x="17" y="10"/>
                    <a:pt x="21" y="9"/>
                    <a:pt x="25" y="10"/>
                  </a:cubicBezTo>
                  <a:cubicBezTo>
                    <a:pt x="30" y="11"/>
                    <a:pt x="33" y="14"/>
                    <a:pt x="34" y="16"/>
                  </a:cubicBezTo>
                  <a:cubicBezTo>
                    <a:pt x="35" y="19"/>
                    <a:pt x="32" y="25"/>
                    <a:pt x="30" y="28"/>
                  </a:cubicBezTo>
                  <a:cubicBezTo>
                    <a:pt x="29" y="30"/>
                    <a:pt x="29" y="31"/>
                    <a:pt x="30" y="33"/>
                  </a:cubicBezTo>
                  <a:cubicBezTo>
                    <a:pt x="31" y="34"/>
                    <a:pt x="32" y="35"/>
                    <a:pt x="34" y="35"/>
                  </a:cubicBezTo>
                  <a:cubicBezTo>
                    <a:pt x="46" y="35"/>
                    <a:pt x="46" y="35"/>
                    <a:pt x="46" y="35"/>
                  </a:cubicBezTo>
                  <a:cubicBezTo>
                    <a:pt x="46" y="46"/>
                    <a:pt x="49" y="76"/>
                    <a:pt x="50" y="84"/>
                  </a:cubicBezTo>
                  <a:cubicBezTo>
                    <a:pt x="49" y="83"/>
                    <a:pt x="48" y="82"/>
                    <a:pt x="46" y="81"/>
                  </a:cubicBezTo>
                  <a:cubicBezTo>
                    <a:pt x="23" y="60"/>
                    <a:pt x="10" y="40"/>
                    <a:pt x="9" y="25"/>
                  </a:cubicBezTo>
                  <a:close/>
                  <a:moveTo>
                    <a:pt x="127" y="81"/>
                  </a:moveTo>
                  <a:cubicBezTo>
                    <a:pt x="125" y="82"/>
                    <a:pt x="124" y="83"/>
                    <a:pt x="123" y="84"/>
                  </a:cubicBezTo>
                  <a:cubicBezTo>
                    <a:pt x="124" y="77"/>
                    <a:pt x="127" y="46"/>
                    <a:pt x="128" y="35"/>
                  </a:cubicBezTo>
                  <a:cubicBezTo>
                    <a:pt x="139" y="35"/>
                    <a:pt x="139" y="35"/>
                    <a:pt x="139" y="35"/>
                  </a:cubicBezTo>
                  <a:cubicBezTo>
                    <a:pt x="141" y="35"/>
                    <a:pt x="142" y="34"/>
                    <a:pt x="143" y="33"/>
                  </a:cubicBezTo>
                  <a:cubicBezTo>
                    <a:pt x="144" y="31"/>
                    <a:pt x="144" y="30"/>
                    <a:pt x="143" y="28"/>
                  </a:cubicBezTo>
                  <a:cubicBezTo>
                    <a:pt x="141" y="25"/>
                    <a:pt x="138" y="19"/>
                    <a:pt x="139" y="16"/>
                  </a:cubicBezTo>
                  <a:cubicBezTo>
                    <a:pt x="140" y="14"/>
                    <a:pt x="143" y="11"/>
                    <a:pt x="148" y="10"/>
                  </a:cubicBezTo>
                  <a:cubicBezTo>
                    <a:pt x="152" y="9"/>
                    <a:pt x="156" y="10"/>
                    <a:pt x="159" y="14"/>
                  </a:cubicBezTo>
                  <a:cubicBezTo>
                    <a:pt x="162" y="16"/>
                    <a:pt x="164" y="20"/>
                    <a:pt x="164" y="25"/>
                  </a:cubicBezTo>
                  <a:cubicBezTo>
                    <a:pt x="163" y="40"/>
                    <a:pt x="150" y="60"/>
                    <a:pt x="127" y="8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sp>
        <p:nvSpPr>
          <p:cNvPr id="192" name="Freeform 164"/>
          <p:cNvSpPr>
            <a:spLocks noEditPoints="1"/>
          </p:cNvSpPr>
          <p:nvPr userDrawn="1"/>
        </p:nvSpPr>
        <p:spPr bwMode="auto">
          <a:xfrm>
            <a:off x="8640234" y="3473450"/>
            <a:ext cx="455084" cy="336550"/>
          </a:xfrm>
          <a:custGeom>
            <a:avLst/>
            <a:gdLst>
              <a:gd name="T0" fmla="*/ 75 w 88"/>
              <a:gd name="T1" fmla="*/ 13 h 87"/>
              <a:gd name="T2" fmla="*/ 88 w 88"/>
              <a:gd name="T3" fmla="*/ 44 h 87"/>
              <a:gd name="T4" fmla="*/ 75 w 88"/>
              <a:gd name="T5" fmla="*/ 75 h 87"/>
              <a:gd name="T6" fmla="*/ 44 w 88"/>
              <a:gd name="T7" fmla="*/ 87 h 87"/>
              <a:gd name="T8" fmla="*/ 13 w 88"/>
              <a:gd name="T9" fmla="*/ 75 h 87"/>
              <a:gd name="T10" fmla="*/ 0 w 88"/>
              <a:gd name="T11" fmla="*/ 44 h 87"/>
              <a:gd name="T12" fmla="*/ 13 w 88"/>
              <a:gd name="T13" fmla="*/ 13 h 87"/>
              <a:gd name="T14" fmla="*/ 44 w 88"/>
              <a:gd name="T15" fmla="*/ 0 h 87"/>
              <a:gd name="T16" fmla="*/ 75 w 88"/>
              <a:gd name="T17" fmla="*/ 13 h 87"/>
              <a:gd name="T18" fmla="*/ 61 w 88"/>
              <a:gd name="T19" fmla="*/ 43 h 87"/>
              <a:gd name="T20" fmla="*/ 31 w 88"/>
              <a:gd name="T21" fmla="*/ 25 h 87"/>
              <a:gd name="T22" fmla="*/ 31 w 88"/>
              <a:gd name="T23" fmla="*/ 60 h 87"/>
              <a:gd name="T24" fmla="*/ 61 w 88"/>
              <a:gd name="T25"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75" y="13"/>
                </a:moveTo>
                <a:cubicBezTo>
                  <a:pt x="83" y="21"/>
                  <a:pt x="88" y="32"/>
                  <a:pt x="88" y="44"/>
                </a:cubicBezTo>
                <a:cubicBezTo>
                  <a:pt x="88" y="56"/>
                  <a:pt x="83" y="66"/>
                  <a:pt x="75" y="75"/>
                </a:cubicBezTo>
                <a:cubicBezTo>
                  <a:pt x="66" y="83"/>
                  <a:pt x="56" y="87"/>
                  <a:pt x="44" y="87"/>
                </a:cubicBezTo>
                <a:cubicBezTo>
                  <a:pt x="32" y="87"/>
                  <a:pt x="21" y="83"/>
                  <a:pt x="13" y="75"/>
                </a:cubicBezTo>
                <a:cubicBezTo>
                  <a:pt x="4" y="66"/>
                  <a:pt x="0" y="56"/>
                  <a:pt x="0" y="44"/>
                </a:cubicBezTo>
                <a:cubicBezTo>
                  <a:pt x="0" y="32"/>
                  <a:pt x="4" y="21"/>
                  <a:pt x="13" y="13"/>
                </a:cubicBezTo>
                <a:cubicBezTo>
                  <a:pt x="21" y="4"/>
                  <a:pt x="32" y="0"/>
                  <a:pt x="44" y="0"/>
                </a:cubicBezTo>
                <a:cubicBezTo>
                  <a:pt x="56" y="0"/>
                  <a:pt x="66" y="4"/>
                  <a:pt x="75" y="13"/>
                </a:cubicBezTo>
                <a:close/>
                <a:moveTo>
                  <a:pt x="61" y="43"/>
                </a:moveTo>
                <a:cubicBezTo>
                  <a:pt x="31" y="25"/>
                  <a:pt x="31" y="25"/>
                  <a:pt x="31" y="25"/>
                </a:cubicBezTo>
                <a:cubicBezTo>
                  <a:pt x="31" y="60"/>
                  <a:pt x="31" y="60"/>
                  <a:pt x="31" y="60"/>
                </a:cubicBezTo>
                <a:lnTo>
                  <a:pt x="61" y="4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nvGrpSpPr>
          <p:cNvPr id="193" name="Group 192"/>
          <p:cNvGrpSpPr/>
          <p:nvPr userDrawn="1"/>
        </p:nvGrpSpPr>
        <p:grpSpPr>
          <a:xfrm>
            <a:off x="11374967" y="4313238"/>
            <a:ext cx="550333" cy="215900"/>
            <a:chOff x="8531225" y="4313238"/>
            <a:chExt cx="412750" cy="215900"/>
          </a:xfrm>
        </p:grpSpPr>
        <p:sp>
          <p:nvSpPr>
            <p:cNvPr id="194" name="Freeform 165"/>
            <p:cNvSpPr>
              <a:spLocks/>
            </p:cNvSpPr>
            <p:nvPr userDrawn="1"/>
          </p:nvSpPr>
          <p:spPr bwMode="auto">
            <a:xfrm>
              <a:off x="8531225" y="4359275"/>
              <a:ext cx="147638" cy="158750"/>
            </a:xfrm>
            <a:custGeom>
              <a:avLst/>
              <a:gdLst>
                <a:gd name="T0" fmla="*/ 0 w 93"/>
                <a:gd name="T1" fmla="*/ 41 h 100"/>
                <a:gd name="T2" fmla="*/ 93 w 93"/>
                <a:gd name="T3" fmla="*/ 0 h 100"/>
                <a:gd name="T4" fmla="*/ 93 w 93"/>
                <a:gd name="T5" fmla="*/ 19 h 100"/>
                <a:gd name="T6" fmla="*/ 24 w 93"/>
                <a:gd name="T7" fmla="*/ 51 h 100"/>
                <a:gd name="T8" fmla="*/ 24 w 93"/>
                <a:gd name="T9" fmla="*/ 51 h 100"/>
                <a:gd name="T10" fmla="*/ 93 w 93"/>
                <a:gd name="T11" fmla="*/ 80 h 100"/>
                <a:gd name="T12" fmla="*/ 93 w 93"/>
                <a:gd name="T13" fmla="*/ 100 h 100"/>
                <a:gd name="T14" fmla="*/ 0 w 93"/>
                <a:gd name="T15" fmla="*/ 58 h 100"/>
                <a:gd name="T16" fmla="*/ 0 w 93"/>
                <a:gd name="T17" fmla="*/ 4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0">
                  <a:moveTo>
                    <a:pt x="0" y="41"/>
                  </a:moveTo>
                  <a:lnTo>
                    <a:pt x="93" y="0"/>
                  </a:lnTo>
                  <a:lnTo>
                    <a:pt x="93" y="19"/>
                  </a:lnTo>
                  <a:lnTo>
                    <a:pt x="24" y="51"/>
                  </a:lnTo>
                  <a:lnTo>
                    <a:pt x="24" y="51"/>
                  </a:lnTo>
                  <a:lnTo>
                    <a:pt x="93" y="80"/>
                  </a:lnTo>
                  <a:lnTo>
                    <a:pt x="93" y="100"/>
                  </a:lnTo>
                  <a:lnTo>
                    <a:pt x="0" y="58"/>
                  </a:lnTo>
                  <a:lnTo>
                    <a:pt x="0" y="4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95" name="Freeform 166"/>
            <p:cNvSpPr>
              <a:spLocks/>
            </p:cNvSpPr>
            <p:nvPr userDrawn="1"/>
          </p:nvSpPr>
          <p:spPr bwMode="auto">
            <a:xfrm>
              <a:off x="8697913" y="4313238"/>
              <a:ext cx="92075" cy="215900"/>
            </a:xfrm>
            <a:custGeom>
              <a:avLst/>
              <a:gdLst>
                <a:gd name="T0" fmla="*/ 0 w 58"/>
                <a:gd name="T1" fmla="*/ 136 h 136"/>
                <a:gd name="T2" fmla="*/ 39 w 58"/>
                <a:gd name="T3" fmla="*/ 0 h 136"/>
                <a:gd name="T4" fmla="*/ 58 w 58"/>
                <a:gd name="T5" fmla="*/ 0 h 136"/>
                <a:gd name="T6" fmla="*/ 17 w 58"/>
                <a:gd name="T7" fmla="*/ 136 h 136"/>
                <a:gd name="T8" fmla="*/ 0 w 58"/>
                <a:gd name="T9" fmla="*/ 136 h 136"/>
              </a:gdLst>
              <a:ahLst/>
              <a:cxnLst>
                <a:cxn ang="0">
                  <a:pos x="T0" y="T1"/>
                </a:cxn>
                <a:cxn ang="0">
                  <a:pos x="T2" y="T3"/>
                </a:cxn>
                <a:cxn ang="0">
                  <a:pos x="T4" y="T5"/>
                </a:cxn>
                <a:cxn ang="0">
                  <a:pos x="T6" y="T7"/>
                </a:cxn>
                <a:cxn ang="0">
                  <a:pos x="T8" y="T9"/>
                </a:cxn>
              </a:cxnLst>
              <a:rect l="0" t="0" r="r" b="b"/>
              <a:pathLst>
                <a:path w="58" h="136">
                  <a:moveTo>
                    <a:pt x="0" y="136"/>
                  </a:moveTo>
                  <a:lnTo>
                    <a:pt x="39" y="0"/>
                  </a:lnTo>
                  <a:lnTo>
                    <a:pt x="58" y="0"/>
                  </a:lnTo>
                  <a:lnTo>
                    <a:pt x="17" y="136"/>
                  </a:lnTo>
                  <a:lnTo>
                    <a:pt x="0" y="13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96" name="Freeform 167"/>
            <p:cNvSpPr>
              <a:spLocks/>
            </p:cNvSpPr>
            <p:nvPr userDrawn="1"/>
          </p:nvSpPr>
          <p:spPr bwMode="auto">
            <a:xfrm>
              <a:off x="8801100" y="4359275"/>
              <a:ext cx="142875" cy="158750"/>
            </a:xfrm>
            <a:custGeom>
              <a:avLst/>
              <a:gdLst>
                <a:gd name="T0" fmla="*/ 90 w 90"/>
                <a:gd name="T1" fmla="*/ 58 h 100"/>
                <a:gd name="T2" fmla="*/ 0 w 90"/>
                <a:gd name="T3" fmla="*/ 100 h 100"/>
                <a:gd name="T4" fmla="*/ 0 w 90"/>
                <a:gd name="T5" fmla="*/ 80 h 100"/>
                <a:gd name="T6" fmla="*/ 71 w 90"/>
                <a:gd name="T7" fmla="*/ 51 h 100"/>
                <a:gd name="T8" fmla="*/ 71 w 90"/>
                <a:gd name="T9" fmla="*/ 51 h 100"/>
                <a:gd name="T10" fmla="*/ 0 w 90"/>
                <a:gd name="T11" fmla="*/ 19 h 100"/>
                <a:gd name="T12" fmla="*/ 0 w 90"/>
                <a:gd name="T13" fmla="*/ 0 h 100"/>
                <a:gd name="T14" fmla="*/ 90 w 90"/>
                <a:gd name="T15" fmla="*/ 41 h 100"/>
                <a:gd name="T16" fmla="*/ 90 w 90"/>
                <a:gd name="T17" fmla="*/ 5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0">
                  <a:moveTo>
                    <a:pt x="90" y="58"/>
                  </a:moveTo>
                  <a:lnTo>
                    <a:pt x="0" y="100"/>
                  </a:lnTo>
                  <a:lnTo>
                    <a:pt x="0" y="80"/>
                  </a:lnTo>
                  <a:lnTo>
                    <a:pt x="71" y="51"/>
                  </a:lnTo>
                  <a:lnTo>
                    <a:pt x="71" y="51"/>
                  </a:lnTo>
                  <a:lnTo>
                    <a:pt x="0" y="19"/>
                  </a:lnTo>
                  <a:lnTo>
                    <a:pt x="0" y="0"/>
                  </a:lnTo>
                  <a:lnTo>
                    <a:pt x="90" y="41"/>
                  </a:lnTo>
                  <a:lnTo>
                    <a:pt x="90" y="5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grpSp>
        <p:nvGrpSpPr>
          <p:cNvPr id="197" name="Group 196"/>
          <p:cNvGrpSpPr/>
          <p:nvPr userDrawn="1"/>
        </p:nvGrpSpPr>
        <p:grpSpPr>
          <a:xfrm>
            <a:off x="8276167" y="3949700"/>
            <a:ext cx="704851" cy="536576"/>
            <a:chOff x="6207125" y="3949700"/>
            <a:chExt cx="528638" cy="536576"/>
          </a:xfrm>
        </p:grpSpPr>
        <p:sp>
          <p:nvSpPr>
            <p:cNvPr id="198" name="Freeform 168"/>
            <p:cNvSpPr>
              <a:spLocks/>
            </p:cNvSpPr>
            <p:nvPr userDrawn="1"/>
          </p:nvSpPr>
          <p:spPr bwMode="auto">
            <a:xfrm>
              <a:off x="6507163" y="3949700"/>
              <a:ext cx="228600" cy="227013"/>
            </a:xfrm>
            <a:custGeom>
              <a:avLst/>
              <a:gdLst>
                <a:gd name="T0" fmla="*/ 53 w 59"/>
                <a:gd name="T1" fmla="*/ 13 h 59"/>
                <a:gd name="T2" fmla="*/ 58 w 59"/>
                <a:gd name="T3" fmla="*/ 8 h 59"/>
                <a:gd name="T4" fmla="*/ 58 w 59"/>
                <a:gd name="T5" fmla="*/ 5 h 59"/>
                <a:gd name="T6" fmla="*/ 56 w 59"/>
                <a:gd name="T7" fmla="*/ 4 h 59"/>
                <a:gd name="T8" fmla="*/ 53 w 59"/>
                <a:gd name="T9" fmla="*/ 4 h 59"/>
                <a:gd name="T10" fmla="*/ 48 w 59"/>
                <a:gd name="T11" fmla="*/ 9 h 59"/>
                <a:gd name="T12" fmla="*/ 42 w 59"/>
                <a:gd name="T13" fmla="*/ 2 h 59"/>
                <a:gd name="T14" fmla="*/ 39 w 59"/>
                <a:gd name="T15" fmla="*/ 5 h 59"/>
                <a:gd name="T16" fmla="*/ 34 w 59"/>
                <a:gd name="T17" fmla="*/ 1 h 59"/>
                <a:gd name="T18" fmla="*/ 33 w 59"/>
                <a:gd name="T19" fmla="*/ 1 h 59"/>
                <a:gd name="T20" fmla="*/ 1 w 59"/>
                <a:gd name="T21" fmla="*/ 32 h 59"/>
                <a:gd name="T22" fmla="*/ 0 w 59"/>
                <a:gd name="T23" fmla="*/ 34 h 59"/>
                <a:gd name="T24" fmla="*/ 2 w 59"/>
                <a:gd name="T25" fmla="*/ 34 h 59"/>
                <a:gd name="T26" fmla="*/ 33 w 59"/>
                <a:gd name="T27" fmla="*/ 3 h 59"/>
                <a:gd name="T28" fmla="*/ 37 w 59"/>
                <a:gd name="T29" fmla="*/ 7 h 59"/>
                <a:gd name="T30" fmla="*/ 2 w 59"/>
                <a:gd name="T31" fmla="*/ 41 h 59"/>
                <a:gd name="T32" fmla="*/ 20 w 59"/>
                <a:gd name="T33" fmla="*/ 59 h 59"/>
                <a:gd name="T34" fmla="*/ 59 w 59"/>
                <a:gd name="T35" fmla="*/ 20 h 59"/>
                <a:gd name="T36" fmla="*/ 53 w 59"/>
                <a:gd name="T37" fmla="*/ 1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59">
                  <a:moveTo>
                    <a:pt x="53" y="13"/>
                  </a:moveTo>
                  <a:cubicBezTo>
                    <a:pt x="58" y="8"/>
                    <a:pt x="58" y="8"/>
                    <a:pt x="58" y="8"/>
                  </a:cubicBezTo>
                  <a:cubicBezTo>
                    <a:pt x="59" y="7"/>
                    <a:pt x="59" y="6"/>
                    <a:pt x="58" y="5"/>
                  </a:cubicBezTo>
                  <a:cubicBezTo>
                    <a:pt x="56" y="4"/>
                    <a:pt x="56" y="4"/>
                    <a:pt x="56" y="4"/>
                  </a:cubicBezTo>
                  <a:cubicBezTo>
                    <a:pt x="55" y="3"/>
                    <a:pt x="54" y="3"/>
                    <a:pt x="53" y="4"/>
                  </a:cubicBezTo>
                  <a:cubicBezTo>
                    <a:pt x="48" y="9"/>
                    <a:pt x="48" y="9"/>
                    <a:pt x="48" y="9"/>
                  </a:cubicBezTo>
                  <a:cubicBezTo>
                    <a:pt x="42" y="2"/>
                    <a:pt x="42" y="2"/>
                    <a:pt x="42" y="2"/>
                  </a:cubicBezTo>
                  <a:cubicBezTo>
                    <a:pt x="39" y="5"/>
                    <a:pt x="39" y="5"/>
                    <a:pt x="39" y="5"/>
                  </a:cubicBezTo>
                  <a:cubicBezTo>
                    <a:pt x="34" y="1"/>
                    <a:pt x="34" y="1"/>
                    <a:pt x="34" y="1"/>
                  </a:cubicBezTo>
                  <a:cubicBezTo>
                    <a:pt x="34" y="0"/>
                    <a:pt x="33" y="0"/>
                    <a:pt x="33" y="1"/>
                  </a:cubicBezTo>
                  <a:cubicBezTo>
                    <a:pt x="1" y="32"/>
                    <a:pt x="1" y="32"/>
                    <a:pt x="1" y="32"/>
                  </a:cubicBezTo>
                  <a:cubicBezTo>
                    <a:pt x="0" y="33"/>
                    <a:pt x="0" y="34"/>
                    <a:pt x="0" y="34"/>
                  </a:cubicBezTo>
                  <a:cubicBezTo>
                    <a:pt x="1" y="35"/>
                    <a:pt x="2" y="35"/>
                    <a:pt x="2" y="34"/>
                  </a:cubicBezTo>
                  <a:cubicBezTo>
                    <a:pt x="33" y="3"/>
                    <a:pt x="33" y="3"/>
                    <a:pt x="33" y="3"/>
                  </a:cubicBezTo>
                  <a:cubicBezTo>
                    <a:pt x="37" y="7"/>
                    <a:pt x="37" y="7"/>
                    <a:pt x="37" y="7"/>
                  </a:cubicBezTo>
                  <a:cubicBezTo>
                    <a:pt x="2" y="41"/>
                    <a:pt x="2" y="41"/>
                    <a:pt x="2" y="41"/>
                  </a:cubicBezTo>
                  <a:cubicBezTo>
                    <a:pt x="20" y="59"/>
                    <a:pt x="20" y="59"/>
                    <a:pt x="20" y="59"/>
                  </a:cubicBezTo>
                  <a:cubicBezTo>
                    <a:pt x="59" y="20"/>
                    <a:pt x="59" y="20"/>
                    <a:pt x="59" y="20"/>
                  </a:cubicBezTo>
                  <a:lnTo>
                    <a:pt x="53" y="1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199" name="Freeform 169"/>
            <p:cNvSpPr>
              <a:spLocks/>
            </p:cNvSpPr>
            <p:nvPr userDrawn="1"/>
          </p:nvSpPr>
          <p:spPr bwMode="auto">
            <a:xfrm>
              <a:off x="6207125" y="4122738"/>
              <a:ext cx="358775" cy="363538"/>
            </a:xfrm>
            <a:custGeom>
              <a:avLst/>
              <a:gdLst>
                <a:gd name="T0" fmla="*/ 55 w 93"/>
                <a:gd name="T1" fmla="*/ 22 h 94"/>
                <a:gd name="T2" fmla="*/ 1 w 93"/>
                <a:gd name="T3" fmla="*/ 74 h 94"/>
                <a:gd name="T4" fmla="*/ 0 w 93"/>
                <a:gd name="T5" fmla="*/ 92 h 94"/>
                <a:gd name="T6" fmla="*/ 1 w 93"/>
                <a:gd name="T7" fmla="*/ 94 h 94"/>
                <a:gd name="T8" fmla="*/ 19 w 93"/>
                <a:gd name="T9" fmla="*/ 92 h 94"/>
                <a:gd name="T10" fmla="*/ 35 w 93"/>
                <a:gd name="T11" fmla="*/ 76 h 94"/>
                <a:gd name="T12" fmla="*/ 55 w 93"/>
                <a:gd name="T13" fmla="*/ 57 h 94"/>
                <a:gd name="T14" fmla="*/ 93 w 93"/>
                <a:gd name="T15" fmla="*/ 18 h 94"/>
                <a:gd name="T16" fmla="*/ 76 w 93"/>
                <a:gd name="T17" fmla="*/ 0 h 94"/>
                <a:gd name="T18" fmla="*/ 55 w 93"/>
                <a:gd name="T19"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4">
                  <a:moveTo>
                    <a:pt x="55" y="22"/>
                  </a:moveTo>
                  <a:cubicBezTo>
                    <a:pt x="1" y="74"/>
                    <a:pt x="1" y="74"/>
                    <a:pt x="1" y="74"/>
                  </a:cubicBezTo>
                  <a:cubicBezTo>
                    <a:pt x="0" y="92"/>
                    <a:pt x="0" y="92"/>
                    <a:pt x="0" y="92"/>
                  </a:cubicBezTo>
                  <a:cubicBezTo>
                    <a:pt x="0" y="93"/>
                    <a:pt x="0" y="94"/>
                    <a:pt x="1" y="94"/>
                  </a:cubicBezTo>
                  <a:cubicBezTo>
                    <a:pt x="19" y="92"/>
                    <a:pt x="19" y="92"/>
                    <a:pt x="19" y="92"/>
                  </a:cubicBezTo>
                  <a:cubicBezTo>
                    <a:pt x="35" y="76"/>
                    <a:pt x="35" y="76"/>
                    <a:pt x="35" y="76"/>
                  </a:cubicBezTo>
                  <a:cubicBezTo>
                    <a:pt x="55" y="57"/>
                    <a:pt x="55" y="57"/>
                    <a:pt x="55" y="57"/>
                  </a:cubicBezTo>
                  <a:cubicBezTo>
                    <a:pt x="93" y="18"/>
                    <a:pt x="93" y="18"/>
                    <a:pt x="93" y="18"/>
                  </a:cubicBezTo>
                  <a:cubicBezTo>
                    <a:pt x="76" y="0"/>
                    <a:pt x="76" y="0"/>
                    <a:pt x="76" y="0"/>
                  </a:cubicBezTo>
                  <a:lnTo>
                    <a:pt x="55" y="2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sp>
        <p:nvSpPr>
          <p:cNvPr id="200" name="Freeform 170"/>
          <p:cNvSpPr>
            <a:spLocks noEditPoints="1"/>
          </p:cNvSpPr>
          <p:nvPr userDrawn="1"/>
        </p:nvSpPr>
        <p:spPr bwMode="auto">
          <a:xfrm>
            <a:off x="5882218" y="4157663"/>
            <a:ext cx="611717" cy="382588"/>
          </a:xfrm>
          <a:custGeom>
            <a:avLst/>
            <a:gdLst>
              <a:gd name="T0" fmla="*/ 253 w 289"/>
              <a:gd name="T1" fmla="*/ 78 h 241"/>
              <a:gd name="T2" fmla="*/ 253 w 289"/>
              <a:gd name="T3" fmla="*/ 212 h 241"/>
              <a:gd name="T4" fmla="*/ 253 w 289"/>
              <a:gd name="T5" fmla="*/ 236 h 241"/>
              <a:gd name="T6" fmla="*/ 253 w 289"/>
              <a:gd name="T7" fmla="*/ 241 h 241"/>
              <a:gd name="T8" fmla="*/ 39 w 289"/>
              <a:gd name="T9" fmla="*/ 241 h 241"/>
              <a:gd name="T10" fmla="*/ 39 w 289"/>
              <a:gd name="T11" fmla="*/ 236 h 241"/>
              <a:gd name="T12" fmla="*/ 39 w 289"/>
              <a:gd name="T13" fmla="*/ 212 h 241"/>
              <a:gd name="T14" fmla="*/ 39 w 289"/>
              <a:gd name="T15" fmla="*/ 78 h 241"/>
              <a:gd name="T16" fmla="*/ 68 w 289"/>
              <a:gd name="T17" fmla="*/ 78 h 241"/>
              <a:gd name="T18" fmla="*/ 68 w 289"/>
              <a:gd name="T19" fmla="*/ 212 h 241"/>
              <a:gd name="T20" fmla="*/ 99 w 289"/>
              <a:gd name="T21" fmla="*/ 212 h 241"/>
              <a:gd name="T22" fmla="*/ 99 w 289"/>
              <a:gd name="T23" fmla="*/ 78 h 241"/>
              <a:gd name="T24" fmla="*/ 129 w 289"/>
              <a:gd name="T25" fmla="*/ 78 h 241"/>
              <a:gd name="T26" fmla="*/ 129 w 289"/>
              <a:gd name="T27" fmla="*/ 212 h 241"/>
              <a:gd name="T28" fmla="*/ 160 w 289"/>
              <a:gd name="T29" fmla="*/ 212 h 241"/>
              <a:gd name="T30" fmla="*/ 160 w 289"/>
              <a:gd name="T31" fmla="*/ 78 h 241"/>
              <a:gd name="T32" fmla="*/ 197 w 289"/>
              <a:gd name="T33" fmla="*/ 78 h 241"/>
              <a:gd name="T34" fmla="*/ 197 w 289"/>
              <a:gd name="T35" fmla="*/ 212 h 241"/>
              <a:gd name="T36" fmla="*/ 221 w 289"/>
              <a:gd name="T37" fmla="*/ 212 h 241"/>
              <a:gd name="T38" fmla="*/ 221 w 289"/>
              <a:gd name="T39" fmla="*/ 78 h 241"/>
              <a:gd name="T40" fmla="*/ 253 w 289"/>
              <a:gd name="T41" fmla="*/ 78 h 241"/>
              <a:gd name="T42" fmla="*/ 289 w 289"/>
              <a:gd name="T43" fmla="*/ 68 h 241"/>
              <a:gd name="T44" fmla="*/ 143 w 289"/>
              <a:gd name="T45" fmla="*/ 0 h 241"/>
              <a:gd name="T46" fmla="*/ 0 w 289"/>
              <a:gd name="T47" fmla="*/ 68 h 241"/>
              <a:gd name="T48" fmla="*/ 289 w 289"/>
              <a:gd name="T49" fmla="*/ 6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9" h="241">
                <a:moveTo>
                  <a:pt x="253" y="78"/>
                </a:moveTo>
                <a:lnTo>
                  <a:pt x="253" y="212"/>
                </a:lnTo>
                <a:lnTo>
                  <a:pt x="253" y="236"/>
                </a:lnTo>
                <a:lnTo>
                  <a:pt x="253" y="241"/>
                </a:lnTo>
                <a:lnTo>
                  <a:pt x="39" y="241"/>
                </a:lnTo>
                <a:lnTo>
                  <a:pt x="39" y="236"/>
                </a:lnTo>
                <a:lnTo>
                  <a:pt x="39" y="212"/>
                </a:lnTo>
                <a:lnTo>
                  <a:pt x="39" y="78"/>
                </a:lnTo>
                <a:lnTo>
                  <a:pt x="68" y="78"/>
                </a:lnTo>
                <a:lnTo>
                  <a:pt x="68" y="212"/>
                </a:lnTo>
                <a:lnTo>
                  <a:pt x="99" y="212"/>
                </a:lnTo>
                <a:lnTo>
                  <a:pt x="99" y="78"/>
                </a:lnTo>
                <a:lnTo>
                  <a:pt x="129" y="78"/>
                </a:lnTo>
                <a:lnTo>
                  <a:pt x="129" y="212"/>
                </a:lnTo>
                <a:lnTo>
                  <a:pt x="160" y="212"/>
                </a:lnTo>
                <a:lnTo>
                  <a:pt x="160" y="78"/>
                </a:lnTo>
                <a:lnTo>
                  <a:pt x="197" y="78"/>
                </a:lnTo>
                <a:lnTo>
                  <a:pt x="197" y="212"/>
                </a:lnTo>
                <a:lnTo>
                  <a:pt x="221" y="212"/>
                </a:lnTo>
                <a:lnTo>
                  <a:pt x="221" y="78"/>
                </a:lnTo>
                <a:lnTo>
                  <a:pt x="253" y="78"/>
                </a:lnTo>
                <a:close/>
                <a:moveTo>
                  <a:pt x="289" y="68"/>
                </a:moveTo>
                <a:lnTo>
                  <a:pt x="143" y="0"/>
                </a:lnTo>
                <a:lnTo>
                  <a:pt x="0" y="68"/>
                </a:lnTo>
                <a:lnTo>
                  <a:pt x="289" y="6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nvGrpSpPr>
          <p:cNvPr id="201" name="Group 200"/>
          <p:cNvGrpSpPr/>
          <p:nvPr userDrawn="1"/>
        </p:nvGrpSpPr>
        <p:grpSpPr>
          <a:xfrm>
            <a:off x="10947400" y="3883026"/>
            <a:ext cx="433917" cy="239713"/>
            <a:chOff x="8210550" y="3883025"/>
            <a:chExt cx="325438" cy="239713"/>
          </a:xfrm>
        </p:grpSpPr>
        <p:sp>
          <p:nvSpPr>
            <p:cNvPr id="202" name="Freeform 171"/>
            <p:cNvSpPr>
              <a:spLocks/>
            </p:cNvSpPr>
            <p:nvPr userDrawn="1"/>
          </p:nvSpPr>
          <p:spPr bwMode="auto">
            <a:xfrm>
              <a:off x="8434388" y="3883025"/>
              <a:ext cx="101600" cy="239713"/>
            </a:xfrm>
            <a:custGeom>
              <a:avLst/>
              <a:gdLst>
                <a:gd name="T0" fmla="*/ 64 w 64"/>
                <a:gd name="T1" fmla="*/ 151 h 151"/>
                <a:gd name="T2" fmla="*/ 64 w 64"/>
                <a:gd name="T3" fmla="*/ 25 h 151"/>
                <a:gd name="T4" fmla="*/ 0 w 64"/>
                <a:gd name="T5" fmla="*/ 0 h 151"/>
                <a:gd name="T6" fmla="*/ 0 w 64"/>
                <a:gd name="T7" fmla="*/ 0 h 151"/>
                <a:gd name="T8" fmla="*/ 0 w 64"/>
                <a:gd name="T9" fmla="*/ 125 h 151"/>
                <a:gd name="T10" fmla="*/ 64 w 64"/>
                <a:gd name="T11" fmla="*/ 151 h 151"/>
              </a:gdLst>
              <a:ahLst/>
              <a:cxnLst>
                <a:cxn ang="0">
                  <a:pos x="T0" y="T1"/>
                </a:cxn>
                <a:cxn ang="0">
                  <a:pos x="T2" y="T3"/>
                </a:cxn>
                <a:cxn ang="0">
                  <a:pos x="T4" y="T5"/>
                </a:cxn>
                <a:cxn ang="0">
                  <a:pos x="T6" y="T7"/>
                </a:cxn>
                <a:cxn ang="0">
                  <a:pos x="T8" y="T9"/>
                </a:cxn>
                <a:cxn ang="0">
                  <a:pos x="T10" y="T11"/>
                </a:cxn>
              </a:cxnLst>
              <a:rect l="0" t="0" r="r" b="b"/>
              <a:pathLst>
                <a:path w="64" h="151">
                  <a:moveTo>
                    <a:pt x="64" y="151"/>
                  </a:moveTo>
                  <a:lnTo>
                    <a:pt x="64" y="25"/>
                  </a:lnTo>
                  <a:lnTo>
                    <a:pt x="0" y="0"/>
                  </a:lnTo>
                  <a:lnTo>
                    <a:pt x="0" y="0"/>
                  </a:lnTo>
                  <a:lnTo>
                    <a:pt x="0" y="125"/>
                  </a:lnTo>
                  <a:lnTo>
                    <a:pt x="64" y="15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03" name="Freeform 172"/>
            <p:cNvSpPr>
              <a:spLocks/>
            </p:cNvSpPr>
            <p:nvPr userDrawn="1"/>
          </p:nvSpPr>
          <p:spPr bwMode="auto">
            <a:xfrm>
              <a:off x="8210550" y="3883025"/>
              <a:ext cx="104775" cy="239713"/>
            </a:xfrm>
            <a:custGeom>
              <a:avLst/>
              <a:gdLst>
                <a:gd name="T0" fmla="*/ 66 w 66"/>
                <a:gd name="T1" fmla="*/ 151 h 151"/>
                <a:gd name="T2" fmla="*/ 66 w 66"/>
                <a:gd name="T3" fmla="*/ 25 h 151"/>
                <a:gd name="T4" fmla="*/ 0 w 66"/>
                <a:gd name="T5" fmla="*/ 0 h 151"/>
                <a:gd name="T6" fmla="*/ 0 w 66"/>
                <a:gd name="T7" fmla="*/ 125 h 151"/>
                <a:gd name="T8" fmla="*/ 66 w 66"/>
                <a:gd name="T9" fmla="*/ 151 h 151"/>
              </a:gdLst>
              <a:ahLst/>
              <a:cxnLst>
                <a:cxn ang="0">
                  <a:pos x="T0" y="T1"/>
                </a:cxn>
                <a:cxn ang="0">
                  <a:pos x="T2" y="T3"/>
                </a:cxn>
                <a:cxn ang="0">
                  <a:pos x="T4" y="T5"/>
                </a:cxn>
                <a:cxn ang="0">
                  <a:pos x="T6" y="T7"/>
                </a:cxn>
                <a:cxn ang="0">
                  <a:pos x="T8" y="T9"/>
                </a:cxn>
              </a:cxnLst>
              <a:rect l="0" t="0" r="r" b="b"/>
              <a:pathLst>
                <a:path w="66" h="151">
                  <a:moveTo>
                    <a:pt x="66" y="151"/>
                  </a:moveTo>
                  <a:lnTo>
                    <a:pt x="66" y="25"/>
                  </a:lnTo>
                  <a:lnTo>
                    <a:pt x="0" y="0"/>
                  </a:lnTo>
                  <a:lnTo>
                    <a:pt x="0" y="125"/>
                  </a:lnTo>
                  <a:lnTo>
                    <a:pt x="66" y="15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04" name="Freeform 173"/>
            <p:cNvSpPr>
              <a:spLocks/>
            </p:cNvSpPr>
            <p:nvPr userDrawn="1"/>
          </p:nvSpPr>
          <p:spPr bwMode="auto">
            <a:xfrm>
              <a:off x="8323263" y="3883025"/>
              <a:ext cx="100013" cy="239713"/>
            </a:xfrm>
            <a:custGeom>
              <a:avLst/>
              <a:gdLst>
                <a:gd name="T0" fmla="*/ 63 w 63"/>
                <a:gd name="T1" fmla="*/ 125 h 151"/>
                <a:gd name="T2" fmla="*/ 63 w 63"/>
                <a:gd name="T3" fmla="*/ 108 h 151"/>
                <a:gd name="T4" fmla="*/ 63 w 63"/>
                <a:gd name="T5" fmla="*/ 0 h 151"/>
                <a:gd name="T6" fmla="*/ 0 w 63"/>
                <a:gd name="T7" fmla="*/ 25 h 151"/>
                <a:gd name="T8" fmla="*/ 0 w 63"/>
                <a:gd name="T9" fmla="*/ 151 h 151"/>
                <a:gd name="T10" fmla="*/ 63 w 63"/>
                <a:gd name="T11" fmla="*/ 125 h 151"/>
              </a:gdLst>
              <a:ahLst/>
              <a:cxnLst>
                <a:cxn ang="0">
                  <a:pos x="T0" y="T1"/>
                </a:cxn>
                <a:cxn ang="0">
                  <a:pos x="T2" y="T3"/>
                </a:cxn>
                <a:cxn ang="0">
                  <a:pos x="T4" y="T5"/>
                </a:cxn>
                <a:cxn ang="0">
                  <a:pos x="T6" y="T7"/>
                </a:cxn>
                <a:cxn ang="0">
                  <a:pos x="T8" y="T9"/>
                </a:cxn>
                <a:cxn ang="0">
                  <a:pos x="T10" y="T11"/>
                </a:cxn>
              </a:cxnLst>
              <a:rect l="0" t="0" r="r" b="b"/>
              <a:pathLst>
                <a:path w="63" h="151">
                  <a:moveTo>
                    <a:pt x="63" y="125"/>
                  </a:moveTo>
                  <a:lnTo>
                    <a:pt x="63" y="108"/>
                  </a:lnTo>
                  <a:lnTo>
                    <a:pt x="63" y="0"/>
                  </a:lnTo>
                  <a:lnTo>
                    <a:pt x="0" y="25"/>
                  </a:lnTo>
                  <a:lnTo>
                    <a:pt x="0" y="151"/>
                  </a:lnTo>
                  <a:lnTo>
                    <a:pt x="63" y="125"/>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grpSp>
        <p:nvGrpSpPr>
          <p:cNvPr id="205" name="Group 204"/>
          <p:cNvGrpSpPr/>
          <p:nvPr userDrawn="1"/>
        </p:nvGrpSpPr>
        <p:grpSpPr>
          <a:xfrm>
            <a:off x="10073218" y="1314451"/>
            <a:ext cx="560916" cy="277813"/>
            <a:chOff x="7554913" y="1314450"/>
            <a:chExt cx="420687" cy="277813"/>
          </a:xfrm>
        </p:grpSpPr>
        <p:sp>
          <p:nvSpPr>
            <p:cNvPr id="206" name="Freeform 174"/>
            <p:cNvSpPr>
              <a:spLocks/>
            </p:cNvSpPr>
            <p:nvPr userDrawn="1"/>
          </p:nvSpPr>
          <p:spPr bwMode="auto">
            <a:xfrm>
              <a:off x="7832725" y="1314450"/>
              <a:ext cx="142875" cy="263525"/>
            </a:xfrm>
            <a:custGeom>
              <a:avLst/>
              <a:gdLst>
                <a:gd name="T0" fmla="*/ 37 w 37"/>
                <a:gd name="T1" fmla="*/ 68 h 68"/>
                <a:gd name="T2" fmla="*/ 37 w 37"/>
                <a:gd name="T3" fmla="*/ 65 h 68"/>
                <a:gd name="T4" fmla="*/ 37 w 37"/>
                <a:gd name="T5" fmla="*/ 7 h 68"/>
                <a:gd name="T6" fmla="*/ 32 w 37"/>
                <a:gd name="T7" fmla="*/ 0 h 68"/>
                <a:gd name="T8" fmla="*/ 0 w 37"/>
                <a:gd name="T9" fmla="*/ 32 h 68"/>
                <a:gd name="T10" fmla="*/ 37 w 37"/>
                <a:gd name="T11" fmla="*/ 68 h 68"/>
              </a:gdLst>
              <a:ahLst/>
              <a:cxnLst>
                <a:cxn ang="0">
                  <a:pos x="T0" y="T1"/>
                </a:cxn>
                <a:cxn ang="0">
                  <a:pos x="T2" y="T3"/>
                </a:cxn>
                <a:cxn ang="0">
                  <a:pos x="T4" y="T5"/>
                </a:cxn>
                <a:cxn ang="0">
                  <a:pos x="T6" y="T7"/>
                </a:cxn>
                <a:cxn ang="0">
                  <a:pos x="T8" y="T9"/>
                </a:cxn>
                <a:cxn ang="0">
                  <a:pos x="T10" y="T11"/>
                </a:cxn>
              </a:cxnLst>
              <a:rect l="0" t="0" r="r" b="b"/>
              <a:pathLst>
                <a:path w="37" h="68">
                  <a:moveTo>
                    <a:pt x="37" y="68"/>
                  </a:moveTo>
                  <a:cubicBezTo>
                    <a:pt x="37" y="68"/>
                    <a:pt x="37" y="66"/>
                    <a:pt x="37" y="65"/>
                  </a:cubicBezTo>
                  <a:cubicBezTo>
                    <a:pt x="37" y="7"/>
                    <a:pt x="37" y="7"/>
                    <a:pt x="37" y="7"/>
                  </a:cubicBezTo>
                  <a:cubicBezTo>
                    <a:pt x="37" y="4"/>
                    <a:pt x="35" y="1"/>
                    <a:pt x="32" y="0"/>
                  </a:cubicBezTo>
                  <a:cubicBezTo>
                    <a:pt x="0" y="32"/>
                    <a:pt x="0" y="32"/>
                    <a:pt x="0" y="32"/>
                  </a:cubicBezTo>
                  <a:lnTo>
                    <a:pt x="37" y="6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07" name="Freeform 175"/>
            <p:cNvSpPr>
              <a:spLocks/>
            </p:cNvSpPr>
            <p:nvPr userDrawn="1"/>
          </p:nvSpPr>
          <p:spPr bwMode="auto">
            <a:xfrm>
              <a:off x="7554913" y="1314450"/>
              <a:ext cx="142875" cy="266700"/>
            </a:xfrm>
            <a:custGeom>
              <a:avLst/>
              <a:gdLst>
                <a:gd name="T0" fmla="*/ 5 w 37"/>
                <a:gd name="T1" fmla="*/ 0 h 69"/>
                <a:gd name="T2" fmla="*/ 0 w 37"/>
                <a:gd name="T3" fmla="*/ 7 h 69"/>
                <a:gd name="T4" fmla="*/ 0 w 37"/>
                <a:gd name="T5" fmla="*/ 65 h 69"/>
                <a:gd name="T6" fmla="*/ 1 w 37"/>
                <a:gd name="T7" fmla="*/ 69 h 69"/>
                <a:gd name="T8" fmla="*/ 37 w 37"/>
                <a:gd name="T9" fmla="*/ 32 h 69"/>
                <a:gd name="T10" fmla="*/ 5 w 37"/>
                <a:gd name="T11" fmla="*/ 0 h 69"/>
              </a:gdLst>
              <a:ahLst/>
              <a:cxnLst>
                <a:cxn ang="0">
                  <a:pos x="T0" y="T1"/>
                </a:cxn>
                <a:cxn ang="0">
                  <a:pos x="T2" y="T3"/>
                </a:cxn>
                <a:cxn ang="0">
                  <a:pos x="T4" y="T5"/>
                </a:cxn>
                <a:cxn ang="0">
                  <a:pos x="T6" y="T7"/>
                </a:cxn>
                <a:cxn ang="0">
                  <a:pos x="T8" y="T9"/>
                </a:cxn>
                <a:cxn ang="0">
                  <a:pos x="T10" y="T11"/>
                </a:cxn>
              </a:cxnLst>
              <a:rect l="0" t="0" r="r" b="b"/>
              <a:pathLst>
                <a:path w="37" h="69">
                  <a:moveTo>
                    <a:pt x="5" y="0"/>
                  </a:moveTo>
                  <a:cubicBezTo>
                    <a:pt x="2" y="1"/>
                    <a:pt x="0" y="4"/>
                    <a:pt x="0" y="7"/>
                  </a:cubicBezTo>
                  <a:cubicBezTo>
                    <a:pt x="0" y="65"/>
                    <a:pt x="0" y="65"/>
                    <a:pt x="0" y="65"/>
                  </a:cubicBezTo>
                  <a:cubicBezTo>
                    <a:pt x="0" y="66"/>
                    <a:pt x="0" y="68"/>
                    <a:pt x="1" y="69"/>
                  </a:cubicBezTo>
                  <a:cubicBezTo>
                    <a:pt x="37" y="32"/>
                    <a:pt x="37" y="32"/>
                    <a:pt x="37" y="32"/>
                  </a:cubicBezTo>
                  <a:lnTo>
                    <a:pt x="5"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08" name="Freeform 176"/>
            <p:cNvSpPr>
              <a:spLocks/>
            </p:cNvSpPr>
            <p:nvPr userDrawn="1"/>
          </p:nvSpPr>
          <p:spPr bwMode="auto">
            <a:xfrm>
              <a:off x="7573963" y="1454150"/>
              <a:ext cx="382588" cy="138113"/>
            </a:xfrm>
            <a:custGeom>
              <a:avLst/>
              <a:gdLst>
                <a:gd name="T0" fmla="*/ 57 w 99"/>
                <a:gd name="T1" fmla="*/ 6 h 36"/>
                <a:gd name="T2" fmla="*/ 50 w 99"/>
                <a:gd name="T3" fmla="*/ 9 h 36"/>
                <a:gd name="T4" fmla="*/ 43 w 99"/>
                <a:gd name="T5" fmla="*/ 6 h 36"/>
                <a:gd name="T6" fmla="*/ 36 w 99"/>
                <a:gd name="T7" fmla="*/ 0 h 36"/>
                <a:gd name="T8" fmla="*/ 0 w 99"/>
                <a:gd name="T9" fmla="*/ 36 h 36"/>
                <a:gd name="T10" fmla="*/ 2 w 99"/>
                <a:gd name="T11" fmla="*/ 36 h 36"/>
                <a:gd name="T12" fmla="*/ 97 w 99"/>
                <a:gd name="T13" fmla="*/ 36 h 36"/>
                <a:gd name="T14" fmla="*/ 99 w 99"/>
                <a:gd name="T15" fmla="*/ 36 h 36"/>
                <a:gd name="T16" fmla="*/ 63 w 99"/>
                <a:gd name="T17" fmla="*/ 0 h 36"/>
                <a:gd name="T18" fmla="*/ 57 w 99"/>
                <a:gd name="T1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6">
                  <a:moveTo>
                    <a:pt x="57" y="6"/>
                  </a:moveTo>
                  <a:cubicBezTo>
                    <a:pt x="55" y="8"/>
                    <a:pt x="52" y="9"/>
                    <a:pt x="50" y="9"/>
                  </a:cubicBezTo>
                  <a:cubicBezTo>
                    <a:pt x="47" y="9"/>
                    <a:pt x="45" y="8"/>
                    <a:pt x="43" y="6"/>
                  </a:cubicBezTo>
                  <a:cubicBezTo>
                    <a:pt x="36" y="0"/>
                    <a:pt x="36" y="0"/>
                    <a:pt x="36" y="0"/>
                  </a:cubicBezTo>
                  <a:cubicBezTo>
                    <a:pt x="0" y="36"/>
                    <a:pt x="0" y="36"/>
                    <a:pt x="0" y="36"/>
                  </a:cubicBezTo>
                  <a:cubicBezTo>
                    <a:pt x="1" y="36"/>
                    <a:pt x="1" y="36"/>
                    <a:pt x="2" y="36"/>
                  </a:cubicBezTo>
                  <a:cubicBezTo>
                    <a:pt x="97" y="36"/>
                    <a:pt x="97" y="36"/>
                    <a:pt x="97" y="36"/>
                  </a:cubicBezTo>
                  <a:cubicBezTo>
                    <a:pt x="98" y="36"/>
                    <a:pt x="98" y="36"/>
                    <a:pt x="99" y="36"/>
                  </a:cubicBezTo>
                  <a:cubicBezTo>
                    <a:pt x="63" y="0"/>
                    <a:pt x="63" y="0"/>
                    <a:pt x="63" y="0"/>
                  </a:cubicBezTo>
                  <a:lnTo>
                    <a:pt x="57" y="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09" name="Freeform 177"/>
            <p:cNvSpPr>
              <a:spLocks/>
            </p:cNvSpPr>
            <p:nvPr userDrawn="1"/>
          </p:nvSpPr>
          <p:spPr bwMode="auto">
            <a:xfrm>
              <a:off x="7604125" y="1314450"/>
              <a:ext cx="320675" cy="155575"/>
            </a:xfrm>
            <a:custGeom>
              <a:avLst/>
              <a:gdLst>
                <a:gd name="T0" fmla="*/ 0 w 83"/>
                <a:gd name="T1" fmla="*/ 0 h 40"/>
                <a:gd name="T2" fmla="*/ 28 w 83"/>
                <a:gd name="T3" fmla="*/ 28 h 40"/>
                <a:gd name="T4" fmla="*/ 32 w 83"/>
                <a:gd name="T5" fmla="*/ 32 h 40"/>
                <a:gd name="T6" fmla="*/ 39 w 83"/>
                <a:gd name="T7" fmla="*/ 38 h 40"/>
                <a:gd name="T8" fmla="*/ 45 w 83"/>
                <a:gd name="T9" fmla="*/ 38 h 40"/>
                <a:gd name="T10" fmla="*/ 51 w 83"/>
                <a:gd name="T11" fmla="*/ 32 h 40"/>
                <a:gd name="T12" fmla="*/ 55 w 83"/>
                <a:gd name="T13" fmla="*/ 28 h 40"/>
                <a:gd name="T14" fmla="*/ 83 w 83"/>
                <a:gd name="T15" fmla="*/ 0 h 40"/>
                <a:gd name="T16" fmla="*/ 0 w 83"/>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40">
                  <a:moveTo>
                    <a:pt x="0" y="0"/>
                  </a:moveTo>
                  <a:cubicBezTo>
                    <a:pt x="28" y="28"/>
                    <a:pt x="28" y="28"/>
                    <a:pt x="28" y="28"/>
                  </a:cubicBezTo>
                  <a:cubicBezTo>
                    <a:pt x="32" y="32"/>
                    <a:pt x="32" y="32"/>
                    <a:pt x="32" y="32"/>
                  </a:cubicBezTo>
                  <a:cubicBezTo>
                    <a:pt x="39" y="38"/>
                    <a:pt x="39" y="38"/>
                    <a:pt x="39" y="38"/>
                  </a:cubicBezTo>
                  <a:cubicBezTo>
                    <a:pt x="40" y="40"/>
                    <a:pt x="43" y="40"/>
                    <a:pt x="45" y="38"/>
                  </a:cubicBezTo>
                  <a:cubicBezTo>
                    <a:pt x="51" y="32"/>
                    <a:pt x="51" y="32"/>
                    <a:pt x="51" y="32"/>
                  </a:cubicBezTo>
                  <a:cubicBezTo>
                    <a:pt x="55" y="28"/>
                    <a:pt x="55" y="28"/>
                    <a:pt x="55" y="28"/>
                  </a:cubicBezTo>
                  <a:cubicBezTo>
                    <a:pt x="83" y="0"/>
                    <a:pt x="83" y="0"/>
                    <a:pt x="83" y="0"/>
                  </a:cubicBezTo>
                  <a:lnTo>
                    <a:pt x="0"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sp>
        <p:nvSpPr>
          <p:cNvPr id="210" name="Freeform 178"/>
          <p:cNvSpPr>
            <a:spLocks noEditPoints="1"/>
          </p:cNvSpPr>
          <p:nvPr userDrawn="1"/>
        </p:nvSpPr>
        <p:spPr bwMode="auto">
          <a:xfrm>
            <a:off x="7626350" y="4003676"/>
            <a:ext cx="603251" cy="428625"/>
          </a:xfrm>
          <a:custGeom>
            <a:avLst/>
            <a:gdLst>
              <a:gd name="T0" fmla="*/ 103 w 117"/>
              <a:gd name="T1" fmla="*/ 55 h 111"/>
              <a:gd name="T2" fmla="*/ 89 w 117"/>
              <a:gd name="T3" fmla="*/ 69 h 111"/>
              <a:gd name="T4" fmla="*/ 95 w 117"/>
              <a:gd name="T5" fmla="*/ 80 h 111"/>
              <a:gd name="T6" fmla="*/ 66 w 117"/>
              <a:gd name="T7" fmla="*/ 102 h 111"/>
              <a:gd name="T8" fmla="*/ 50 w 117"/>
              <a:gd name="T9" fmla="*/ 92 h 111"/>
              <a:gd name="T10" fmla="*/ 49 w 117"/>
              <a:gd name="T11" fmla="*/ 81 h 111"/>
              <a:gd name="T12" fmla="*/ 88 w 117"/>
              <a:gd name="T13" fmla="*/ 25 h 111"/>
              <a:gd name="T14" fmla="*/ 81 w 117"/>
              <a:gd name="T15" fmla="*/ 10 h 111"/>
              <a:gd name="T16" fmla="*/ 81 w 117"/>
              <a:gd name="T17" fmla="*/ 9 h 111"/>
              <a:gd name="T18" fmla="*/ 73 w 117"/>
              <a:gd name="T19" fmla="*/ 0 h 111"/>
              <a:gd name="T20" fmla="*/ 65 w 117"/>
              <a:gd name="T21" fmla="*/ 9 h 111"/>
              <a:gd name="T22" fmla="*/ 73 w 117"/>
              <a:gd name="T23" fmla="*/ 17 h 111"/>
              <a:gd name="T24" fmla="*/ 76 w 117"/>
              <a:gd name="T25" fmla="*/ 16 h 111"/>
              <a:gd name="T26" fmla="*/ 80 w 117"/>
              <a:gd name="T27" fmla="*/ 24 h 111"/>
              <a:gd name="T28" fmla="*/ 44 w 117"/>
              <a:gd name="T29" fmla="*/ 73 h 111"/>
              <a:gd name="T30" fmla="*/ 20 w 117"/>
              <a:gd name="T31" fmla="*/ 51 h 111"/>
              <a:gd name="T32" fmla="*/ 9 w 117"/>
              <a:gd name="T33" fmla="*/ 24 h 111"/>
              <a:gd name="T34" fmla="*/ 13 w 117"/>
              <a:gd name="T35" fmla="*/ 16 h 111"/>
              <a:gd name="T36" fmla="*/ 15 w 117"/>
              <a:gd name="T37" fmla="*/ 17 h 111"/>
              <a:gd name="T38" fmla="*/ 24 w 117"/>
              <a:gd name="T39" fmla="*/ 9 h 111"/>
              <a:gd name="T40" fmla="*/ 15 w 117"/>
              <a:gd name="T41" fmla="*/ 0 h 111"/>
              <a:gd name="T42" fmla="*/ 7 w 117"/>
              <a:gd name="T43" fmla="*/ 9 h 111"/>
              <a:gd name="T44" fmla="*/ 7 w 117"/>
              <a:gd name="T45" fmla="*/ 10 h 111"/>
              <a:gd name="T46" fmla="*/ 0 w 117"/>
              <a:gd name="T47" fmla="*/ 25 h 111"/>
              <a:gd name="T48" fmla="*/ 40 w 117"/>
              <a:gd name="T49" fmla="*/ 81 h 111"/>
              <a:gd name="T50" fmla="*/ 42 w 117"/>
              <a:gd name="T51" fmla="*/ 94 h 111"/>
              <a:gd name="T52" fmla="*/ 66 w 117"/>
              <a:gd name="T53" fmla="*/ 110 h 111"/>
              <a:gd name="T54" fmla="*/ 67 w 117"/>
              <a:gd name="T55" fmla="*/ 111 h 111"/>
              <a:gd name="T56" fmla="*/ 103 w 117"/>
              <a:gd name="T57" fmla="*/ 83 h 111"/>
              <a:gd name="T58" fmla="*/ 103 w 117"/>
              <a:gd name="T59" fmla="*/ 83 h 111"/>
              <a:gd name="T60" fmla="*/ 117 w 117"/>
              <a:gd name="T61" fmla="*/ 69 h 111"/>
              <a:gd name="T62" fmla="*/ 103 w 117"/>
              <a:gd name="T63" fmla="*/ 55 h 111"/>
              <a:gd name="T64" fmla="*/ 103 w 117"/>
              <a:gd name="T65" fmla="*/ 77 h 111"/>
              <a:gd name="T66" fmla="*/ 95 w 117"/>
              <a:gd name="T67" fmla="*/ 69 h 111"/>
              <a:gd name="T68" fmla="*/ 103 w 117"/>
              <a:gd name="T69" fmla="*/ 62 h 111"/>
              <a:gd name="T70" fmla="*/ 110 w 117"/>
              <a:gd name="T71" fmla="*/ 69 h 111"/>
              <a:gd name="T72" fmla="*/ 103 w 117"/>
              <a:gd name="T73" fmla="*/ 7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11">
                <a:moveTo>
                  <a:pt x="103" y="55"/>
                </a:moveTo>
                <a:cubicBezTo>
                  <a:pt x="95" y="55"/>
                  <a:pt x="89" y="61"/>
                  <a:pt x="89" y="69"/>
                </a:cubicBezTo>
                <a:cubicBezTo>
                  <a:pt x="89" y="74"/>
                  <a:pt x="91" y="78"/>
                  <a:pt x="95" y="80"/>
                </a:cubicBezTo>
                <a:cubicBezTo>
                  <a:pt x="87" y="95"/>
                  <a:pt x="77" y="102"/>
                  <a:pt x="66" y="102"/>
                </a:cubicBezTo>
                <a:cubicBezTo>
                  <a:pt x="58" y="102"/>
                  <a:pt x="51" y="96"/>
                  <a:pt x="50" y="92"/>
                </a:cubicBezTo>
                <a:cubicBezTo>
                  <a:pt x="49" y="90"/>
                  <a:pt x="49" y="85"/>
                  <a:pt x="49" y="81"/>
                </a:cubicBezTo>
                <a:cubicBezTo>
                  <a:pt x="72" y="76"/>
                  <a:pt x="88" y="32"/>
                  <a:pt x="88" y="25"/>
                </a:cubicBezTo>
                <a:cubicBezTo>
                  <a:pt x="89" y="20"/>
                  <a:pt x="85" y="14"/>
                  <a:pt x="81" y="10"/>
                </a:cubicBezTo>
                <a:cubicBezTo>
                  <a:pt x="81" y="9"/>
                  <a:pt x="81" y="9"/>
                  <a:pt x="81" y="9"/>
                </a:cubicBezTo>
                <a:cubicBezTo>
                  <a:pt x="81" y="4"/>
                  <a:pt x="78" y="0"/>
                  <a:pt x="73" y="0"/>
                </a:cubicBezTo>
                <a:cubicBezTo>
                  <a:pt x="69" y="0"/>
                  <a:pt x="65" y="4"/>
                  <a:pt x="65" y="9"/>
                </a:cubicBezTo>
                <a:cubicBezTo>
                  <a:pt x="65" y="13"/>
                  <a:pt x="69" y="17"/>
                  <a:pt x="73" y="17"/>
                </a:cubicBezTo>
                <a:cubicBezTo>
                  <a:pt x="74" y="17"/>
                  <a:pt x="75" y="17"/>
                  <a:pt x="76" y="16"/>
                </a:cubicBezTo>
                <a:cubicBezTo>
                  <a:pt x="78" y="19"/>
                  <a:pt x="80" y="22"/>
                  <a:pt x="80" y="24"/>
                </a:cubicBezTo>
                <a:cubicBezTo>
                  <a:pt x="79" y="30"/>
                  <a:pt x="62" y="73"/>
                  <a:pt x="44" y="73"/>
                </a:cubicBezTo>
                <a:cubicBezTo>
                  <a:pt x="37" y="73"/>
                  <a:pt x="29" y="65"/>
                  <a:pt x="20" y="51"/>
                </a:cubicBezTo>
                <a:cubicBezTo>
                  <a:pt x="14" y="40"/>
                  <a:pt x="9" y="27"/>
                  <a:pt x="9" y="24"/>
                </a:cubicBezTo>
                <a:cubicBezTo>
                  <a:pt x="9" y="22"/>
                  <a:pt x="10" y="19"/>
                  <a:pt x="13" y="16"/>
                </a:cubicBezTo>
                <a:cubicBezTo>
                  <a:pt x="14" y="17"/>
                  <a:pt x="15" y="17"/>
                  <a:pt x="15" y="17"/>
                </a:cubicBezTo>
                <a:cubicBezTo>
                  <a:pt x="20" y="17"/>
                  <a:pt x="24" y="13"/>
                  <a:pt x="24" y="9"/>
                </a:cubicBezTo>
                <a:cubicBezTo>
                  <a:pt x="24" y="4"/>
                  <a:pt x="20" y="0"/>
                  <a:pt x="15" y="0"/>
                </a:cubicBezTo>
                <a:cubicBezTo>
                  <a:pt x="11" y="0"/>
                  <a:pt x="7" y="4"/>
                  <a:pt x="7" y="9"/>
                </a:cubicBezTo>
                <a:cubicBezTo>
                  <a:pt x="7" y="9"/>
                  <a:pt x="7" y="9"/>
                  <a:pt x="7" y="10"/>
                </a:cubicBezTo>
                <a:cubicBezTo>
                  <a:pt x="4" y="14"/>
                  <a:pt x="0" y="20"/>
                  <a:pt x="0" y="25"/>
                </a:cubicBezTo>
                <a:cubicBezTo>
                  <a:pt x="1" y="32"/>
                  <a:pt x="17" y="76"/>
                  <a:pt x="40" y="81"/>
                </a:cubicBezTo>
                <a:cubicBezTo>
                  <a:pt x="40" y="85"/>
                  <a:pt x="41" y="91"/>
                  <a:pt x="42" y="94"/>
                </a:cubicBezTo>
                <a:cubicBezTo>
                  <a:pt x="44" y="102"/>
                  <a:pt x="54" y="110"/>
                  <a:pt x="66" y="110"/>
                </a:cubicBezTo>
                <a:cubicBezTo>
                  <a:pt x="66" y="111"/>
                  <a:pt x="67" y="111"/>
                  <a:pt x="67" y="111"/>
                </a:cubicBezTo>
                <a:cubicBezTo>
                  <a:pt x="76" y="111"/>
                  <a:pt x="91" y="107"/>
                  <a:pt x="103" y="83"/>
                </a:cubicBezTo>
                <a:cubicBezTo>
                  <a:pt x="103" y="83"/>
                  <a:pt x="103" y="83"/>
                  <a:pt x="103" y="83"/>
                </a:cubicBezTo>
                <a:cubicBezTo>
                  <a:pt x="110" y="83"/>
                  <a:pt x="117" y="77"/>
                  <a:pt x="117" y="69"/>
                </a:cubicBezTo>
                <a:cubicBezTo>
                  <a:pt x="117" y="61"/>
                  <a:pt x="110" y="55"/>
                  <a:pt x="103" y="55"/>
                </a:cubicBezTo>
                <a:close/>
                <a:moveTo>
                  <a:pt x="103" y="77"/>
                </a:moveTo>
                <a:cubicBezTo>
                  <a:pt x="99" y="77"/>
                  <a:pt x="95" y="73"/>
                  <a:pt x="95" y="69"/>
                </a:cubicBezTo>
                <a:cubicBezTo>
                  <a:pt x="95" y="65"/>
                  <a:pt x="99" y="62"/>
                  <a:pt x="103" y="62"/>
                </a:cubicBezTo>
                <a:cubicBezTo>
                  <a:pt x="107" y="62"/>
                  <a:pt x="110" y="65"/>
                  <a:pt x="110" y="69"/>
                </a:cubicBezTo>
                <a:cubicBezTo>
                  <a:pt x="110" y="73"/>
                  <a:pt x="107" y="77"/>
                  <a:pt x="103" y="7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11" name="Oval 179"/>
          <p:cNvSpPr>
            <a:spLocks noChangeArrowheads="1"/>
          </p:cNvSpPr>
          <p:nvPr userDrawn="1"/>
        </p:nvSpPr>
        <p:spPr bwMode="auto">
          <a:xfrm>
            <a:off x="8136467" y="4254500"/>
            <a:ext cx="42333" cy="31750"/>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12" name="Freeform 180"/>
          <p:cNvSpPr>
            <a:spLocks noEditPoints="1"/>
          </p:cNvSpPr>
          <p:nvPr userDrawn="1"/>
        </p:nvSpPr>
        <p:spPr bwMode="auto">
          <a:xfrm>
            <a:off x="10149418" y="2349500"/>
            <a:ext cx="499533" cy="363538"/>
          </a:xfrm>
          <a:custGeom>
            <a:avLst/>
            <a:gdLst>
              <a:gd name="T0" fmla="*/ 29 w 97"/>
              <a:gd name="T1" fmla="*/ 6 h 94"/>
              <a:gd name="T2" fmla="*/ 68 w 97"/>
              <a:gd name="T3" fmla="*/ 6 h 94"/>
              <a:gd name="T4" fmla="*/ 68 w 97"/>
              <a:gd name="T5" fmla="*/ 17 h 94"/>
              <a:gd name="T6" fmla="*/ 74 w 97"/>
              <a:gd name="T7" fmla="*/ 17 h 94"/>
              <a:gd name="T8" fmla="*/ 74 w 97"/>
              <a:gd name="T9" fmla="*/ 6 h 94"/>
              <a:gd name="T10" fmla="*/ 68 w 97"/>
              <a:gd name="T11" fmla="*/ 0 h 94"/>
              <a:gd name="T12" fmla="*/ 29 w 97"/>
              <a:gd name="T13" fmla="*/ 0 h 94"/>
              <a:gd name="T14" fmla="*/ 23 w 97"/>
              <a:gd name="T15" fmla="*/ 6 h 94"/>
              <a:gd name="T16" fmla="*/ 23 w 97"/>
              <a:gd name="T17" fmla="*/ 17 h 94"/>
              <a:gd name="T18" fmla="*/ 29 w 97"/>
              <a:gd name="T19" fmla="*/ 17 h 94"/>
              <a:gd name="T20" fmla="*/ 29 w 97"/>
              <a:gd name="T21" fmla="*/ 6 h 94"/>
              <a:gd name="T22" fmla="*/ 57 w 97"/>
              <a:gd name="T23" fmla="*/ 59 h 94"/>
              <a:gd name="T24" fmla="*/ 51 w 97"/>
              <a:gd name="T25" fmla="*/ 65 h 94"/>
              <a:gd name="T26" fmla="*/ 45 w 97"/>
              <a:gd name="T27" fmla="*/ 65 h 94"/>
              <a:gd name="T28" fmla="*/ 39 w 97"/>
              <a:gd name="T29" fmla="*/ 59 h 94"/>
              <a:gd name="T30" fmla="*/ 39 w 97"/>
              <a:gd name="T31" fmla="*/ 57 h 94"/>
              <a:gd name="T32" fmla="*/ 0 w 97"/>
              <a:gd name="T33" fmla="*/ 44 h 94"/>
              <a:gd name="T34" fmla="*/ 0 w 97"/>
              <a:gd name="T35" fmla="*/ 91 h 94"/>
              <a:gd name="T36" fmla="*/ 3 w 97"/>
              <a:gd name="T37" fmla="*/ 94 h 94"/>
              <a:gd name="T38" fmla="*/ 94 w 97"/>
              <a:gd name="T39" fmla="*/ 94 h 94"/>
              <a:gd name="T40" fmla="*/ 97 w 97"/>
              <a:gd name="T41" fmla="*/ 91 h 94"/>
              <a:gd name="T42" fmla="*/ 97 w 97"/>
              <a:gd name="T43" fmla="*/ 44 h 94"/>
              <a:gd name="T44" fmla="*/ 57 w 97"/>
              <a:gd name="T45" fmla="*/ 57 h 94"/>
              <a:gd name="T46" fmla="*/ 57 w 97"/>
              <a:gd name="T47" fmla="*/ 59 h 94"/>
              <a:gd name="T48" fmla="*/ 94 w 97"/>
              <a:gd name="T49" fmla="*/ 19 h 94"/>
              <a:gd name="T50" fmla="*/ 3 w 97"/>
              <a:gd name="T51" fmla="*/ 19 h 94"/>
              <a:gd name="T52" fmla="*/ 0 w 97"/>
              <a:gd name="T53" fmla="*/ 22 h 94"/>
              <a:gd name="T54" fmla="*/ 0 w 97"/>
              <a:gd name="T55" fmla="*/ 39 h 94"/>
              <a:gd name="T56" fmla="*/ 39 w 97"/>
              <a:gd name="T57" fmla="*/ 53 h 94"/>
              <a:gd name="T58" fmla="*/ 39 w 97"/>
              <a:gd name="T59" fmla="*/ 48 h 94"/>
              <a:gd name="T60" fmla="*/ 45 w 97"/>
              <a:gd name="T61" fmla="*/ 42 h 94"/>
              <a:gd name="T62" fmla="*/ 51 w 97"/>
              <a:gd name="T63" fmla="*/ 42 h 94"/>
              <a:gd name="T64" fmla="*/ 57 w 97"/>
              <a:gd name="T65" fmla="*/ 48 h 94"/>
              <a:gd name="T66" fmla="*/ 57 w 97"/>
              <a:gd name="T67" fmla="*/ 53 h 94"/>
              <a:gd name="T68" fmla="*/ 97 w 97"/>
              <a:gd name="T69" fmla="*/ 39 h 94"/>
              <a:gd name="T70" fmla="*/ 97 w 97"/>
              <a:gd name="T71" fmla="*/ 22 h 94"/>
              <a:gd name="T72" fmla="*/ 94 w 97"/>
              <a:gd name="T73" fmla="*/ 19 h 94"/>
              <a:gd name="T74" fmla="*/ 51 w 97"/>
              <a:gd name="T75" fmla="*/ 61 h 94"/>
              <a:gd name="T76" fmla="*/ 53 w 97"/>
              <a:gd name="T77" fmla="*/ 59 h 94"/>
              <a:gd name="T78" fmla="*/ 53 w 97"/>
              <a:gd name="T79" fmla="*/ 48 h 94"/>
              <a:gd name="T80" fmla="*/ 51 w 97"/>
              <a:gd name="T81" fmla="*/ 46 h 94"/>
              <a:gd name="T82" fmla="*/ 45 w 97"/>
              <a:gd name="T83" fmla="*/ 46 h 94"/>
              <a:gd name="T84" fmla="*/ 43 w 97"/>
              <a:gd name="T85" fmla="*/ 48 h 94"/>
              <a:gd name="T86" fmla="*/ 43 w 97"/>
              <a:gd name="T87" fmla="*/ 59 h 94"/>
              <a:gd name="T88" fmla="*/ 45 w 97"/>
              <a:gd name="T89" fmla="*/ 61 h 94"/>
              <a:gd name="T90" fmla="*/ 51 w 97"/>
              <a:gd name="T91" fmla="*/ 6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4">
                <a:moveTo>
                  <a:pt x="29" y="6"/>
                </a:moveTo>
                <a:cubicBezTo>
                  <a:pt x="68" y="6"/>
                  <a:pt x="68" y="6"/>
                  <a:pt x="68" y="6"/>
                </a:cubicBezTo>
                <a:cubicBezTo>
                  <a:pt x="68" y="17"/>
                  <a:pt x="68" y="17"/>
                  <a:pt x="68" y="17"/>
                </a:cubicBezTo>
                <a:cubicBezTo>
                  <a:pt x="74" y="17"/>
                  <a:pt x="74" y="17"/>
                  <a:pt x="74" y="17"/>
                </a:cubicBezTo>
                <a:cubicBezTo>
                  <a:pt x="74" y="6"/>
                  <a:pt x="74" y="6"/>
                  <a:pt x="74" y="6"/>
                </a:cubicBezTo>
                <a:cubicBezTo>
                  <a:pt x="74" y="3"/>
                  <a:pt x="71" y="0"/>
                  <a:pt x="68" y="0"/>
                </a:cubicBezTo>
                <a:cubicBezTo>
                  <a:pt x="29" y="0"/>
                  <a:pt x="29" y="0"/>
                  <a:pt x="29" y="0"/>
                </a:cubicBezTo>
                <a:cubicBezTo>
                  <a:pt x="25" y="0"/>
                  <a:pt x="23" y="3"/>
                  <a:pt x="23" y="6"/>
                </a:cubicBezTo>
                <a:cubicBezTo>
                  <a:pt x="23" y="17"/>
                  <a:pt x="23" y="17"/>
                  <a:pt x="23" y="17"/>
                </a:cubicBezTo>
                <a:cubicBezTo>
                  <a:pt x="29" y="17"/>
                  <a:pt x="29" y="17"/>
                  <a:pt x="29" y="17"/>
                </a:cubicBezTo>
                <a:lnTo>
                  <a:pt x="29" y="6"/>
                </a:lnTo>
                <a:close/>
                <a:moveTo>
                  <a:pt x="57" y="59"/>
                </a:moveTo>
                <a:cubicBezTo>
                  <a:pt x="57" y="62"/>
                  <a:pt x="55" y="65"/>
                  <a:pt x="51" y="65"/>
                </a:cubicBezTo>
                <a:cubicBezTo>
                  <a:pt x="45" y="65"/>
                  <a:pt x="45" y="65"/>
                  <a:pt x="45" y="65"/>
                </a:cubicBezTo>
                <a:cubicBezTo>
                  <a:pt x="42" y="65"/>
                  <a:pt x="39" y="62"/>
                  <a:pt x="39" y="59"/>
                </a:cubicBezTo>
                <a:cubicBezTo>
                  <a:pt x="39" y="57"/>
                  <a:pt x="39" y="57"/>
                  <a:pt x="39" y="57"/>
                </a:cubicBezTo>
                <a:cubicBezTo>
                  <a:pt x="23" y="56"/>
                  <a:pt x="9" y="50"/>
                  <a:pt x="0" y="44"/>
                </a:cubicBezTo>
                <a:cubicBezTo>
                  <a:pt x="0" y="91"/>
                  <a:pt x="0" y="91"/>
                  <a:pt x="0" y="91"/>
                </a:cubicBezTo>
                <a:cubicBezTo>
                  <a:pt x="0" y="93"/>
                  <a:pt x="1" y="94"/>
                  <a:pt x="3" y="94"/>
                </a:cubicBezTo>
                <a:cubicBezTo>
                  <a:pt x="94" y="94"/>
                  <a:pt x="94" y="94"/>
                  <a:pt x="94" y="94"/>
                </a:cubicBezTo>
                <a:cubicBezTo>
                  <a:pt x="95" y="94"/>
                  <a:pt x="97" y="93"/>
                  <a:pt x="97" y="91"/>
                </a:cubicBezTo>
                <a:cubicBezTo>
                  <a:pt x="97" y="44"/>
                  <a:pt x="97" y="44"/>
                  <a:pt x="97" y="44"/>
                </a:cubicBezTo>
                <a:cubicBezTo>
                  <a:pt x="87" y="50"/>
                  <a:pt x="74" y="56"/>
                  <a:pt x="57" y="57"/>
                </a:cubicBezTo>
                <a:lnTo>
                  <a:pt x="57" y="59"/>
                </a:lnTo>
                <a:close/>
                <a:moveTo>
                  <a:pt x="94" y="19"/>
                </a:moveTo>
                <a:cubicBezTo>
                  <a:pt x="3" y="19"/>
                  <a:pt x="3" y="19"/>
                  <a:pt x="3" y="19"/>
                </a:cubicBezTo>
                <a:cubicBezTo>
                  <a:pt x="1" y="19"/>
                  <a:pt x="0" y="20"/>
                  <a:pt x="0" y="22"/>
                </a:cubicBezTo>
                <a:cubicBezTo>
                  <a:pt x="0" y="39"/>
                  <a:pt x="0" y="39"/>
                  <a:pt x="0" y="39"/>
                </a:cubicBezTo>
                <a:cubicBezTo>
                  <a:pt x="8" y="45"/>
                  <a:pt x="22" y="52"/>
                  <a:pt x="39" y="53"/>
                </a:cubicBezTo>
                <a:cubicBezTo>
                  <a:pt x="39" y="48"/>
                  <a:pt x="39" y="48"/>
                  <a:pt x="39" y="48"/>
                </a:cubicBezTo>
                <a:cubicBezTo>
                  <a:pt x="39" y="45"/>
                  <a:pt x="42" y="42"/>
                  <a:pt x="45" y="42"/>
                </a:cubicBezTo>
                <a:cubicBezTo>
                  <a:pt x="51" y="42"/>
                  <a:pt x="51" y="42"/>
                  <a:pt x="51" y="42"/>
                </a:cubicBezTo>
                <a:cubicBezTo>
                  <a:pt x="55" y="42"/>
                  <a:pt x="57" y="45"/>
                  <a:pt x="57" y="48"/>
                </a:cubicBezTo>
                <a:cubicBezTo>
                  <a:pt x="57" y="53"/>
                  <a:pt x="57" y="53"/>
                  <a:pt x="57" y="53"/>
                </a:cubicBezTo>
                <a:cubicBezTo>
                  <a:pt x="74" y="52"/>
                  <a:pt x="88" y="45"/>
                  <a:pt x="97" y="39"/>
                </a:cubicBezTo>
                <a:cubicBezTo>
                  <a:pt x="97" y="22"/>
                  <a:pt x="97" y="22"/>
                  <a:pt x="97" y="22"/>
                </a:cubicBezTo>
                <a:cubicBezTo>
                  <a:pt x="97" y="20"/>
                  <a:pt x="95" y="19"/>
                  <a:pt x="94" y="19"/>
                </a:cubicBezTo>
                <a:close/>
                <a:moveTo>
                  <a:pt x="51" y="61"/>
                </a:moveTo>
                <a:cubicBezTo>
                  <a:pt x="52" y="61"/>
                  <a:pt x="53" y="60"/>
                  <a:pt x="53" y="59"/>
                </a:cubicBezTo>
                <a:cubicBezTo>
                  <a:pt x="53" y="48"/>
                  <a:pt x="53" y="48"/>
                  <a:pt x="53" y="48"/>
                </a:cubicBezTo>
                <a:cubicBezTo>
                  <a:pt x="53" y="47"/>
                  <a:pt x="52" y="46"/>
                  <a:pt x="51" y="46"/>
                </a:cubicBezTo>
                <a:cubicBezTo>
                  <a:pt x="45" y="46"/>
                  <a:pt x="45" y="46"/>
                  <a:pt x="45" y="46"/>
                </a:cubicBezTo>
                <a:cubicBezTo>
                  <a:pt x="44" y="46"/>
                  <a:pt x="43" y="47"/>
                  <a:pt x="43" y="48"/>
                </a:cubicBezTo>
                <a:cubicBezTo>
                  <a:pt x="43" y="59"/>
                  <a:pt x="43" y="59"/>
                  <a:pt x="43" y="59"/>
                </a:cubicBezTo>
                <a:cubicBezTo>
                  <a:pt x="43" y="60"/>
                  <a:pt x="44" y="61"/>
                  <a:pt x="45" y="61"/>
                </a:cubicBezTo>
                <a:lnTo>
                  <a:pt x="51" y="6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nvGrpSpPr>
          <p:cNvPr id="213" name="Group 212"/>
          <p:cNvGrpSpPr/>
          <p:nvPr userDrawn="1"/>
        </p:nvGrpSpPr>
        <p:grpSpPr>
          <a:xfrm>
            <a:off x="11309351" y="1017589"/>
            <a:ext cx="694267" cy="498475"/>
            <a:chOff x="8482013" y="1017588"/>
            <a:chExt cx="520700" cy="498475"/>
          </a:xfrm>
        </p:grpSpPr>
        <p:sp>
          <p:nvSpPr>
            <p:cNvPr id="214" name="Oval 181"/>
            <p:cNvSpPr>
              <a:spLocks noChangeArrowheads="1"/>
            </p:cNvSpPr>
            <p:nvPr userDrawn="1"/>
          </p:nvSpPr>
          <p:spPr bwMode="auto">
            <a:xfrm>
              <a:off x="8870950" y="1106488"/>
              <a:ext cx="66675" cy="650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15" name="Freeform 182"/>
            <p:cNvSpPr>
              <a:spLocks/>
            </p:cNvSpPr>
            <p:nvPr userDrawn="1"/>
          </p:nvSpPr>
          <p:spPr bwMode="auto">
            <a:xfrm>
              <a:off x="8482013" y="1071563"/>
              <a:ext cx="520700" cy="444500"/>
            </a:xfrm>
            <a:custGeom>
              <a:avLst/>
              <a:gdLst>
                <a:gd name="T0" fmla="*/ 126 w 135"/>
                <a:gd name="T1" fmla="*/ 36 h 115"/>
                <a:gd name="T2" fmla="*/ 109 w 135"/>
                <a:gd name="T3" fmla="*/ 28 h 115"/>
                <a:gd name="T4" fmla="*/ 100 w 135"/>
                <a:gd name="T5" fmla="*/ 29 h 115"/>
                <a:gd name="T6" fmla="*/ 93 w 135"/>
                <a:gd name="T7" fmla="*/ 6 h 115"/>
                <a:gd name="T8" fmla="*/ 86 w 135"/>
                <a:gd name="T9" fmla="*/ 5 h 115"/>
                <a:gd name="T10" fmla="*/ 79 w 135"/>
                <a:gd name="T11" fmla="*/ 29 h 115"/>
                <a:gd name="T12" fmla="*/ 78 w 135"/>
                <a:gd name="T13" fmla="*/ 29 h 115"/>
                <a:gd name="T14" fmla="*/ 58 w 135"/>
                <a:gd name="T15" fmla="*/ 29 h 115"/>
                <a:gd name="T16" fmla="*/ 56 w 135"/>
                <a:gd name="T17" fmla="*/ 29 h 115"/>
                <a:gd name="T18" fmla="*/ 54 w 135"/>
                <a:gd name="T19" fmla="*/ 5 h 115"/>
                <a:gd name="T20" fmla="*/ 41 w 135"/>
                <a:gd name="T21" fmla="*/ 5 h 115"/>
                <a:gd name="T22" fmla="*/ 37 w 135"/>
                <a:gd name="T23" fmla="*/ 29 h 115"/>
                <a:gd name="T24" fmla="*/ 35 w 135"/>
                <a:gd name="T25" fmla="*/ 29 h 115"/>
                <a:gd name="T26" fmla="*/ 6 w 135"/>
                <a:gd name="T27" fmla="*/ 40 h 115"/>
                <a:gd name="T28" fmla="*/ 8 w 135"/>
                <a:gd name="T29" fmla="*/ 66 h 115"/>
                <a:gd name="T30" fmla="*/ 15 w 135"/>
                <a:gd name="T31" fmla="*/ 42 h 115"/>
                <a:gd name="T32" fmla="*/ 25 w 135"/>
                <a:gd name="T33" fmla="*/ 108 h 115"/>
                <a:gd name="T34" fmla="*/ 27 w 135"/>
                <a:gd name="T35" fmla="*/ 69 h 115"/>
                <a:gd name="T36" fmla="*/ 36 w 135"/>
                <a:gd name="T37" fmla="*/ 108 h 115"/>
                <a:gd name="T38" fmla="*/ 37 w 135"/>
                <a:gd name="T39" fmla="*/ 42 h 115"/>
                <a:gd name="T40" fmla="*/ 45 w 135"/>
                <a:gd name="T41" fmla="*/ 31 h 115"/>
                <a:gd name="T42" fmla="*/ 47 w 135"/>
                <a:gd name="T43" fmla="*/ 31 h 115"/>
                <a:gd name="T44" fmla="*/ 56 w 135"/>
                <a:gd name="T45" fmla="*/ 42 h 115"/>
                <a:gd name="T46" fmla="*/ 56 w 135"/>
                <a:gd name="T47" fmla="*/ 108 h 115"/>
                <a:gd name="T48" fmla="*/ 66 w 135"/>
                <a:gd name="T49" fmla="*/ 69 h 115"/>
                <a:gd name="T50" fmla="*/ 68 w 135"/>
                <a:gd name="T51" fmla="*/ 108 h 115"/>
                <a:gd name="T52" fmla="*/ 77 w 135"/>
                <a:gd name="T53" fmla="*/ 42 h 115"/>
                <a:gd name="T54" fmla="*/ 86 w 135"/>
                <a:gd name="T55" fmla="*/ 31 h 115"/>
                <a:gd name="T56" fmla="*/ 93 w 135"/>
                <a:gd name="T57" fmla="*/ 33 h 115"/>
                <a:gd name="T58" fmla="*/ 100 w 135"/>
                <a:gd name="T59" fmla="*/ 40 h 115"/>
                <a:gd name="T60" fmla="*/ 90 w 135"/>
                <a:gd name="T61" fmla="*/ 79 h 115"/>
                <a:gd name="T62" fmla="*/ 100 w 135"/>
                <a:gd name="T63" fmla="*/ 109 h 115"/>
                <a:gd name="T64" fmla="*/ 108 w 135"/>
                <a:gd name="T65" fmla="*/ 79 h 115"/>
                <a:gd name="T66" fmla="*/ 111 w 135"/>
                <a:gd name="T67" fmla="*/ 109 h 115"/>
                <a:gd name="T68" fmla="*/ 119 w 135"/>
                <a:gd name="T69" fmla="*/ 79 h 115"/>
                <a:gd name="T70" fmla="*/ 118 w 135"/>
                <a:gd name="T71" fmla="*/ 40 h 115"/>
                <a:gd name="T72" fmla="*/ 126 w 135"/>
                <a:gd name="T73" fmla="*/ 6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 h="115">
                  <a:moveTo>
                    <a:pt x="133" y="60"/>
                  </a:moveTo>
                  <a:cubicBezTo>
                    <a:pt x="126" y="36"/>
                    <a:pt x="126" y="36"/>
                    <a:pt x="126" y="36"/>
                  </a:cubicBezTo>
                  <a:cubicBezTo>
                    <a:pt x="125" y="33"/>
                    <a:pt x="121" y="28"/>
                    <a:pt x="115" y="28"/>
                  </a:cubicBezTo>
                  <a:cubicBezTo>
                    <a:pt x="109" y="28"/>
                    <a:pt x="109" y="28"/>
                    <a:pt x="109" y="28"/>
                  </a:cubicBezTo>
                  <a:cubicBezTo>
                    <a:pt x="104" y="28"/>
                    <a:pt x="104" y="28"/>
                    <a:pt x="104" y="28"/>
                  </a:cubicBezTo>
                  <a:cubicBezTo>
                    <a:pt x="102" y="28"/>
                    <a:pt x="101" y="28"/>
                    <a:pt x="100" y="29"/>
                  </a:cubicBezTo>
                  <a:cubicBezTo>
                    <a:pt x="99" y="29"/>
                    <a:pt x="99" y="29"/>
                    <a:pt x="99" y="29"/>
                  </a:cubicBezTo>
                  <a:cubicBezTo>
                    <a:pt x="93" y="6"/>
                    <a:pt x="93" y="6"/>
                    <a:pt x="93" y="6"/>
                  </a:cubicBezTo>
                  <a:cubicBezTo>
                    <a:pt x="91" y="3"/>
                    <a:pt x="88" y="3"/>
                    <a:pt x="86" y="5"/>
                  </a:cubicBezTo>
                  <a:cubicBezTo>
                    <a:pt x="86" y="5"/>
                    <a:pt x="86" y="5"/>
                    <a:pt x="86" y="5"/>
                  </a:cubicBezTo>
                  <a:cubicBezTo>
                    <a:pt x="86" y="0"/>
                    <a:pt x="79" y="0"/>
                    <a:pt x="79" y="5"/>
                  </a:cubicBezTo>
                  <a:cubicBezTo>
                    <a:pt x="79" y="29"/>
                    <a:pt x="79" y="29"/>
                    <a:pt x="79" y="29"/>
                  </a:cubicBezTo>
                  <a:cubicBezTo>
                    <a:pt x="78" y="29"/>
                    <a:pt x="78" y="29"/>
                    <a:pt x="78" y="29"/>
                  </a:cubicBezTo>
                  <a:cubicBezTo>
                    <a:pt x="78" y="29"/>
                    <a:pt x="78" y="29"/>
                    <a:pt x="78" y="29"/>
                  </a:cubicBezTo>
                  <a:cubicBezTo>
                    <a:pt x="77" y="29"/>
                    <a:pt x="76" y="29"/>
                    <a:pt x="76" y="29"/>
                  </a:cubicBezTo>
                  <a:cubicBezTo>
                    <a:pt x="58" y="29"/>
                    <a:pt x="58" y="29"/>
                    <a:pt x="58" y="29"/>
                  </a:cubicBezTo>
                  <a:cubicBezTo>
                    <a:pt x="57" y="29"/>
                    <a:pt x="56" y="29"/>
                    <a:pt x="56" y="29"/>
                  </a:cubicBezTo>
                  <a:cubicBezTo>
                    <a:pt x="56" y="29"/>
                    <a:pt x="56" y="29"/>
                    <a:pt x="56" y="29"/>
                  </a:cubicBezTo>
                  <a:cubicBezTo>
                    <a:pt x="54" y="29"/>
                    <a:pt x="54" y="29"/>
                    <a:pt x="54" y="29"/>
                  </a:cubicBezTo>
                  <a:cubicBezTo>
                    <a:pt x="54" y="5"/>
                    <a:pt x="54" y="5"/>
                    <a:pt x="54" y="5"/>
                  </a:cubicBezTo>
                  <a:cubicBezTo>
                    <a:pt x="54" y="1"/>
                    <a:pt x="49" y="0"/>
                    <a:pt x="47" y="3"/>
                  </a:cubicBezTo>
                  <a:cubicBezTo>
                    <a:pt x="46" y="0"/>
                    <a:pt x="41" y="1"/>
                    <a:pt x="41" y="5"/>
                  </a:cubicBezTo>
                  <a:cubicBezTo>
                    <a:pt x="38" y="29"/>
                    <a:pt x="38" y="29"/>
                    <a:pt x="38" y="29"/>
                  </a:cubicBezTo>
                  <a:cubicBezTo>
                    <a:pt x="37" y="29"/>
                    <a:pt x="37" y="29"/>
                    <a:pt x="37" y="29"/>
                  </a:cubicBezTo>
                  <a:cubicBezTo>
                    <a:pt x="37" y="29"/>
                    <a:pt x="37" y="29"/>
                    <a:pt x="37" y="29"/>
                  </a:cubicBezTo>
                  <a:cubicBezTo>
                    <a:pt x="36" y="29"/>
                    <a:pt x="36" y="29"/>
                    <a:pt x="35" y="29"/>
                  </a:cubicBezTo>
                  <a:cubicBezTo>
                    <a:pt x="17" y="29"/>
                    <a:pt x="17" y="29"/>
                    <a:pt x="17" y="29"/>
                  </a:cubicBezTo>
                  <a:cubicBezTo>
                    <a:pt x="13" y="29"/>
                    <a:pt x="7" y="33"/>
                    <a:pt x="6" y="40"/>
                  </a:cubicBezTo>
                  <a:cubicBezTo>
                    <a:pt x="1" y="66"/>
                    <a:pt x="1" y="66"/>
                    <a:pt x="1" y="66"/>
                  </a:cubicBezTo>
                  <a:cubicBezTo>
                    <a:pt x="0" y="70"/>
                    <a:pt x="8" y="71"/>
                    <a:pt x="8" y="66"/>
                  </a:cubicBezTo>
                  <a:cubicBezTo>
                    <a:pt x="13" y="42"/>
                    <a:pt x="13" y="42"/>
                    <a:pt x="13" y="42"/>
                  </a:cubicBezTo>
                  <a:cubicBezTo>
                    <a:pt x="15" y="42"/>
                    <a:pt x="15" y="42"/>
                    <a:pt x="15" y="42"/>
                  </a:cubicBezTo>
                  <a:cubicBezTo>
                    <a:pt x="15" y="108"/>
                    <a:pt x="15" y="108"/>
                    <a:pt x="15" y="108"/>
                  </a:cubicBezTo>
                  <a:cubicBezTo>
                    <a:pt x="15" y="115"/>
                    <a:pt x="25" y="115"/>
                    <a:pt x="25" y="108"/>
                  </a:cubicBezTo>
                  <a:cubicBezTo>
                    <a:pt x="25" y="69"/>
                    <a:pt x="25" y="69"/>
                    <a:pt x="25" y="69"/>
                  </a:cubicBezTo>
                  <a:cubicBezTo>
                    <a:pt x="27" y="69"/>
                    <a:pt x="27" y="69"/>
                    <a:pt x="27" y="69"/>
                  </a:cubicBezTo>
                  <a:cubicBezTo>
                    <a:pt x="27" y="108"/>
                    <a:pt x="27" y="108"/>
                    <a:pt x="27" y="108"/>
                  </a:cubicBezTo>
                  <a:cubicBezTo>
                    <a:pt x="27" y="115"/>
                    <a:pt x="36" y="115"/>
                    <a:pt x="36" y="108"/>
                  </a:cubicBezTo>
                  <a:cubicBezTo>
                    <a:pt x="36" y="42"/>
                    <a:pt x="36" y="42"/>
                    <a:pt x="36" y="42"/>
                  </a:cubicBezTo>
                  <a:cubicBezTo>
                    <a:pt x="37" y="42"/>
                    <a:pt x="37" y="42"/>
                    <a:pt x="37" y="42"/>
                  </a:cubicBezTo>
                  <a:cubicBezTo>
                    <a:pt x="37" y="42"/>
                    <a:pt x="37" y="42"/>
                    <a:pt x="37" y="42"/>
                  </a:cubicBezTo>
                  <a:cubicBezTo>
                    <a:pt x="42" y="41"/>
                    <a:pt x="45" y="36"/>
                    <a:pt x="45" y="31"/>
                  </a:cubicBezTo>
                  <a:cubicBezTo>
                    <a:pt x="47" y="13"/>
                    <a:pt x="47" y="13"/>
                    <a:pt x="47" y="13"/>
                  </a:cubicBezTo>
                  <a:cubicBezTo>
                    <a:pt x="47" y="31"/>
                    <a:pt x="47" y="31"/>
                    <a:pt x="47" y="31"/>
                  </a:cubicBezTo>
                  <a:cubicBezTo>
                    <a:pt x="47" y="36"/>
                    <a:pt x="50" y="41"/>
                    <a:pt x="56" y="42"/>
                  </a:cubicBezTo>
                  <a:cubicBezTo>
                    <a:pt x="56" y="42"/>
                    <a:pt x="56" y="42"/>
                    <a:pt x="56" y="42"/>
                  </a:cubicBezTo>
                  <a:cubicBezTo>
                    <a:pt x="56" y="42"/>
                    <a:pt x="56" y="42"/>
                    <a:pt x="56" y="42"/>
                  </a:cubicBezTo>
                  <a:cubicBezTo>
                    <a:pt x="56" y="108"/>
                    <a:pt x="56" y="108"/>
                    <a:pt x="56" y="108"/>
                  </a:cubicBezTo>
                  <a:cubicBezTo>
                    <a:pt x="56" y="115"/>
                    <a:pt x="66" y="115"/>
                    <a:pt x="66" y="108"/>
                  </a:cubicBezTo>
                  <a:cubicBezTo>
                    <a:pt x="66" y="69"/>
                    <a:pt x="66" y="69"/>
                    <a:pt x="66" y="69"/>
                  </a:cubicBezTo>
                  <a:cubicBezTo>
                    <a:pt x="68" y="69"/>
                    <a:pt x="68" y="69"/>
                    <a:pt x="68" y="69"/>
                  </a:cubicBezTo>
                  <a:cubicBezTo>
                    <a:pt x="68" y="108"/>
                    <a:pt x="68" y="108"/>
                    <a:pt x="68" y="108"/>
                  </a:cubicBezTo>
                  <a:cubicBezTo>
                    <a:pt x="68" y="115"/>
                    <a:pt x="77" y="115"/>
                    <a:pt x="77" y="108"/>
                  </a:cubicBezTo>
                  <a:cubicBezTo>
                    <a:pt x="77" y="42"/>
                    <a:pt x="77" y="42"/>
                    <a:pt x="77" y="42"/>
                  </a:cubicBezTo>
                  <a:cubicBezTo>
                    <a:pt x="78" y="42"/>
                    <a:pt x="78" y="42"/>
                    <a:pt x="78" y="42"/>
                  </a:cubicBezTo>
                  <a:cubicBezTo>
                    <a:pt x="83" y="41"/>
                    <a:pt x="86" y="36"/>
                    <a:pt x="86" y="31"/>
                  </a:cubicBezTo>
                  <a:cubicBezTo>
                    <a:pt x="86" y="10"/>
                    <a:pt x="86" y="10"/>
                    <a:pt x="86" y="10"/>
                  </a:cubicBezTo>
                  <a:cubicBezTo>
                    <a:pt x="93" y="33"/>
                    <a:pt x="93" y="33"/>
                    <a:pt x="93" y="33"/>
                  </a:cubicBezTo>
                  <a:cubicBezTo>
                    <a:pt x="94" y="35"/>
                    <a:pt x="96" y="39"/>
                    <a:pt x="100" y="40"/>
                  </a:cubicBezTo>
                  <a:cubicBezTo>
                    <a:pt x="100" y="40"/>
                    <a:pt x="100" y="40"/>
                    <a:pt x="100" y="40"/>
                  </a:cubicBezTo>
                  <a:cubicBezTo>
                    <a:pt x="101" y="40"/>
                    <a:pt x="101" y="40"/>
                    <a:pt x="101" y="40"/>
                  </a:cubicBezTo>
                  <a:cubicBezTo>
                    <a:pt x="90" y="79"/>
                    <a:pt x="90" y="79"/>
                    <a:pt x="90" y="79"/>
                  </a:cubicBezTo>
                  <a:cubicBezTo>
                    <a:pt x="100" y="79"/>
                    <a:pt x="100" y="79"/>
                    <a:pt x="100" y="79"/>
                  </a:cubicBezTo>
                  <a:cubicBezTo>
                    <a:pt x="100" y="109"/>
                    <a:pt x="100" y="109"/>
                    <a:pt x="100" y="109"/>
                  </a:cubicBezTo>
                  <a:cubicBezTo>
                    <a:pt x="100" y="114"/>
                    <a:pt x="108" y="114"/>
                    <a:pt x="108" y="109"/>
                  </a:cubicBezTo>
                  <a:cubicBezTo>
                    <a:pt x="108" y="79"/>
                    <a:pt x="108" y="79"/>
                    <a:pt x="108" y="79"/>
                  </a:cubicBezTo>
                  <a:cubicBezTo>
                    <a:pt x="111" y="79"/>
                    <a:pt x="111" y="79"/>
                    <a:pt x="111" y="79"/>
                  </a:cubicBezTo>
                  <a:cubicBezTo>
                    <a:pt x="111" y="109"/>
                    <a:pt x="111" y="109"/>
                    <a:pt x="111" y="109"/>
                  </a:cubicBezTo>
                  <a:cubicBezTo>
                    <a:pt x="111" y="114"/>
                    <a:pt x="119" y="114"/>
                    <a:pt x="119" y="109"/>
                  </a:cubicBezTo>
                  <a:cubicBezTo>
                    <a:pt x="119" y="79"/>
                    <a:pt x="119" y="79"/>
                    <a:pt x="119" y="79"/>
                  </a:cubicBezTo>
                  <a:cubicBezTo>
                    <a:pt x="129" y="79"/>
                    <a:pt x="129" y="79"/>
                    <a:pt x="129" y="79"/>
                  </a:cubicBezTo>
                  <a:cubicBezTo>
                    <a:pt x="118" y="40"/>
                    <a:pt x="118" y="40"/>
                    <a:pt x="118" y="40"/>
                  </a:cubicBezTo>
                  <a:cubicBezTo>
                    <a:pt x="120" y="40"/>
                    <a:pt x="120" y="40"/>
                    <a:pt x="120" y="40"/>
                  </a:cubicBezTo>
                  <a:cubicBezTo>
                    <a:pt x="126" y="63"/>
                    <a:pt x="126" y="63"/>
                    <a:pt x="126" y="63"/>
                  </a:cubicBezTo>
                  <a:cubicBezTo>
                    <a:pt x="128" y="68"/>
                    <a:pt x="135" y="65"/>
                    <a:pt x="133" y="6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16" name="Oval 183"/>
            <p:cNvSpPr>
              <a:spLocks noChangeArrowheads="1"/>
            </p:cNvSpPr>
            <p:nvPr userDrawn="1"/>
          </p:nvSpPr>
          <p:spPr bwMode="auto">
            <a:xfrm>
              <a:off x="8705850" y="1109663"/>
              <a:ext cx="65088" cy="61913"/>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17" name="Oval 184"/>
            <p:cNvSpPr>
              <a:spLocks noChangeArrowheads="1"/>
            </p:cNvSpPr>
            <p:nvPr userDrawn="1"/>
          </p:nvSpPr>
          <p:spPr bwMode="auto">
            <a:xfrm>
              <a:off x="8547100" y="1106488"/>
              <a:ext cx="65088" cy="650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18" name="Rectangle 185"/>
            <p:cNvSpPr>
              <a:spLocks noChangeArrowheads="1"/>
            </p:cNvSpPr>
            <p:nvPr userDrawn="1"/>
          </p:nvSpPr>
          <p:spPr bwMode="auto">
            <a:xfrm>
              <a:off x="8662988" y="1017588"/>
              <a:ext cx="7938" cy="26988"/>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19" name="Rectangle 186"/>
            <p:cNvSpPr>
              <a:spLocks noChangeArrowheads="1"/>
            </p:cNvSpPr>
            <p:nvPr userDrawn="1"/>
          </p:nvSpPr>
          <p:spPr bwMode="auto">
            <a:xfrm>
              <a:off x="8674100" y="1052513"/>
              <a:ext cx="26988" cy="111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20" name="Rectangle 187"/>
            <p:cNvSpPr>
              <a:spLocks noChangeArrowheads="1"/>
            </p:cNvSpPr>
            <p:nvPr userDrawn="1"/>
          </p:nvSpPr>
          <p:spPr bwMode="auto">
            <a:xfrm>
              <a:off x="8628063" y="1052513"/>
              <a:ext cx="26988" cy="111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21" name="Rectangle 188"/>
            <p:cNvSpPr>
              <a:spLocks noChangeArrowheads="1"/>
            </p:cNvSpPr>
            <p:nvPr userDrawn="1"/>
          </p:nvSpPr>
          <p:spPr bwMode="auto">
            <a:xfrm>
              <a:off x="8809038" y="1017588"/>
              <a:ext cx="12700" cy="26988"/>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22" name="Rectangle 189"/>
            <p:cNvSpPr>
              <a:spLocks noChangeArrowheads="1"/>
            </p:cNvSpPr>
            <p:nvPr userDrawn="1"/>
          </p:nvSpPr>
          <p:spPr bwMode="auto">
            <a:xfrm>
              <a:off x="8824913" y="1052513"/>
              <a:ext cx="26988" cy="111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23" name="Rectangle 190"/>
            <p:cNvSpPr>
              <a:spLocks noChangeArrowheads="1"/>
            </p:cNvSpPr>
            <p:nvPr userDrawn="1"/>
          </p:nvSpPr>
          <p:spPr bwMode="auto">
            <a:xfrm>
              <a:off x="8778875" y="1052513"/>
              <a:ext cx="26988" cy="111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sp>
        <p:nvSpPr>
          <p:cNvPr id="224" name="Freeform 191"/>
          <p:cNvSpPr>
            <a:spLocks/>
          </p:cNvSpPr>
          <p:nvPr userDrawn="1"/>
        </p:nvSpPr>
        <p:spPr bwMode="auto">
          <a:xfrm>
            <a:off x="4686301" y="3575051"/>
            <a:ext cx="556684" cy="334963"/>
          </a:xfrm>
          <a:custGeom>
            <a:avLst/>
            <a:gdLst>
              <a:gd name="T0" fmla="*/ 33 w 108"/>
              <a:gd name="T1" fmla="*/ 87 h 87"/>
              <a:gd name="T2" fmla="*/ 52 w 108"/>
              <a:gd name="T3" fmla="*/ 86 h 87"/>
              <a:gd name="T4" fmla="*/ 74 w 108"/>
              <a:gd name="T5" fmla="*/ 68 h 87"/>
              <a:gd name="T6" fmla="*/ 83 w 108"/>
              <a:gd name="T7" fmla="*/ 46 h 87"/>
              <a:gd name="T8" fmla="*/ 91 w 108"/>
              <a:gd name="T9" fmla="*/ 39 h 87"/>
              <a:gd name="T10" fmla="*/ 95 w 108"/>
              <a:gd name="T11" fmla="*/ 49 h 87"/>
              <a:gd name="T12" fmla="*/ 96 w 108"/>
              <a:gd name="T13" fmla="*/ 84 h 87"/>
              <a:gd name="T14" fmla="*/ 99 w 108"/>
              <a:gd name="T15" fmla="*/ 86 h 87"/>
              <a:gd name="T16" fmla="*/ 102 w 108"/>
              <a:gd name="T17" fmla="*/ 83 h 87"/>
              <a:gd name="T18" fmla="*/ 108 w 108"/>
              <a:gd name="T19" fmla="*/ 25 h 87"/>
              <a:gd name="T20" fmla="*/ 106 w 108"/>
              <a:gd name="T21" fmla="*/ 12 h 87"/>
              <a:gd name="T22" fmla="*/ 91 w 108"/>
              <a:gd name="T23" fmla="*/ 1 h 87"/>
              <a:gd name="T24" fmla="*/ 79 w 108"/>
              <a:gd name="T25" fmla="*/ 8 h 87"/>
              <a:gd name="T26" fmla="*/ 60 w 108"/>
              <a:gd name="T27" fmla="*/ 46 h 87"/>
              <a:gd name="T28" fmla="*/ 32 w 108"/>
              <a:gd name="T29" fmla="*/ 66 h 87"/>
              <a:gd name="T30" fmla="*/ 2 w 108"/>
              <a:gd name="T31" fmla="*/ 78 h 87"/>
              <a:gd name="T32" fmla="*/ 0 w 108"/>
              <a:gd name="T33" fmla="*/ 82 h 87"/>
              <a:gd name="T34" fmla="*/ 4 w 108"/>
              <a:gd name="T35" fmla="*/ 86 h 87"/>
              <a:gd name="T36" fmla="*/ 33 w 108"/>
              <a:gd name="T3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87">
                <a:moveTo>
                  <a:pt x="33" y="87"/>
                </a:moveTo>
                <a:cubicBezTo>
                  <a:pt x="39" y="87"/>
                  <a:pt x="46" y="87"/>
                  <a:pt x="52" y="86"/>
                </a:cubicBezTo>
                <a:cubicBezTo>
                  <a:pt x="64" y="86"/>
                  <a:pt x="71" y="79"/>
                  <a:pt x="74" y="68"/>
                </a:cubicBezTo>
                <a:cubicBezTo>
                  <a:pt x="77" y="61"/>
                  <a:pt x="79" y="53"/>
                  <a:pt x="83" y="46"/>
                </a:cubicBezTo>
                <a:cubicBezTo>
                  <a:pt x="84" y="43"/>
                  <a:pt x="86" y="38"/>
                  <a:pt x="91" y="39"/>
                </a:cubicBezTo>
                <a:cubicBezTo>
                  <a:pt x="95" y="40"/>
                  <a:pt x="95" y="45"/>
                  <a:pt x="95" y="49"/>
                </a:cubicBezTo>
                <a:cubicBezTo>
                  <a:pt x="96" y="59"/>
                  <a:pt x="95" y="74"/>
                  <a:pt x="96" y="84"/>
                </a:cubicBezTo>
                <a:cubicBezTo>
                  <a:pt x="96" y="86"/>
                  <a:pt x="99" y="86"/>
                  <a:pt x="99" y="86"/>
                </a:cubicBezTo>
                <a:cubicBezTo>
                  <a:pt x="99" y="86"/>
                  <a:pt x="102" y="86"/>
                  <a:pt x="102" y="83"/>
                </a:cubicBezTo>
                <a:cubicBezTo>
                  <a:pt x="104" y="66"/>
                  <a:pt x="106" y="43"/>
                  <a:pt x="108" y="25"/>
                </a:cubicBezTo>
                <a:cubicBezTo>
                  <a:pt x="108" y="21"/>
                  <a:pt x="108" y="16"/>
                  <a:pt x="106" y="12"/>
                </a:cubicBezTo>
                <a:cubicBezTo>
                  <a:pt x="105" y="8"/>
                  <a:pt x="100" y="1"/>
                  <a:pt x="91" y="1"/>
                </a:cubicBezTo>
                <a:cubicBezTo>
                  <a:pt x="83" y="0"/>
                  <a:pt x="82" y="3"/>
                  <a:pt x="79" y="8"/>
                </a:cubicBezTo>
                <a:cubicBezTo>
                  <a:pt x="72" y="20"/>
                  <a:pt x="65" y="33"/>
                  <a:pt x="60" y="46"/>
                </a:cubicBezTo>
                <a:cubicBezTo>
                  <a:pt x="54" y="58"/>
                  <a:pt x="47" y="65"/>
                  <a:pt x="32" y="66"/>
                </a:cubicBezTo>
                <a:cubicBezTo>
                  <a:pt x="22" y="66"/>
                  <a:pt x="12" y="73"/>
                  <a:pt x="2" y="78"/>
                </a:cubicBezTo>
                <a:cubicBezTo>
                  <a:pt x="0" y="79"/>
                  <a:pt x="0" y="82"/>
                  <a:pt x="0" y="82"/>
                </a:cubicBezTo>
                <a:cubicBezTo>
                  <a:pt x="1" y="84"/>
                  <a:pt x="2" y="85"/>
                  <a:pt x="4" y="86"/>
                </a:cubicBezTo>
                <a:cubicBezTo>
                  <a:pt x="14" y="87"/>
                  <a:pt x="22" y="86"/>
                  <a:pt x="33" y="8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25" name="Freeform 192"/>
          <p:cNvSpPr>
            <a:spLocks/>
          </p:cNvSpPr>
          <p:nvPr userDrawn="1"/>
        </p:nvSpPr>
        <p:spPr bwMode="auto">
          <a:xfrm>
            <a:off x="5325534" y="3257550"/>
            <a:ext cx="230717" cy="509588"/>
          </a:xfrm>
          <a:custGeom>
            <a:avLst/>
            <a:gdLst>
              <a:gd name="T0" fmla="*/ 61 w 109"/>
              <a:gd name="T1" fmla="*/ 37 h 321"/>
              <a:gd name="T2" fmla="*/ 70 w 109"/>
              <a:gd name="T3" fmla="*/ 37 h 321"/>
              <a:gd name="T4" fmla="*/ 80 w 109"/>
              <a:gd name="T5" fmla="*/ 0 h 321"/>
              <a:gd name="T6" fmla="*/ 29 w 109"/>
              <a:gd name="T7" fmla="*/ 0 h 321"/>
              <a:gd name="T8" fmla="*/ 36 w 109"/>
              <a:gd name="T9" fmla="*/ 37 h 321"/>
              <a:gd name="T10" fmla="*/ 49 w 109"/>
              <a:gd name="T11" fmla="*/ 37 h 321"/>
              <a:gd name="T12" fmla="*/ 0 w 109"/>
              <a:gd name="T13" fmla="*/ 261 h 321"/>
              <a:gd name="T14" fmla="*/ 53 w 109"/>
              <a:gd name="T15" fmla="*/ 321 h 321"/>
              <a:gd name="T16" fmla="*/ 109 w 109"/>
              <a:gd name="T17" fmla="*/ 261 h 321"/>
              <a:gd name="T18" fmla="*/ 61 w 109"/>
              <a:gd name="T19" fmla="*/ 3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321">
                <a:moveTo>
                  <a:pt x="61" y="37"/>
                </a:moveTo>
                <a:lnTo>
                  <a:pt x="70" y="37"/>
                </a:lnTo>
                <a:lnTo>
                  <a:pt x="80" y="0"/>
                </a:lnTo>
                <a:lnTo>
                  <a:pt x="29" y="0"/>
                </a:lnTo>
                <a:lnTo>
                  <a:pt x="36" y="37"/>
                </a:lnTo>
                <a:lnTo>
                  <a:pt x="49" y="37"/>
                </a:lnTo>
                <a:lnTo>
                  <a:pt x="0" y="261"/>
                </a:lnTo>
                <a:lnTo>
                  <a:pt x="53" y="321"/>
                </a:lnTo>
                <a:lnTo>
                  <a:pt x="109" y="261"/>
                </a:lnTo>
                <a:lnTo>
                  <a:pt x="61" y="3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nvGrpSpPr>
          <p:cNvPr id="226" name="Group 225"/>
          <p:cNvGrpSpPr/>
          <p:nvPr userDrawn="1"/>
        </p:nvGrpSpPr>
        <p:grpSpPr>
          <a:xfrm>
            <a:off x="10310284" y="3551239"/>
            <a:ext cx="457200" cy="301625"/>
            <a:chOff x="7732713" y="3551238"/>
            <a:chExt cx="342900" cy="301625"/>
          </a:xfrm>
        </p:grpSpPr>
        <p:sp>
          <p:nvSpPr>
            <p:cNvPr id="227" name="Freeform 193"/>
            <p:cNvSpPr>
              <a:spLocks/>
            </p:cNvSpPr>
            <p:nvPr userDrawn="1"/>
          </p:nvSpPr>
          <p:spPr bwMode="auto">
            <a:xfrm>
              <a:off x="7732713" y="3705225"/>
              <a:ext cx="342900" cy="147638"/>
            </a:xfrm>
            <a:custGeom>
              <a:avLst/>
              <a:gdLst>
                <a:gd name="T0" fmla="*/ 0 w 89"/>
                <a:gd name="T1" fmla="*/ 0 h 38"/>
                <a:gd name="T2" fmla="*/ 45 w 89"/>
                <a:gd name="T3" fmla="*/ 38 h 38"/>
                <a:gd name="T4" fmla="*/ 89 w 89"/>
                <a:gd name="T5" fmla="*/ 0 h 38"/>
                <a:gd name="T6" fmla="*/ 0 w 89"/>
                <a:gd name="T7" fmla="*/ 0 h 38"/>
              </a:gdLst>
              <a:ahLst/>
              <a:cxnLst>
                <a:cxn ang="0">
                  <a:pos x="T0" y="T1"/>
                </a:cxn>
                <a:cxn ang="0">
                  <a:pos x="T2" y="T3"/>
                </a:cxn>
                <a:cxn ang="0">
                  <a:pos x="T4" y="T5"/>
                </a:cxn>
                <a:cxn ang="0">
                  <a:pos x="T6" y="T7"/>
                </a:cxn>
              </a:cxnLst>
              <a:rect l="0" t="0" r="r" b="b"/>
              <a:pathLst>
                <a:path w="89" h="38">
                  <a:moveTo>
                    <a:pt x="0" y="0"/>
                  </a:moveTo>
                  <a:cubicBezTo>
                    <a:pt x="4" y="21"/>
                    <a:pt x="22" y="38"/>
                    <a:pt x="45" y="38"/>
                  </a:cubicBezTo>
                  <a:cubicBezTo>
                    <a:pt x="67" y="38"/>
                    <a:pt x="86" y="21"/>
                    <a:pt x="89" y="0"/>
                  </a:cubicBezTo>
                  <a:lnTo>
                    <a:pt x="0"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28" name="Oval 194"/>
            <p:cNvSpPr>
              <a:spLocks noChangeArrowheads="1"/>
            </p:cNvSpPr>
            <p:nvPr userDrawn="1"/>
          </p:nvSpPr>
          <p:spPr bwMode="auto">
            <a:xfrm>
              <a:off x="7762875" y="3551238"/>
              <a:ext cx="92075" cy="93663"/>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29" name="Oval 195"/>
            <p:cNvSpPr>
              <a:spLocks noChangeArrowheads="1"/>
            </p:cNvSpPr>
            <p:nvPr userDrawn="1"/>
          </p:nvSpPr>
          <p:spPr bwMode="auto">
            <a:xfrm>
              <a:off x="7951788" y="3551238"/>
              <a:ext cx="93663" cy="93663"/>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sp>
        <p:nvSpPr>
          <p:cNvPr id="230" name="Freeform 196"/>
          <p:cNvSpPr>
            <a:spLocks noEditPoints="1"/>
          </p:cNvSpPr>
          <p:nvPr userDrawn="1"/>
        </p:nvSpPr>
        <p:spPr bwMode="auto">
          <a:xfrm>
            <a:off x="11267018" y="1758950"/>
            <a:ext cx="690033" cy="433388"/>
          </a:xfrm>
          <a:custGeom>
            <a:avLst/>
            <a:gdLst>
              <a:gd name="T0" fmla="*/ 10 w 134"/>
              <a:gd name="T1" fmla="*/ 0 h 112"/>
              <a:gd name="T2" fmla="*/ 59 w 134"/>
              <a:gd name="T3" fmla="*/ 0 h 112"/>
              <a:gd name="T4" fmla="*/ 69 w 134"/>
              <a:gd name="T5" fmla="*/ 11 h 112"/>
              <a:gd name="T6" fmla="*/ 100 w 134"/>
              <a:gd name="T7" fmla="*/ 11 h 112"/>
              <a:gd name="T8" fmla="*/ 110 w 134"/>
              <a:gd name="T9" fmla="*/ 19 h 112"/>
              <a:gd name="T10" fmla="*/ 24 w 134"/>
              <a:gd name="T11" fmla="*/ 19 h 112"/>
              <a:gd name="T12" fmla="*/ 8 w 134"/>
              <a:gd name="T13" fmla="*/ 33 h 112"/>
              <a:gd name="T14" fmla="*/ 0 w 134"/>
              <a:gd name="T15" fmla="*/ 83 h 112"/>
              <a:gd name="T16" fmla="*/ 0 w 134"/>
              <a:gd name="T17" fmla="*/ 11 h 112"/>
              <a:gd name="T18" fmla="*/ 10 w 134"/>
              <a:gd name="T19" fmla="*/ 0 h 112"/>
              <a:gd name="T20" fmla="*/ 33 w 134"/>
              <a:gd name="T21" fmla="*/ 31 h 112"/>
              <a:gd name="T22" fmla="*/ 16 w 134"/>
              <a:gd name="T23" fmla="*/ 45 h 112"/>
              <a:gd name="T24" fmla="*/ 6 w 134"/>
              <a:gd name="T25" fmla="*/ 112 h 112"/>
              <a:gd name="T26" fmla="*/ 122 w 134"/>
              <a:gd name="T27" fmla="*/ 112 h 112"/>
              <a:gd name="T28" fmla="*/ 133 w 134"/>
              <a:gd name="T29" fmla="*/ 45 h 112"/>
              <a:gd name="T30" fmla="*/ 121 w 134"/>
              <a:gd name="T31" fmla="*/ 31 h 112"/>
              <a:gd name="T32" fmla="*/ 33 w 134"/>
              <a:gd name="T33" fmla="*/ 3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12">
                <a:moveTo>
                  <a:pt x="10" y="0"/>
                </a:moveTo>
                <a:cubicBezTo>
                  <a:pt x="59" y="0"/>
                  <a:pt x="59" y="0"/>
                  <a:pt x="59" y="0"/>
                </a:cubicBezTo>
                <a:cubicBezTo>
                  <a:pt x="67" y="0"/>
                  <a:pt x="69" y="5"/>
                  <a:pt x="69" y="11"/>
                </a:cubicBezTo>
                <a:cubicBezTo>
                  <a:pt x="100" y="11"/>
                  <a:pt x="100" y="11"/>
                  <a:pt x="100" y="11"/>
                </a:cubicBezTo>
                <a:cubicBezTo>
                  <a:pt x="105" y="11"/>
                  <a:pt x="109" y="14"/>
                  <a:pt x="110" y="19"/>
                </a:cubicBezTo>
                <a:cubicBezTo>
                  <a:pt x="24" y="19"/>
                  <a:pt x="24" y="19"/>
                  <a:pt x="24" y="19"/>
                </a:cubicBezTo>
                <a:cubicBezTo>
                  <a:pt x="16" y="19"/>
                  <a:pt x="9" y="25"/>
                  <a:pt x="8" y="33"/>
                </a:cubicBezTo>
                <a:cubicBezTo>
                  <a:pt x="0" y="83"/>
                  <a:pt x="0" y="83"/>
                  <a:pt x="0" y="83"/>
                </a:cubicBezTo>
                <a:cubicBezTo>
                  <a:pt x="0" y="11"/>
                  <a:pt x="0" y="11"/>
                  <a:pt x="0" y="11"/>
                </a:cubicBezTo>
                <a:cubicBezTo>
                  <a:pt x="0" y="5"/>
                  <a:pt x="4" y="0"/>
                  <a:pt x="10" y="0"/>
                </a:cubicBezTo>
                <a:close/>
                <a:moveTo>
                  <a:pt x="33" y="31"/>
                </a:moveTo>
                <a:cubicBezTo>
                  <a:pt x="25" y="31"/>
                  <a:pt x="18" y="37"/>
                  <a:pt x="16" y="45"/>
                </a:cubicBezTo>
                <a:cubicBezTo>
                  <a:pt x="6" y="112"/>
                  <a:pt x="6" y="112"/>
                  <a:pt x="6" y="112"/>
                </a:cubicBezTo>
                <a:cubicBezTo>
                  <a:pt x="122" y="112"/>
                  <a:pt x="122" y="112"/>
                  <a:pt x="122" y="112"/>
                </a:cubicBezTo>
                <a:cubicBezTo>
                  <a:pt x="133" y="45"/>
                  <a:pt x="133" y="45"/>
                  <a:pt x="133" y="45"/>
                </a:cubicBezTo>
                <a:cubicBezTo>
                  <a:pt x="134" y="37"/>
                  <a:pt x="129" y="31"/>
                  <a:pt x="121" y="31"/>
                </a:cubicBezTo>
                <a:lnTo>
                  <a:pt x="33" y="3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31" name="Freeform 197"/>
          <p:cNvSpPr>
            <a:spLocks/>
          </p:cNvSpPr>
          <p:nvPr userDrawn="1"/>
        </p:nvSpPr>
        <p:spPr bwMode="auto">
          <a:xfrm>
            <a:off x="3704168" y="3644900"/>
            <a:ext cx="853017" cy="350838"/>
          </a:xfrm>
          <a:custGeom>
            <a:avLst/>
            <a:gdLst>
              <a:gd name="T0" fmla="*/ 20 w 166"/>
              <a:gd name="T1" fmla="*/ 91 h 91"/>
              <a:gd name="T2" fmla="*/ 0 w 166"/>
              <a:gd name="T3" fmla="*/ 58 h 91"/>
              <a:gd name="T4" fmla="*/ 38 w 166"/>
              <a:gd name="T5" fmla="*/ 22 h 91"/>
              <a:gd name="T6" fmla="*/ 72 w 166"/>
              <a:gd name="T7" fmla="*/ 0 h 91"/>
              <a:gd name="T8" fmla="*/ 105 w 166"/>
              <a:gd name="T9" fmla="*/ 22 h 91"/>
              <a:gd name="T10" fmla="*/ 130 w 166"/>
              <a:gd name="T11" fmla="*/ 22 h 91"/>
              <a:gd name="T12" fmla="*/ 166 w 166"/>
              <a:gd name="T13" fmla="*/ 58 h 91"/>
              <a:gd name="T14" fmla="*/ 145 w 166"/>
              <a:gd name="T15" fmla="*/ 91 h 91"/>
              <a:gd name="T16" fmla="*/ 106 w 166"/>
              <a:gd name="T17" fmla="*/ 91 h 91"/>
              <a:gd name="T18" fmla="*/ 106 w 166"/>
              <a:gd name="T19" fmla="*/ 49 h 91"/>
              <a:gd name="T20" fmla="*/ 57 w 166"/>
              <a:gd name="T21" fmla="*/ 49 h 91"/>
              <a:gd name="T22" fmla="*/ 57 w 166"/>
              <a:gd name="T23" fmla="*/ 91 h 91"/>
              <a:gd name="T24" fmla="*/ 33 w 166"/>
              <a:gd name="T25" fmla="*/ 91 h 91"/>
              <a:gd name="T26" fmla="*/ 20 w 166"/>
              <a:gd name="T27"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91">
                <a:moveTo>
                  <a:pt x="20" y="91"/>
                </a:moveTo>
                <a:cubicBezTo>
                  <a:pt x="8" y="85"/>
                  <a:pt x="0" y="72"/>
                  <a:pt x="0" y="58"/>
                </a:cubicBezTo>
                <a:cubicBezTo>
                  <a:pt x="0" y="39"/>
                  <a:pt x="20" y="24"/>
                  <a:pt x="38" y="22"/>
                </a:cubicBezTo>
                <a:cubicBezTo>
                  <a:pt x="44" y="9"/>
                  <a:pt x="57" y="0"/>
                  <a:pt x="72" y="0"/>
                </a:cubicBezTo>
                <a:cubicBezTo>
                  <a:pt x="87" y="0"/>
                  <a:pt x="100" y="9"/>
                  <a:pt x="105" y="22"/>
                </a:cubicBezTo>
                <a:cubicBezTo>
                  <a:pt x="106" y="22"/>
                  <a:pt x="129" y="22"/>
                  <a:pt x="130" y="22"/>
                </a:cubicBezTo>
                <a:cubicBezTo>
                  <a:pt x="150" y="22"/>
                  <a:pt x="166" y="38"/>
                  <a:pt x="166" y="58"/>
                </a:cubicBezTo>
                <a:cubicBezTo>
                  <a:pt x="166" y="72"/>
                  <a:pt x="158" y="85"/>
                  <a:pt x="145" y="91"/>
                </a:cubicBezTo>
                <a:cubicBezTo>
                  <a:pt x="106" y="91"/>
                  <a:pt x="106" y="91"/>
                  <a:pt x="106" y="91"/>
                </a:cubicBezTo>
                <a:cubicBezTo>
                  <a:pt x="106" y="49"/>
                  <a:pt x="106" y="49"/>
                  <a:pt x="106" y="49"/>
                </a:cubicBezTo>
                <a:cubicBezTo>
                  <a:pt x="57" y="49"/>
                  <a:pt x="57" y="49"/>
                  <a:pt x="57" y="49"/>
                </a:cubicBezTo>
                <a:cubicBezTo>
                  <a:pt x="57" y="91"/>
                  <a:pt x="57" y="91"/>
                  <a:pt x="57" y="91"/>
                </a:cubicBezTo>
                <a:cubicBezTo>
                  <a:pt x="33" y="91"/>
                  <a:pt x="33" y="91"/>
                  <a:pt x="33" y="91"/>
                </a:cubicBezTo>
                <a:lnTo>
                  <a:pt x="20" y="9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32" name="Freeform 198"/>
          <p:cNvSpPr>
            <a:spLocks/>
          </p:cNvSpPr>
          <p:nvPr userDrawn="1"/>
        </p:nvSpPr>
        <p:spPr bwMode="auto">
          <a:xfrm>
            <a:off x="3960285" y="3860800"/>
            <a:ext cx="319617" cy="323850"/>
          </a:xfrm>
          <a:custGeom>
            <a:avLst/>
            <a:gdLst>
              <a:gd name="T0" fmla="*/ 39 w 151"/>
              <a:gd name="T1" fmla="*/ 0 h 204"/>
              <a:gd name="T2" fmla="*/ 39 w 151"/>
              <a:gd name="T3" fmla="*/ 107 h 204"/>
              <a:gd name="T4" fmla="*/ 0 w 151"/>
              <a:gd name="T5" fmla="*/ 107 h 204"/>
              <a:gd name="T6" fmla="*/ 76 w 151"/>
              <a:gd name="T7" fmla="*/ 204 h 204"/>
              <a:gd name="T8" fmla="*/ 151 w 151"/>
              <a:gd name="T9" fmla="*/ 107 h 204"/>
              <a:gd name="T10" fmla="*/ 115 w 151"/>
              <a:gd name="T11" fmla="*/ 107 h 204"/>
              <a:gd name="T12" fmla="*/ 115 w 151"/>
              <a:gd name="T13" fmla="*/ 0 h 204"/>
              <a:gd name="T14" fmla="*/ 39 w 151"/>
              <a:gd name="T15" fmla="*/ 0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204">
                <a:moveTo>
                  <a:pt x="39" y="0"/>
                </a:moveTo>
                <a:lnTo>
                  <a:pt x="39" y="107"/>
                </a:lnTo>
                <a:lnTo>
                  <a:pt x="0" y="107"/>
                </a:lnTo>
                <a:lnTo>
                  <a:pt x="76" y="204"/>
                </a:lnTo>
                <a:lnTo>
                  <a:pt x="151" y="107"/>
                </a:lnTo>
                <a:lnTo>
                  <a:pt x="115" y="107"/>
                </a:lnTo>
                <a:lnTo>
                  <a:pt x="115" y="0"/>
                </a:lnTo>
                <a:lnTo>
                  <a:pt x="39"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nvGrpSpPr>
          <p:cNvPr id="233" name="Group 232"/>
          <p:cNvGrpSpPr/>
          <p:nvPr userDrawn="1"/>
        </p:nvGrpSpPr>
        <p:grpSpPr>
          <a:xfrm>
            <a:off x="5782734" y="3381376"/>
            <a:ext cx="649817" cy="339725"/>
            <a:chOff x="4337050" y="3381375"/>
            <a:chExt cx="487363" cy="339725"/>
          </a:xfrm>
        </p:grpSpPr>
        <p:sp>
          <p:nvSpPr>
            <p:cNvPr id="234" name="Freeform 199"/>
            <p:cNvSpPr>
              <a:spLocks/>
            </p:cNvSpPr>
            <p:nvPr userDrawn="1"/>
          </p:nvSpPr>
          <p:spPr bwMode="auto">
            <a:xfrm>
              <a:off x="4527550" y="3459163"/>
              <a:ext cx="219075" cy="219075"/>
            </a:xfrm>
            <a:custGeom>
              <a:avLst/>
              <a:gdLst>
                <a:gd name="T0" fmla="*/ 29 w 57"/>
                <a:gd name="T1" fmla="*/ 0 h 57"/>
                <a:gd name="T2" fmla="*/ 15 w 57"/>
                <a:gd name="T3" fmla="*/ 3 h 57"/>
                <a:gd name="T4" fmla="*/ 22 w 57"/>
                <a:gd name="T5" fmla="*/ 10 h 57"/>
                <a:gd name="T6" fmla="*/ 15 w 57"/>
                <a:gd name="T7" fmla="*/ 17 h 57"/>
                <a:gd name="T8" fmla="*/ 8 w 57"/>
                <a:gd name="T9" fmla="*/ 10 h 57"/>
                <a:gd name="T10" fmla="*/ 8 w 57"/>
                <a:gd name="T11" fmla="*/ 8 h 57"/>
                <a:gd name="T12" fmla="*/ 0 w 57"/>
                <a:gd name="T13" fmla="*/ 28 h 57"/>
                <a:gd name="T14" fmla="*/ 29 w 57"/>
                <a:gd name="T15" fmla="*/ 57 h 57"/>
                <a:gd name="T16" fmla="*/ 57 w 57"/>
                <a:gd name="T17" fmla="*/ 28 h 57"/>
                <a:gd name="T18" fmla="*/ 29 w 57"/>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9" y="0"/>
                  </a:moveTo>
                  <a:cubicBezTo>
                    <a:pt x="24" y="0"/>
                    <a:pt x="19" y="1"/>
                    <a:pt x="15" y="3"/>
                  </a:cubicBezTo>
                  <a:cubicBezTo>
                    <a:pt x="19" y="3"/>
                    <a:pt x="22" y="6"/>
                    <a:pt x="22" y="10"/>
                  </a:cubicBezTo>
                  <a:cubicBezTo>
                    <a:pt x="22" y="14"/>
                    <a:pt x="19" y="17"/>
                    <a:pt x="15" y="17"/>
                  </a:cubicBezTo>
                  <a:cubicBezTo>
                    <a:pt x="11" y="17"/>
                    <a:pt x="8" y="14"/>
                    <a:pt x="8" y="10"/>
                  </a:cubicBezTo>
                  <a:cubicBezTo>
                    <a:pt x="8" y="9"/>
                    <a:pt x="8" y="9"/>
                    <a:pt x="8" y="8"/>
                  </a:cubicBezTo>
                  <a:cubicBezTo>
                    <a:pt x="3" y="13"/>
                    <a:pt x="0" y="20"/>
                    <a:pt x="0" y="28"/>
                  </a:cubicBezTo>
                  <a:cubicBezTo>
                    <a:pt x="0" y="44"/>
                    <a:pt x="13" y="57"/>
                    <a:pt x="29" y="57"/>
                  </a:cubicBezTo>
                  <a:cubicBezTo>
                    <a:pt x="44" y="57"/>
                    <a:pt x="57" y="44"/>
                    <a:pt x="57" y="28"/>
                  </a:cubicBezTo>
                  <a:cubicBezTo>
                    <a:pt x="57" y="13"/>
                    <a:pt x="44" y="0"/>
                    <a:pt x="29"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35" name="Freeform 200"/>
            <p:cNvSpPr>
              <a:spLocks noEditPoints="1"/>
            </p:cNvSpPr>
            <p:nvPr userDrawn="1"/>
          </p:nvSpPr>
          <p:spPr bwMode="auto">
            <a:xfrm>
              <a:off x="4337050" y="3381375"/>
              <a:ext cx="487363" cy="339725"/>
            </a:xfrm>
            <a:custGeom>
              <a:avLst/>
              <a:gdLst>
                <a:gd name="T0" fmla="*/ 121 w 126"/>
                <a:gd name="T1" fmla="*/ 12 h 88"/>
                <a:gd name="T2" fmla="*/ 101 w 126"/>
                <a:gd name="T3" fmla="*/ 12 h 88"/>
                <a:gd name="T4" fmla="*/ 99 w 126"/>
                <a:gd name="T5" fmla="*/ 6 h 88"/>
                <a:gd name="T6" fmla="*/ 92 w 126"/>
                <a:gd name="T7" fmla="*/ 0 h 88"/>
                <a:gd name="T8" fmla="*/ 63 w 126"/>
                <a:gd name="T9" fmla="*/ 0 h 88"/>
                <a:gd name="T10" fmla="*/ 56 w 126"/>
                <a:gd name="T11" fmla="*/ 6 h 88"/>
                <a:gd name="T12" fmla="*/ 54 w 126"/>
                <a:gd name="T13" fmla="*/ 12 h 88"/>
                <a:gd name="T14" fmla="*/ 30 w 126"/>
                <a:gd name="T15" fmla="*/ 12 h 88"/>
                <a:gd name="T16" fmla="*/ 30 w 126"/>
                <a:gd name="T17" fmla="*/ 11 h 88"/>
                <a:gd name="T18" fmla="*/ 26 w 126"/>
                <a:gd name="T19" fmla="*/ 6 h 88"/>
                <a:gd name="T20" fmla="*/ 15 w 126"/>
                <a:gd name="T21" fmla="*/ 6 h 88"/>
                <a:gd name="T22" fmla="*/ 11 w 126"/>
                <a:gd name="T23" fmla="*/ 11 h 88"/>
                <a:gd name="T24" fmla="*/ 11 w 126"/>
                <a:gd name="T25" fmla="*/ 12 h 88"/>
                <a:gd name="T26" fmla="*/ 5 w 126"/>
                <a:gd name="T27" fmla="*/ 12 h 88"/>
                <a:gd name="T28" fmla="*/ 0 w 126"/>
                <a:gd name="T29" fmla="*/ 17 h 88"/>
                <a:gd name="T30" fmla="*/ 0 w 126"/>
                <a:gd name="T31" fmla="*/ 82 h 88"/>
                <a:gd name="T32" fmla="*/ 5 w 126"/>
                <a:gd name="T33" fmla="*/ 88 h 88"/>
                <a:gd name="T34" fmla="*/ 121 w 126"/>
                <a:gd name="T35" fmla="*/ 88 h 88"/>
                <a:gd name="T36" fmla="*/ 126 w 126"/>
                <a:gd name="T37" fmla="*/ 82 h 88"/>
                <a:gd name="T38" fmla="*/ 126 w 126"/>
                <a:gd name="T39" fmla="*/ 17 h 88"/>
                <a:gd name="T40" fmla="*/ 121 w 126"/>
                <a:gd name="T41" fmla="*/ 12 h 88"/>
                <a:gd name="T42" fmla="*/ 31 w 126"/>
                <a:gd name="T43" fmla="*/ 28 h 88"/>
                <a:gd name="T44" fmla="*/ 14 w 126"/>
                <a:gd name="T45" fmla="*/ 28 h 88"/>
                <a:gd name="T46" fmla="*/ 10 w 126"/>
                <a:gd name="T47" fmla="*/ 24 h 88"/>
                <a:gd name="T48" fmla="*/ 14 w 126"/>
                <a:gd name="T49" fmla="*/ 20 h 88"/>
                <a:gd name="T50" fmla="*/ 31 w 126"/>
                <a:gd name="T51" fmla="*/ 20 h 88"/>
                <a:gd name="T52" fmla="*/ 35 w 126"/>
                <a:gd name="T53" fmla="*/ 24 h 88"/>
                <a:gd name="T54" fmla="*/ 31 w 126"/>
                <a:gd name="T55" fmla="*/ 28 h 88"/>
                <a:gd name="T56" fmla="*/ 78 w 126"/>
                <a:gd name="T57" fmla="*/ 81 h 88"/>
                <a:gd name="T58" fmla="*/ 45 w 126"/>
                <a:gd name="T59" fmla="*/ 48 h 88"/>
                <a:gd name="T60" fmla="*/ 78 w 126"/>
                <a:gd name="T61" fmla="*/ 15 h 88"/>
                <a:gd name="T62" fmla="*/ 110 w 126"/>
                <a:gd name="T63" fmla="*/ 48 h 88"/>
                <a:gd name="T64" fmla="*/ 78 w 126"/>
                <a:gd name="T65" fmla="*/ 8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88">
                  <a:moveTo>
                    <a:pt x="121" y="12"/>
                  </a:moveTo>
                  <a:cubicBezTo>
                    <a:pt x="101" y="12"/>
                    <a:pt x="101" y="12"/>
                    <a:pt x="101" y="12"/>
                  </a:cubicBezTo>
                  <a:cubicBezTo>
                    <a:pt x="99" y="6"/>
                    <a:pt x="99" y="6"/>
                    <a:pt x="99" y="6"/>
                  </a:cubicBezTo>
                  <a:cubicBezTo>
                    <a:pt x="98" y="3"/>
                    <a:pt x="96" y="0"/>
                    <a:pt x="92" y="0"/>
                  </a:cubicBezTo>
                  <a:cubicBezTo>
                    <a:pt x="63" y="0"/>
                    <a:pt x="63" y="0"/>
                    <a:pt x="63" y="0"/>
                  </a:cubicBezTo>
                  <a:cubicBezTo>
                    <a:pt x="60" y="0"/>
                    <a:pt x="57" y="3"/>
                    <a:pt x="56" y="6"/>
                  </a:cubicBezTo>
                  <a:cubicBezTo>
                    <a:pt x="54" y="12"/>
                    <a:pt x="54" y="12"/>
                    <a:pt x="54" y="12"/>
                  </a:cubicBezTo>
                  <a:cubicBezTo>
                    <a:pt x="30" y="12"/>
                    <a:pt x="30" y="12"/>
                    <a:pt x="30" y="12"/>
                  </a:cubicBezTo>
                  <a:cubicBezTo>
                    <a:pt x="30" y="11"/>
                    <a:pt x="30" y="11"/>
                    <a:pt x="30" y="11"/>
                  </a:cubicBezTo>
                  <a:cubicBezTo>
                    <a:pt x="30" y="8"/>
                    <a:pt x="28" y="6"/>
                    <a:pt x="26" y="6"/>
                  </a:cubicBezTo>
                  <a:cubicBezTo>
                    <a:pt x="15" y="6"/>
                    <a:pt x="15" y="6"/>
                    <a:pt x="15" y="6"/>
                  </a:cubicBezTo>
                  <a:cubicBezTo>
                    <a:pt x="13" y="6"/>
                    <a:pt x="11" y="8"/>
                    <a:pt x="11" y="11"/>
                  </a:cubicBezTo>
                  <a:cubicBezTo>
                    <a:pt x="11" y="12"/>
                    <a:pt x="11" y="12"/>
                    <a:pt x="11" y="12"/>
                  </a:cubicBezTo>
                  <a:cubicBezTo>
                    <a:pt x="5" y="12"/>
                    <a:pt x="5" y="12"/>
                    <a:pt x="5" y="12"/>
                  </a:cubicBezTo>
                  <a:cubicBezTo>
                    <a:pt x="2" y="12"/>
                    <a:pt x="0" y="14"/>
                    <a:pt x="0" y="17"/>
                  </a:cubicBezTo>
                  <a:cubicBezTo>
                    <a:pt x="0" y="82"/>
                    <a:pt x="0" y="82"/>
                    <a:pt x="0" y="82"/>
                  </a:cubicBezTo>
                  <a:cubicBezTo>
                    <a:pt x="0" y="85"/>
                    <a:pt x="2" y="88"/>
                    <a:pt x="5" y="88"/>
                  </a:cubicBezTo>
                  <a:cubicBezTo>
                    <a:pt x="121" y="88"/>
                    <a:pt x="121" y="88"/>
                    <a:pt x="121" y="88"/>
                  </a:cubicBezTo>
                  <a:cubicBezTo>
                    <a:pt x="124" y="88"/>
                    <a:pt x="126" y="85"/>
                    <a:pt x="126" y="82"/>
                  </a:cubicBezTo>
                  <a:cubicBezTo>
                    <a:pt x="126" y="17"/>
                    <a:pt x="126" y="17"/>
                    <a:pt x="126" y="17"/>
                  </a:cubicBezTo>
                  <a:cubicBezTo>
                    <a:pt x="126" y="14"/>
                    <a:pt x="124" y="12"/>
                    <a:pt x="121" y="12"/>
                  </a:cubicBezTo>
                  <a:close/>
                  <a:moveTo>
                    <a:pt x="31" y="28"/>
                  </a:moveTo>
                  <a:cubicBezTo>
                    <a:pt x="14" y="28"/>
                    <a:pt x="14" y="28"/>
                    <a:pt x="14" y="28"/>
                  </a:cubicBezTo>
                  <a:cubicBezTo>
                    <a:pt x="12" y="28"/>
                    <a:pt x="10" y="26"/>
                    <a:pt x="10" y="24"/>
                  </a:cubicBezTo>
                  <a:cubicBezTo>
                    <a:pt x="10" y="22"/>
                    <a:pt x="12" y="20"/>
                    <a:pt x="14" y="20"/>
                  </a:cubicBezTo>
                  <a:cubicBezTo>
                    <a:pt x="31" y="20"/>
                    <a:pt x="31" y="20"/>
                    <a:pt x="31" y="20"/>
                  </a:cubicBezTo>
                  <a:cubicBezTo>
                    <a:pt x="33" y="20"/>
                    <a:pt x="35" y="22"/>
                    <a:pt x="35" y="24"/>
                  </a:cubicBezTo>
                  <a:cubicBezTo>
                    <a:pt x="35" y="26"/>
                    <a:pt x="33" y="28"/>
                    <a:pt x="31" y="28"/>
                  </a:cubicBezTo>
                  <a:close/>
                  <a:moveTo>
                    <a:pt x="78" y="81"/>
                  </a:moveTo>
                  <a:cubicBezTo>
                    <a:pt x="59" y="81"/>
                    <a:pt x="45" y="66"/>
                    <a:pt x="45" y="48"/>
                  </a:cubicBezTo>
                  <a:cubicBezTo>
                    <a:pt x="45" y="30"/>
                    <a:pt x="59" y="15"/>
                    <a:pt x="78" y="15"/>
                  </a:cubicBezTo>
                  <a:cubicBezTo>
                    <a:pt x="96" y="15"/>
                    <a:pt x="110" y="30"/>
                    <a:pt x="110" y="48"/>
                  </a:cubicBezTo>
                  <a:cubicBezTo>
                    <a:pt x="110" y="66"/>
                    <a:pt x="96" y="81"/>
                    <a:pt x="78" y="8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grpSp>
        <p:nvGrpSpPr>
          <p:cNvPr id="236" name="Group 235"/>
          <p:cNvGrpSpPr/>
          <p:nvPr userDrawn="1"/>
        </p:nvGrpSpPr>
        <p:grpSpPr>
          <a:xfrm>
            <a:off x="10231967" y="2925764"/>
            <a:ext cx="808567" cy="506413"/>
            <a:chOff x="7673975" y="2925763"/>
            <a:chExt cx="606425" cy="506413"/>
          </a:xfrm>
        </p:grpSpPr>
        <p:sp>
          <p:nvSpPr>
            <p:cNvPr id="237" name="Rectangle 201"/>
            <p:cNvSpPr>
              <a:spLocks noChangeArrowheads="1"/>
            </p:cNvSpPr>
            <p:nvPr userDrawn="1"/>
          </p:nvSpPr>
          <p:spPr bwMode="auto">
            <a:xfrm>
              <a:off x="7894638" y="3006725"/>
              <a:ext cx="73025" cy="4286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38" name="Rectangle 202"/>
            <p:cNvSpPr>
              <a:spLocks noChangeArrowheads="1"/>
            </p:cNvSpPr>
            <p:nvPr userDrawn="1"/>
          </p:nvSpPr>
          <p:spPr bwMode="auto">
            <a:xfrm>
              <a:off x="7805738" y="3238500"/>
              <a:ext cx="42863" cy="69850"/>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39" name="Rectangle 203"/>
            <p:cNvSpPr>
              <a:spLocks noChangeArrowheads="1"/>
            </p:cNvSpPr>
            <p:nvPr userDrawn="1"/>
          </p:nvSpPr>
          <p:spPr bwMode="auto">
            <a:xfrm>
              <a:off x="8167688" y="3103563"/>
              <a:ext cx="42863" cy="7302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40" name="Freeform 204"/>
            <p:cNvSpPr>
              <a:spLocks noEditPoints="1"/>
            </p:cNvSpPr>
            <p:nvPr userDrawn="1"/>
          </p:nvSpPr>
          <p:spPr bwMode="auto">
            <a:xfrm>
              <a:off x="7673975" y="2925763"/>
              <a:ext cx="606425" cy="506413"/>
            </a:xfrm>
            <a:custGeom>
              <a:avLst/>
              <a:gdLst>
                <a:gd name="T0" fmla="*/ 38 w 157"/>
                <a:gd name="T1" fmla="*/ 0 h 131"/>
                <a:gd name="T2" fmla="*/ 38 w 157"/>
                <a:gd name="T3" fmla="*/ 35 h 131"/>
                <a:gd name="T4" fmla="*/ 35 w 157"/>
                <a:gd name="T5" fmla="*/ 38 h 131"/>
                <a:gd name="T6" fmla="*/ 0 w 157"/>
                <a:gd name="T7" fmla="*/ 38 h 131"/>
                <a:gd name="T8" fmla="*/ 0 w 157"/>
                <a:gd name="T9" fmla="*/ 131 h 131"/>
                <a:gd name="T10" fmla="*/ 157 w 157"/>
                <a:gd name="T11" fmla="*/ 131 h 131"/>
                <a:gd name="T12" fmla="*/ 157 w 157"/>
                <a:gd name="T13" fmla="*/ 0 h 131"/>
                <a:gd name="T14" fmla="*/ 38 w 157"/>
                <a:gd name="T15" fmla="*/ 0 h 131"/>
                <a:gd name="T16" fmla="*/ 146 w 157"/>
                <a:gd name="T17" fmla="*/ 72 h 131"/>
                <a:gd name="T18" fmla="*/ 128 w 157"/>
                <a:gd name="T19" fmla="*/ 72 h 131"/>
                <a:gd name="T20" fmla="*/ 128 w 157"/>
                <a:gd name="T21" fmla="*/ 86 h 131"/>
                <a:gd name="T22" fmla="*/ 121 w 157"/>
                <a:gd name="T23" fmla="*/ 86 h 131"/>
                <a:gd name="T24" fmla="*/ 121 w 157"/>
                <a:gd name="T25" fmla="*/ 38 h 131"/>
                <a:gd name="T26" fmla="*/ 98 w 157"/>
                <a:gd name="T27" fmla="*/ 38 h 131"/>
                <a:gd name="T28" fmla="*/ 98 w 157"/>
                <a:gd name="T29" fmla="*/ 46 h 131"/>
                <a:gd name="T30" fmla="*/ 91 w 157"/>
                <a:gd name="T31" fmla="*/ 46 h 131"/>
                <a:gd name="T32" fmla="*/ 91 w 157"/>
                <a:gd name="T33" fmla="*/ 38 h 131"/>
                <a:gd name="T34" fmla="*/ 83 w 157"/>
                <a:gd name="T35" fmla="*/ 38 h 131"/>
                <a:gd name="T36" fmla="*/ 52 w 157"/>
                <a:gd name="T37" fmla="*/ 38 h 131"/>
                <a:gd name="T38" fmla="*/ 52 w 157"/>
                <a:gd name="T39" fmla="*/ 70 h 131"/>
                <a:gd name="T40" fmla="*/ 87 w 157"/>
                <a:gd name="T41" fmla="*/ 70 h 131"/>
                <a:gd name="T42" fmla="*/ 88 w 157"/>
                <a:gd name="T43" fmla="*/ 70 h 131"/>
                <a:gd name="T44" fmla="*/ 91 w 157"/>
                <a:gd name="T45" fmla="*/ 70 h 131"/>
                <a:gd name="T46" fmla="*/ 91 w 157"/>
                <a:gd name="T47" fmla="*/ 54 h 131"/>
                <a:gd name="T48" fmla="*/ 98 w 157"/>
                <a:gd name="T49" fmla="*/ 54 h 131"/>
                <a:gd name="T50" fmla="*/ 98 w 157"/>
                <a:gd name="T51" fmla="*/ 70 h 131"/>
                <a:gd name="T52" fmla="*/ 108 w 157"/>
                <a:gd name="T53" fmla="*/ 70 h 131"/>
                <a:gd name="T54" fmla="*/ 108 w 157"/>
                <a:gd name="T55" fmla="*/ 76 h 131"/>
                <a:gd name="T56" fmla="*/ 88 w 157"/>
                <a:gd name="T57" fmla="*/ 76 h 131"/>
                <a:gd name="T58" fmla="*/ 87 w 157"/>
                <a:gd name="T59" fmla="*/ 76 h 131"/>
                <a:gd name="T60" fmla="*/ 52 w 157"/>
                <a:gd name="T61" fmla="*/ 76 h 131"/>
                <a:gd name="T62" fmla="*/ 52 w 157"/>
                <a:gd name="T63" fmla="*/ 106 h 131"/>
                <a:gd name="T64" fmla="*/ 52 w 157"/>
                <a:gd name="T65" fmla="*/ 106 h 131"/>
                <a:gd name="T66" fmla="*/ 52 w 157"/>
                <a:gd name="T67" fmla="*/ 107 h 131"/>
                <a:gd name="T68" fmla="*/ 76 w 157"/>
                <a:gd name="T69" fmla="*/ 107 h 131"/>
                <a:gd name="T70" fmla="*/ 76 w 157"/>
                <a:gd name="T71" fmla="*/ 95 h 131"/>
                <a:gd name="T72" fmla="*/ 83 w 157"/>
                <a:gd name="T73" fmla="*/ 95 h 131"/>
                <a:gd name="T74" fmla="*/ 83 w 157"/>
                <a:gd name="T75" fmla="*/ 107 h 131"/>
                <a:gd name="T76" fmla="*/ 121 w 157"/>
                <a:gd name="T77" fmla="*/ 107 h 131"/>
                <a:gd name="T78" fmla="*/ 121 w 157"/>
                <a:gd name="T79" fmla="*/ 97 h 131"/>
                <a:gd name="T80" fmla="*/ 128 w 157"/>
                <a:gd name="T81" fmla="*/ 97 h 131"/>
                <a:gd name="T82" fmla="*/ 128 w 157"/>
                <a:gd name="T83" fmla="*/ 114 h 131"/>
                <a:gd name="T84" fmla="*/ 45 w 157"/>
                <a:gd name="T85" fmla="*/ 114 h 131"/>
                <a:gd name="T86" fmla="*/ 45 w 157"/>
                <a:gd name="T87" fmla="*/ 106 h 131"/>
                <a:gd name="T88" fmla="*/ 28 w 157"/>
                <a:gd name="T89" fmla="*/ 106 h 131"/>
                <a:gd name="T90" fmla="*/ 28 w 157"/>
                <a:gd name="T91" fmla="*/ 74 h 131"/>
                <a:gd name="T92" fmla="*/ 45 w 157"/>
                <a:gd name="T93" fmla="*/ 74 h 131"/>
                <a:gd name="T94" fmla="*/ 45 w 157"/>
                <a:gd name="T95" fmla="*/ 32 h 131"/>
                <a:gd name="T96" fmla="*/ 51 w 157"/>
                <a:gd name="T97" fmla="*/ 32 h 131"/>
                <a:gd name="T98" fmla="*/ 51 w 157"/>
                <a:gd name="T99" fmla="*/ 14 h 131"/>
                <a:gd name="T100" fmla="*/ 83 w 157"/>
                <a:gd name="T101" fmla="*/ 14 h 131"/>
                <a:gd name="T102" fmla="*/ 83 w 157"/>
                <a:gd name="T103" fmla="*/ 32 h 131"/>
                <a:gd name="T104" fmla="*/ 128 w 157"/>
                <a:gd name="T105" fmla="*/ 32 h 131"/>
                <a:gd name="T106" fmla="*/ 128 w 157"/>
                <a:gd name="T107" fmla="*/ 39 h 131"/>
                <a:gd name="T108" fmla="*/ 146 w 157"/>
                <a:gd name="T109" fmla="*/ 39 h 131"/>
                <a:gd name="T110" fmla="*/ 146 w 157"/>
                <a:gd name="T111" fmla="*/ 7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7" h="131">
                  <a:moveTo>
                    <a:pt x="38" y="0"/>
                  </a:moveTo>
                  <a:cubicBezTo>
                    <a:pt x="38" y="35"/>
                    <a:pt x="38" y="35"/>
                    <a:pt x="38" y="35"/>
                  </a:cubicBezTo>
                  <a:cubicBezTo>
                    <a:pt x="38" y="37"/>
                    <a:pt x="37" y="38"/>
                    <a:pt x="35" y="38"/>
                  </a:cubicBezTo>
                  <a:cubicBezTo>
                    <a:pt x="0" y="38"/>
                    <a:pt x="0" y="38"/>
                    <a:pt x="0" y="38"/>
                  </a:cubicBezTo>
                  <a:cubicBezTo>
                    <a:pt x="0" y="131"/>
                    <a:pt x="0" y="131"/>
                    <a:pt x="0" y="131"/>
                  </a:cubicBezTo>
                  <a:cubicBezTo>
                    <a:pt x="157" y="131"/>
                    <a:pt x="157" y="131"/>
                    <a:pt x="157" y="131"/>
                  </a:cubicBezTo>
                  <a:cubicBezTo>
                    <a:pt x="157" y="0"/>
                    <a:pt x="157" y="0"/>
                    <a:pt x="157" y="0"/>
                  </a:cubicBezTo>
                  <a:lnTo>
                    <a:pt x="38" y="0"/>
                  </a:lnTo>
                  <a:close/>
                  <a:moveTo>
                    <a:pt x="146" y="72"/>
                  </a:moveTo>
                  <a:cubicBezTo>
                    <a:pt x="128" y="72"/>
                    <a:pt x="128" y="72"/>
                    <a:pt x="128" y="72"/>
                  </a:cubicBezTo>
                  <a:cubicBezTo>
                    <a:pt x="128" y="86"/>
                    <a:pt x="128" y="86"/>
                    <a:pt x="128" y="86"/>
                  </a:cubicBezTo>
                  <a:cubicBezTo>
                    <a:pt x="121" y="86"/>
                    <a:pt x="121" y="86"/>
                    <a:pt x="121" y="86"/>
                  </a:cubicBezTo>
                  <a:cubicBezTo>
                    <a:pt x="121" y="38"/>
                    <a:pt x="121" y="38"/>
                    <a:pt x="121" y="38"/>
                  </a:cubicBezTo>
                  <a:cubicBezTo>
                    <a:pt x="98" y="38"/>
                    <a:pt x="98" y="38"/>
                    <a:pt x="98" y="38"/>
                  </a:cubicBezTo>
                  <a:cubicBezTo>
                    <a:pt x="98" y="46"/>
                    <a:pt x="98" y="46"/>
                    <a:pt x="98" y="46"/>
                  </a:cubicBezTo>
                  <a:cubicBezTo>
                    <a:pt x="91" y="46"/>
                    <a:pt x="91" y="46"/>
                    <a:pt x="91" y="46"/>
                  </a:cubicBezTo>
                  <a:cubicBezTo>
                    <a:pt x="91" y="38"/>
                    <a:pt x="91" y="38"/>
                    <a:pt x="91" y="38"/>
                  </a:cubicBezTo>
                  <a:cubicBezTo>
                    <a:pt x="83" y="38"/>
                    <a:pt x="83" y="38"/>
                    <a:pt x="83" y="38"/>
                  </a:cubicBezTo>
                  <a:cubicBezTo>
                    <a:pt x="52" y="38"/>
                    <a:pt x="52" y="38"/>
                    <a:pt x="52" y="38"/>
                  </a:cubicBezTo>
                  <a:cubicBezTo>
                    <a:pt x="52" y="70"/>
                    <a:pt x="52" y="70"/>
                    <a:pt x="52" y="70"/>
                  </a:cubicBezTo>
                  <a:cubicBezTo>
                    <a:pt x="87" y="70"/>
                    <a:pt x="87" y="70"/>
                    <a:pt x="87" y="70"/>
                  </a:cubicBezTo>
                  <a:cubicBezTo>
                    <a:pt x="88" y="70"/>
                    <a:pt x="88" y="70"/>
                    <a:pt x="88" y="70"/>
                  </a:cubicBezTo>
                  <a:cubicBezTo>
                    <a:pt x="91" y="70"/>
                    <a:pt x="91" y="70"/>
                    <a:pt x="91" y="70"/>
                  </a:cubicBezTo>
                  <a:cubicBezTo>
                    <a:pt x="91" y="54"/>
                    <a:pt x="91" y="54"/>
                    <a:pt x="91" y="54"/>
                  </a:cubicBezTo>
                  <a:cubicBezTo>
                    <a:pt x="98" y="54"/>
                    <a:pt x="98" y="54"/>
                    <a:pt x="98" y="54"/>
                  </a:cubicBezTo>
                  <a:cubicBezTo>
                    <a:pt x="98" y="70"/>
                    <a:pt x="98" y="70"/>
                    <a:pt x="98" y="70"/>
                  </a:cubicBezTo>
                  <a:cubicBezTo>
                    <a:pt x="108" y="70"/>
                    <a:pt x="108" y="70"/>
                    <a:pt x="108" y="70"/>
                  </a:cubicBezTo>
                  <a:cubicBezTo>
                    <a:pt x="108" y="76"/>
                    <a:pt x="108" y="76"/>
                    <a:pt x="108" y="76"/>
                  </a:cubicBezTo>
                  <a:cubicBezTo>
                    <a:pt x="88" y="76"/>
                    <a:pt x="88" y="76"/>
                    <a:pt x="88" y="76"/>
                  </a:cubicBezTo>
                  <a:cubicBezTo>
                    <a:pt x="87" y="76"/>
                    <a:pt x="87" y="76"/>
                    <a:pt x="87" y="76"/>
                  </a:cubicBezTo>
                  <a:cubicBezTo>
                    <a:pt x="52" y="76"/>
                    <a:pt x="52" y="76"/>
                    <a:pt x="52" y="76"/>
                  </a:cubicBezTo>
                  <a:cubicBezTo>
                    <a:pt x="52" y="106"/>
                    <a:pt x="52" y="106"/>
                    <a:pt x="52" y="106"/>
                  </a:cubicBezTo>
                  <a:cubicBezTo>
                    <a:pt x="52" y="106"/>
                    <a:pt x="52" y="106"/>
                    <a:pt x="52" y="106"/>
                  </a:cubicBezTo>
                  <a:cubicBezTo>
                    <a:pt x="52" y="107"/>
                    <a:pt x="52" y="107"/>
                    <a:pt x="52" y="107"/>
                  </a:cubicBezTo>
                  <a:cubicBezTo>
                    <a:pt x="76" y="107"/>
                    <a:pt x="76" y="107"/>
                    <a:pt x="76" y="107"/>
                  </a:cubicBezTo>
                  <a:cubicBezTo>
                    <a:pt x="76" y="95"/>
                    <a:pt x="76" y="95"/>
                    <a:pt x="76" y="95"/>
                  </a:cubicBezTo>
                  <a:cubicBezTo>
                    <a:pt x="83" y="95"/>
                    <a:pt x="83" y="95"/>
                    <a:pt x="83" y="95"/>
                  </a:cubicBezTo>
                  <a:cubicBezTo>
                    <a:pt x="83" y="107"/>
                    <a:pt x="83" y="107"/>
                    <a:pt x="83" y="107"/>
                  </a:cubicBezTo>
                  <a:cubicBezTo>
                    <a:pt x="121" y="107"/>
                    <a:pt x="121" y="107"/>
                    <a:pt x="121" y="107"/>
                  </a:cubicBezTo>
                  <a:cubicBezTo>
                    <a:pt x="121" y="97"/>
                    <a:pt x="121" y="97"/>
                    <a:pt x="121" y="97"/>
                  </a:cubicBezTo>
                  <a:cubicBezTo>
                    <a:pt x="128" y="97"/>
                    <a:pt x="128" y="97"/>
                    <a:pt x="128" y="97"/>
                  </a:cubicBezTo>
                  <a:cubicBezTo>
                    <a:pt x="128" y="114"/>
                    <a:pt x="128" y="114"/>
                    <a:pt x="128" y="114"/>
                  </a:cubicBezTo>
                  <a:cubicBezTo>
                    <a:pt x="45" y="114"/>
                    <a:pt x="45" y="114"/>
                    <a:pt x="45" y="114"/>
                  </a:cubicBezTo>
                  <a:cubicBezTo>
                    <a:pt x="45" y="106"/>
                    <a:pt x="45" y="106"/>
                    <a:pt x="45" y="106"/>
                  </a:cubicBezTo>
                  <a:cubicBezTo>
                    <a:pt x="28" y="106"/>
                    <a:pt x="28" y="106"/>
                    <a:pt x="28" y="106"/>
                  </a:cubicBezTo>
                  <a:cubicBezTo>
                    <a:pt x="28" y="74"/>
                    <a:pt x="28" y="74"/>
                    <a:pt x="28" y="74"/>
                  </a:cubicBezTo>
                  <a:cubicBezTo>
                    <a:pt x="45" y="74"/>
                    <a:pt x="45" y="74"/>
                    <a:pt x="45" y="74"/>
                  </a:cubicBezTo>
                  <a:cubicBezTo>
                    <a:pt x="45" y="32"/>
                    <a:pt x="45" y="32"/>
                    <a:pt x="45" y="32"/>
                  </a:cubicBezTo>
                  <a:cubicBezTo>
                    <a:pt x="51" y="32"/>
                    <a:pt x="51" y="32"/>
                    <a:pt x="51" y="32"/>
                  </a:cubicBezTo>
                  <a:cubicBezTo>
                    <a:pt x="51" y="14"/>
                    <a:pt x="51" y="14"/>
                    <a:pt x="51" y="14"/>
                  </a:cubicBezTo>
                  <a:cubicBezTo>
                    <a:pt x="83" y="14"/>
                    <a:pt x="83" y="14"/>
                    <a:pt x="83" y="14"/>
                  </a:cubicBezTo>
                  <a:cubicBezTo>
                    <a:pt x="83" y="32"/>
                    <a:pt x="83" y="32"/>
                    <a:pt x="83" y="32"/>
                  </a:cubicBezTo>
                  <a:cubicBezTo>
                    <a:pt x="128" y="32"/>
                    <a:pt x="128" y="32"/>
                    <a:pt x="128" y="32"/>
                  </a:cubicBezTo>
                  <a:cubicBezTo>
                    <a:pt x="128" y="39"/>
                    <a:pt x="128" y="39"/>
                    <a:pt x="128" y="39"/>
                  </a:cubicBezTo>
                  <a:cubicBezTo>
                    <a:pt x="146" y="39"/>
                    <a:pt x="146" y="39"/>
                    <a:pt x="146" y="39"/>
                  </a:cubicBezTo>
                  <a:lnTo>
                    <a:pt x="146" y="7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41" name="Freeform 206"/>
            <p:cNvSpPr>
              <a:spLocks/>
            </p:cNvSpPr>
            <p:nvPr userDrawn="1"/>
          </p:nvSpPr>
          <p:spPr bwMode="auto">
            <a:xfrm>
              <a:off x="7678738" y="2941638"/>
              <a:ext cx="107950" cy="107950"/>
            </a:xfrm>
            <a:custGeom>
              <a:avLst/>
              <a:gdLst>
                <a:gd name="T0" fmla="*/ 68 w 68"/>
                <a:gd name="T1" fmla="*/ 0 h 68"/>
                <a:gd name="T2" fmla="*/ 0 w 68"/>
                <a:gd name="T3" fmla="*/ 68 h 68"/>
                <a:gd name="T4" fmla="*/ 68 w 68"/>
                <a:gd name="T5" fmla="*/ 68 h 68"/>
                <a:gd name="T6" fmla="*/ 68 w 68"/>
                <a:gd name="T7" fmla="*/ 0 h 68"/>
              </a:gdLst>
              <a:ahLst/>
              <a:cxnLst>
                <a:cxn ang="0">
                  <a:pos x="T0" y="T1"/>
                </a:cxn>
                <a:cxn ang="0">
                  <a:pos x="T2" y="T3"/>
                </a:cxn>
                <a:cxn ang="0">
                  <a:pos x="T4" y="T5"/>
                </a:cxn>
                <a:cxn ang="0">
                  <a:pos x="T6" y="T7"/>
                </a:cxn>
              </a:cxnLst>
              <a:rect l="0" t="0" r="r" b="b"/>
              <a:pathLst>
                <a:path w="68" h="68">
                  <a:moveTo>
                    <a:pt x="68" y="0"/>
                  </a:moveTo>
                  <a:lnTo>
                    <a:pt x="0" y="68"/>
                  </a:lnTo>
                  <a:lnTo>
                    <a:pt x="68" y="68"/>
                  </a:lnTo>
                  <a:lnTo>
                    <a:pt x="68"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grpSp>
        <p:nvGrpSpPr>
          <p:cNvPr id="242" name="Group 241"/>
          <p:cNvGrpSpPr/>
          <p:nvPr userDrawn="1"/>
        </p:nvGrpSpPr>
        <p:grpSpPr>
          <a:xfrm>
            <a:off x="10447867" y="1778000"/>
            <a:ext cx="632884" cy="490538"/>
            <a:chOff x="7835900" y="1778000"/>
            <a:chExt cx="474663" cy="490538"/>
          </a:xfrm>
        </p:grpSpPr>
        <p:sp>
          <p:nvSpPr>
            <p:cNvPr id="243" name="Freeform 207"/>
            <p:cNvSpPr>
              <a:spLocks/>
            </p:cNvSpPr>
            <p:nvPr userDrawn="1"/>
          </p:nvSpPr>
          <p:spPr bwMode="auto">
            <a:xfrm>
              <a:off x="7835900" y="1974850"/>
              <a:ext cx="309563" cy="293688"/>
            </a:xfrm>
            <a:custGeom>
              <a:avLst/>
              <a:gdLst>
                <a:gd name="T0" fmla="*/ 22 w 80"/>
                <a:gd name="T1" fmla="*/ 0 h 76"/>
                <a:gd name="T2" fmla="*/ 10 w 80"/>
                <a:gd name="T3" fmla="*/ 19 h 76"/>
                <a:gd name="T4" fmla="*/ 21 w 80"/>
                <a:gd name="T5" fmla="*/ 66 h 76"/>
                <a:gd name="T6" fmla="*/ 68 w 80"/>
                <a:gd name="T7" fmla="*/ 55 h 76"/>
                <a:gd name="T8" fmla="*/ 80 w 80"/>
                <a:gd name="T9" fmla="*/ 36 h 76"/>
                <a:gd name="T10" fmla="*/ 22 w 80"/>
                <a:gd name="T11" fmla="*/ 0 h 76"/>
              </a:gdLst>
              <a:ahLst/>
              <a:cxnLst>
                <a:cxn ang="0">
                  <a:pos x="T0" y="T1"/>
                </a:cxn>
                <a:cxn ang="0">
                  <a:pos x="T2" y="T3"/>
                </a:cxn>
                <a:cxn ang="0">
                  <a:pos x="T4" y="T5"/>
                </a:cxn>
                <a:cxn ang="0">
                  <a:pos x="T6" y="T7"/>
                </a:cxn>
                <a:cxn ang="0">
                  <a:pos x="T8" y="T9"/>
                </a:cxn>
                <a:cxn ang="0">
                  <a:pos x="T10" y="T11"/>
                </a:cxn>
              </a:cxnLst>
              <a:rect l="0" t="0" r="r" b="b"/>
              <a:pathLst>
                <a:path w="80" h="76">
                  <a:moveTo>
                    <a:pt x="22" y="0"/>
                  </a:moveTo>
                  <a:cubicBezTo>
                    <a:pt x="10" y="19"/>
                    <a:pt x="10" y="19"/>
                    <a:pt x="10" y="19"/>
                  </a:cubicBezTo>
                  <a:cubicBezTo>
                    <a:pt x="0" y="35"/>
                    <a:pt x="5" y="56"/>
                    <a:pt x="21" y="66"/>
                  </a:cubicBezTo>
                  <a:cubicBezTo>
                    <a:pt x="37" y="76"/>
                    <a:pt x="58" y="71"/>
                    <a:pt x="68" y="55"/>
                  </a:cubicBezTo>
                  <a:cubicBezTo>
                    <a:pt x="80" y="36"/>
                    <a:pt x="80" y="36"/>
                    <a:pt x="80" y="36"/>
                  </a:cubicBezTo>
                  <a:cubicBezTo>
                    <a:pt x="70" y="36"/>
                    <a:pt x="45" y="30"/>
                    <a:pt x="22"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44" name="Freeform 208"/>
            <p:cNvSpPr>
              <a:spLocks noEditPoints="1"/>
            </p:cNvSpPr>
            <p:nvPr userDrawn="1"/>
          </p:nvSpPr>
          <p:spPr bwMode="auto">
            <a:xfrm>
              <a:off x="7929563" y="1778000"/>
              <a:ext cx="381000" cy="320675"/>
            </a:xfrm>
            <a:custGeom>
              <a:avLst/>
              <a:gdLst>
                <a:gd name="T0" fmla="*/ 94 w 99"/>
                <a:gd name="T1" fmla="*/ 0 h 83"/>
                <a:gd name="T2" fmla="*/ 88 w 99"/>
                <a:gd name="T3" fmla="*/ 19 h 83"/>
                <a:gd name="T4" fmla="*/ 67 w 99"/>
                <a:gd name="T5" fmla="*/ 24 h 83"/>
                <a:gd name="T6" fmla="*/ 48 w 99"/>
                <a:gd name="T7" fmla="*/ 26 h 83"/>
                <a:gd name="T8" fmla="*/ 5 w 99"/>
                <a:gd name="T9" fmla="*/ 39 h 83"/>
                <a:gd name="T10" fmla="*/ 0 w 99"/>
                <a:gd name="T11" fmla="*/ 47 h 83"/>
                <a:gd name="T12" fmla="*/ 59 w 99"/>
                <a:gd name="T13" fmla="*/ 83 h 83"/>
                <a:gd name="T14" fmla="*/ 64 w 99"/>
                <a:gd name="T15" fmla="*/ 75 h 83"/>
                <a:gd name="T16" fmla="*/ 56 w 99"/>
                <a:gd name="T17" fmla="*/ 31 h 83"/>
                <a:gd name="T18" fmla="*/ 66 w 99"/>
                <a:gd name="T19" fmla="*/ 29 h 83"/>
                <a:gd name="T20" fmla="*/ 94 w 99"/>
                <a:gd name="T21" fmla="*/ 21 h 83"/>
                <a:gd name="T22" fmla="*/ 98 w 99"/>
                <a:gd name="T23" fmla="*/ 3 h 83"/>
                <a:gd name="T24" fmla="*/ 40 w 99"/>
                <a:gd name="T25" fmla="*/ 59 h 83"/>
                <a:gd name="T26" fmla="*/ 32 w 99"/>
                <a:gd name="T27" fmla="*/ 61 h 83"/>
                <a:gd name="T28" fmla="*/ 30 w 99"/>
                <a:gd name="T29" fmla="*/ 53 h 83"/>
                <a:gd name="T30" fmla="*/ 38 w 99"/>
                <a:gd name="T31" fmla="*/ 39 h 83"/>
                <a:gd name="T32" fmla="*/ 47 w 99"/>
                <a:gd name="T33" fmla="*/ 37 h 83"/>
                <a:gd name="T34" fmla="*/ 49 w 99"/>
                <a:gd name="T35" fmla="*/ 45 h 83"/>
                <a:gd name="T36" fmla="*/ 40 w 99"/>
                <a:gd name="T37" fmla="*/ 5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83">
                  <a:moveTo>
                    <a:pt x="94" y="0"/>
                  </a:moveTo>
                  <a:cubicBezTo>
                    <a:pt x="93" y="8"/>
                    <a:pt x="88" y="19"/>
                    <a:pt x="88" y="19"/>
                  </a:cubicBezTo>
                  <a:cubicBezTo>
                    <a:pt x="79" y="33"/>
                    <a:pt x="67" y="24"/>
                    <a:pt x="67" y="24"/>
                  </a:cubicBezTo>
                  <a:cubicBezTo>
                    <a:pt x="56" y="17"/>
                    <a:pt x="50" y="22"/>
                    <a:pt x="48" y="26"/>
                  </a:cubicBezTo>
                  <a:cubicBezTo>
                    <a:pt x="32" y="19"/>
                    <a:pt x="14" y="25"/>
                    <a:pt x="5" y="39"/>
                  </a:cubicBezTo>
                  <a:cubicBezTo>
                    <a:pt x="0" y="47"/>
                    <a:pt x="0" y="47"/>
                    <a:pt x="0" y="47"/>
                  </a:cubicBezTo>
                  <a:cubicBezTo>
                    <a:pt x="7" y="57"/>
                    <a:pt x="28" y="81"/>
                    <a:pt x="59" y="83"/>
                  </a:cubicBezTo>
                  <a:cubicBezTo>
                    <a:pt x="64" y="75"/>
                    <a:pt x="64" y="75"/>
                    <a:pt x="64" y="75"/>
                  </a:cubicBezTo>
                  <a:cubicBezTo>
                    <a:pt x="73" y="60"/>
                    <a:pt x="69" y="41"/>
                    <a:pt x="56" y="31"/>
                  </a:cubicBezTo>
                  <a:cubicBezTo>
                    <a:pt x="59" y="26"/>
                    <a:pt x="66" y="29"/>
                    <a:pt x="66" y="29"/>
                  </a:cubicBezTo>
                  <a:cubicBezTo>
                    <a:pt x="86" y="42"/>
                    <a:pt x="94" y="21"/>
                    <a:pt x="94" y="21"/>
                  </a:cubicBezTo>
                  <a:cubicBezTo>
                    <a:pt x="94" y="21"/>
                    <a:pt x="99" y="12"/>
                    <a:pt x="98" y="3"/>
                  </a:cubicBezTo>
                  <a:moveTo>
                    <a:pt x="40" y="59"/>
                  </a:moveTo>
                  <a:cubicBezTo>
                    <a:pt x="38" y="62"/>
                    <a:pt x="35" y="63"/>
                    <a:pt x="32" y="61"/>
                  </a:cubicBezTo>
                  <a:cubicBezTo>
                    <a:pt x="29" y="59"/>
                    <a:pt x="28" y="56"/>
                    <a:pt x="30" y="53"/>
                  </a:cubicBezTo>
                  <a:cubicBezTo>
                    <a:pt x="38" y="39"/>
                    <a:pt x="38" y="39"/>
                    <a:pt x="38" y="39"/>
                  </a:cubicBezTo>
                  <a:cubicBezTo>
                    <a:pt x="40" y="36"/>
                    <a:pt x="44" y="35"/>
                    <a:pt x="47" y="37"/>
                  </a:cubicBezTo>
                  <a:cubicBezTo>
                    <a:pt x="49" y="39"/>
                    <a:pt x="50" y="43"/>
                    <a:pt x="49" y="45"/>
                  </a:cubicBezTo>
                  <a:lnTo>
                    <a:pt x="40" y="59"/>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grpSp>
        <p:nvGrpSpPr>
          <p:cNvPr id="245" name="Group 244"/>
          <p:cNvGrpSpPr/>
          <p:nvPr userDrawn="1"/>
        </p:nvGrpSpPr>
        <p:grpSpPr>
          <a:xfrm>
            <a:off x="8970434" y="1284289"/>
            <a:ext cx="783167" cy="382587"/>
            <a:chOff x="6727825" y="1284288"/>
            <a:chExt cx="587375" cy="382587"/>
          </a:xfrm>
        </p:grpSpPr>
        <p:sp>
          <p:nvSpPr>
            <p:cNvPr id="246" name="Oval 209"/>
            <p:cNvSpPr>
              <a:spLocks noChangeArrowheads="1"/>
            </p:cNvSpPr>
            <p:nvPr userDrawn="1"/>
          </p:nvSpPr>
          <p:spPr bwMode="auto">
            <a:xfrm>
              <a:off x="6808788" y="1303338"/>
              <a:ext cx="115888" cy="1158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47" name="Oval 210"/>
            <p:cNvSpPr>
              <a:spLocks noChangeArrowheads="1"/>
            </p:cNvSpPr>
            <p:nvPr userDrawn="1"/>
          </p:nvSpPr>
          <p:spPr bwMode="auto">
            <a:xfrm>
              <a:off x="7113588" y="1303338"/>
              <a:ext cx="115888" cy="1158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48" name="Oval 211"/>
            <p:cNvSpPr>
              <a:spLocks noChangeArrowheads="1"/>
            </p:cNvSpPr>
            <p:nvPr userDrawn="1"/>
          </p:nvSpPr>
          <p:spPr bwMode="auto">
            <a:xfrm>
              <a:off x="6959600" y="1284288"/>
              <a:ext cx="123825" cy="123825"/>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49" name="Freeform 212"/>
            <p:cNvSpPr>
              <a:spLocks/>
            </p:cNvSpPr>
            <p:nvPr userDrawn="1"/>
          </p:nvSpPr>
          <p:spPr bwMode="auto">
            <a:xfrm>
              <a:off x="6727825" y="1419225"/>
              <a:ext cx="587375" cy="247650"/>
            </a:xfrm>
            <a:custGeom>
              <a:avLst/>
              <a:gdLst>
                <a:gd name="T0" fmla="*/ 149 w 152"/>
                <a:gd name="T1" fmla="*/ 57 h 64"/>
                <a:gd name="T2" fmla="*/ 131 w 152"/>
                <a:gd name="T3" fmla="*/ 57 h 64"/>
                <a:gd name="T4" fmla="*/ 131 w 152"/>
                <a:gd name="T5" fmla="*/ 50 h 64"/>
                <a:gd name="T6" fmla="*/ 138 w 152"/>
                <a:gd name="T7" fmla="*/ 38 h 64"/>
                <a:gd name="T8" fmla="*/ 138 w 152"/>
                <a:gd name="T9" fmla="*/ 16 h 64"/>
                <a:gd name="T10" fmla="*/ 124 w 152"/>
                <a:gd name="T11" fmla="*/ 2 h 64"/>
                <a:gd name="T12" fmla="*/ 107 w 152"/>
                <a:gd name="T13" fmla="*/ 2 h 64"/>
                <a:gd name="T14" fmla="*/ 104 w 152"/>
                <a:gd name="T15" fmla="*/ 3 h 64"/>
                <a:gd name="T16" fmla="*/ 107 w 152"/>
                <a:gd name="T17" fmla="*/ 15 h 64"/>
                <a:gd name="T18" fmla="*/ 107 w 152"/>
                <a:gd name="T19" fmla="*/ 39 h 64"/>
                <a:gd name="T20" fmla="*/ 101 w 152"/>
                <a:gd name="T21" fmla="*/ 55 h 64"/>
                <a:gd name="T22" fmla="*/ 101 w 152"/>
                <a:gd name="T23" fmla="*/ 57 h 64"/>
                <a:gd name="T24" fmla="*/ 92 w 152"/>
                <a:gd name="T25" fmla="*/ 57 h 64"/>
                <a:gd name="T26" fmla="*/ 92 w 152"/>
                <a:gd name="T27" fmla="*/ 52 h 64"/>
                <a:gd name="T28" fmla="*/ 100 w 152"/>
                <a:gd name="T29" fmla="*/ 39 h 64"/>
                <a:gd name="T30" fmla="*/ 100 w 152"/>
                <a:gd name="T31" fmla="*/ 15 h 64"/>
                <a:gd name="T32" fmla="*/ 85 w 152"/>
                <a:gd name="T33" fmla="*/ 0 h 64"/>
                <a:gd name="T34" fmla="*/ 66 w 152"/>
                <a:gd name="T35" fmla="*/ 0 h 64"/>
                <a:gd name="T36" fmla="*/ 51 w 152"/>
                <a:gd name="T37" fmla="*/ 15 h 64"/>
                <a:gd name="T38" fmla="*/ 51 w 152"/>
                <a:gd name="T39" fmla="*/ 39 h 64"/>
                <a:gd name="T40" fmla="*/ 59 w 152"/>
                <a:gd name="T41" fmla="*/ 52 h 64"/>
                <a:gd name="T42" fmla="*/ 59 w 152"/>
                <a:gd name="T43" fmla="*/ 57 h 64"/>
                <a:gd name="T44" fmla="*/ 51 w 152"/>
                <a:gd name="T45" fmla="*/ 57 h 64"/>
                <a:gd name="T46" fmla="*/ 51 w 152"/>
                <a:gd name="T47" fmla="*/ 55 h 64"/>
                <a:gd name="T48" fmla="*/ 44 w 152"/>
                <a:gd name="T49" fmla="*/ 39 h 64"/>
                <a:gd name="T50" fmla="*/ 44 w 152"/>
                <a:gd name="T51" fmla="*/ 15 h 64"/>
                <a:gd name="T52" fmla="*/ 47 w 152"/>
                <a:gd name="T53" fmla="*/ 3 h 64"/>
                <a:gd name="T54" fmla="*/ 44 w 152"/>
                <a:gd name="T55" fmla="*/ 2 h 64"/>
                <a:gd name="T56" fmla="*/ 27 w 152"/>
                <a:gd name="T57" fmla="*/ 2 h 64"/>
                <a:gd name="T58" fmla="*/ 13 w 152"/>
                <a:gd name="T59" fmla="*/ 16 h 64"/>
                <a:gd name="T60" fmla="*/ 13 w 152"/>
                <a:gd name="T61" fmla="*/ 38 h 64"/>
                <a:gd name="T62" fmla="*/ 21 w 152"/>
                <a:gd name="T63" fmla="*/ 50 h 64"/>
                <a:gd name="T64" fmla="*/ 21 w 152"/>
                <a:gd name="T65" fmla="*/ 57 h 64"/>
                <a:gd name="T66" fmla="*/ 3 w 152"/>
                <a:gd name="T67" fmla="*/ 57 h 64"/>
                <a:gd name="T68" fmla="*/ 0 w 152"/>
                <a:gd name="T69" fmla="*/ 60 h 64"/>
                <a:gd name="T70" fmla="*/ 3 w 152"/>
                <a:gd name="T71" fmla="*/ 64 h 64"/>
                <a:gd name="T72" fmla="*/ 149 w 152"/>
                <a:gd name="T73" fmla="*/ 64 h 64"/>
                <a:gd name="T74" fmla="*/ 152 w 152"/>
                <a:gd name="T75" fmla="*/ 60 h 64"/>
                <a:gd name="T76" fmla="*/ 149 w 152"/>
                <a:gd name="T77"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 h="64">
                  <a:moveTo>
                    <a:pt x="149" y="57"/>
                  </a:moveTo>
                  <a:cubicBezTo>
                    <a:pt x="131" y="57"/>
                    <a:pt x="131" y="57"/>
                    <a:pt x="131" y="57"/>
                  </a:cubicBezTo>
                  <a:cubicBezTo>
                    <a:pt x="131" y="50"/>
                    <a:pt x="131" y="50"/>
                    <a:pt x="131" y="50"/>
                  </a:cubicBezTo>
                  <a:cubicBezTo>
                    <a:pt x="135" y="48"/>
                    <a:pt x="138" y="43"/>
                    <a:pt x="138" y="38"/>
                  </a:cubicBezTo>
                  <a:cubicBezTo>
                    <a:pt x="138" y="16"/>
                    <a:pt x="138" y="16"/>
                    <a:pt x="138" y="16"/>
                  </a:cubicBezTo>
                  <a:cubicBezTo>
                    <a:pt x="138" y="9"/>
                    <a:pt x="132" y="2"/>
                    <a:pt x="124" y="2"/>
                  </a:cubicBezTo>
                  <a:cubicBezTo>
                    <a:pt x="107" y="2"/>
                    <a:pt x="107" y="2"/>
                    <a:pt x="107" y="2"/>
                  </a:cubicBezTo>
                  <a:cubicBezTo>
                    <a:pt x="106" y="2"/>
                    <a:pt x="105" y="2"/>
                    <a:pt x="104" y="3"/>
                  </a:cubicBezTo>
                  <a:cubicBezTo>
                    <a:pt x="106" y="6"/>
                    <a:pt x="107" y="10"/>
                    <a:pt x="107" y="15"/>
                  </a:cubicBezTo>
                  <a:cubicBezTo>
                    <a:pt x="107" y="39"/>
                    <a:pt x="107" y="39"/>
                    <a:pt x="107" y="39"/>
                  </a:cubicBezTo>
                  <a:cubicBezTo>
                    <a:pt x="107" y="45"/>
                    <a:pt x="105" y="51"/>
                    <a:pt x="101" y="55"/>
                  </a:cubicBezTo>
                  <a:cubicBezTo>
                    <a:pt x="101" y="57"/>
                    <a:pt x="101" y="57"/>
                    <a:pt x="101" y="57"/>
                  </a:cubicBezTo>
                  <a:cubicBezTo>
                    <a:pt x="92" y="57"/>
                    <a:pt x="92" y="57"/>
                    <a:pt x="92" y="57"/>
                  </a:cubicBezTo>
                  <a:cubicBezTo>
                    <a:pt x="92" y="52"/>
                    <a:pt x="92" y="52"/>
                    <a:pt x="92" y="52"/>
                  </a:cubicBezTo>
                  <a:cubicBezTo>
                    <a:pt x="97" y="50"/>
                    <a:pt x="100" y="45"/>
                    <a:pt x="100" y="39"/>
                  </a:cubicBezTo>
                  <a:cubicBezTo>
                    <a:pt x="100" y="15"/>
                    <a:pt x="100" y="15"/>
                    <a:pt x="100" y="15"/>
                  </a:cubicBezTo>
                  <a:cubicBezTo>
                    <a:pt x="100" y="7"/>
                    <a:pt x="93" y="0"/>
                    <a:pt x="85" y="0"/>
                  </a:cubicBezTo>
                  <a:cubicBezTo>
                    <a:pt x="66" y="0"/>
                    <a:pt x="66" y="0"/>
                    <a:pt x="66" y="0"/>
                  </a:cubicBezTo>
                  <a:cubicBezTo>
                    <a:pt x="58" y="0"/>
                    <a:pt x="51" y="7"/>
                    <a:pt x="51" y="15"/>
                  </a:cubicBezTo>
                  <a:cubicBezTo>
                    <a:pt x="51" y="39"/>
                    <a:pt x="51" y="39"/>
                    <a:pt x="51" y="39"/>
                  </a:cubicBezTo>
                  <a:cubicBezTo>
                    <a:pt x="51" y="45"/>
                    <a:pt x="54" y="50"/>
                    <a:pt x="59" y="52"/>
                  </a:cubicBezTo>
                  <a:cubicBezTo>
                    <a:pt x="59" y="57"/>
                    <a:pt x="59" y="57"/>
                    <a:pt x="59" y="57"/>
                  </a:cubicBezTo>
                  <a:cubicBezTo>
                    <a:pt x="51" y="57"/>
                    <a:pt x="51" y="57"/>
                    <a:pt x="51" y="57"/>
                  </a:cubicBezTo>
                  <a:cubicBezTo>
                    <a:pt x="51" y="55"/>
                    <a:pt x="51" y="55"/>
                    <a:pt x="51" y="55"/>
                  </a:cubicBezTo>
                  <a:cubicBezTo>
                    <a:pt x="46" y="51"/>
                    <a:pt x="44" y="45"/>
                    <a:pt x="44" y="39"/>
                  </a:cubicBezTo>
                  <a:cubicBezTo>
                    <a:pt x="44" y="15"/>
                    <a:pt x="44" y="15"/>
                    <a:pt x="44" y="15"/>
                  </a:cubicBezTo>
                  <a:cubicBezTo>
                    <a:pt x="44" y="10"/>
                    <a:pt x="45" y="6"/>
                    <a:pt x="47" y="3"/>
                  </a:cubicBezTo>
                  <a:cubicBezTo>
                    <a:pt x="46" y="2"/>
                    <a:pt x="45" y="2"/>
                    <a:pt x="44" y="2"/>
                  </a:cubicBezTo>
                  <a:cubicBezTo>
                    <a:pt x="27" y="2"/>
                    <a:pt x="27" y="2"/>
                    <a:pt x="27" y="2"/>
                  </a:cubicBezTo>
                  <a:cubicBezTo>
                    <a:pt x="19" y="2"/>
                    <a:pt x="13" y="9"/>
                    <a:pt x="13" y="16"/>
                  </a:cubicBezTo>
                  <a:cubicBezTo>
                    <a:pt x="13" y="38"/>
                    <a:pt x="13" y="38"/>
                    <a:pt x="13" y="38"/>
                  </a:cubicBezTo>
                  <a:cubicBezTo>
                    <a:pt x="13" y="43"/>
                    <a:pt x="16" y="48"/>
                    <a:pt x="21" y="50"/>
                  </a:cubicBezTo>
                  <a:cubicBezTo>
                    <a:pt x="21" y="57"/>
                    <a:pt x="21" y="57"/>
                    <a:pt x="21" y="57"/>
                  </a:cubicBezTo>
                  <a:cubicBezTo>
                    <a:pt x="3" y="57"/>
                    <a:pt x="3" y="57"/>
                    <a:pt x="3" y="57"/>
                  </a:cubicBezTo>
                  <a:cubicBezTo>
                    <a:pt x="1" y="57"/>
                    <a:pt x="0" y="59"/>
                    <a:pt x="0" y="60"/>
                  </a:cubicBezTo>
                  <a:cubicBezTo>
                    <a:pt x="0" y="62"/>
                    <a:pt x="1" y="64"/>
                    <a:pt x="3" y="64"/>
                  </a:cubicBezTo>
                  <a:cubicBezTo>
                    <a:pt x="149" y="64"/>
                    <a:pt x="149" y="64"/>
                    <a:pt x="149" y="64"/>
                  </a:cubicBezTo>
                  <a:cubicBezTo>
                    <a:pt x="151" y="64"/>
                    <a:pt x="152" y="62"/>
                    <a:pt x="152" y="60"/>
                  </a:cubicBezTo>
                  <a:cubicBezTo>
                    <a:pt x="152" y="59"/>
                    <a:pt x="151" y="57"/>
                    <a:pt x="149" y="5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grpSp>
        <p:nvGrpSpPr>
          <p:cNvPr id="250" name="Group 249"/>
          <p:cNvGrpSpPr/>
          <p:nvPr userDrawn="1"/>
        </p:nvGrpSpPr>
        <p:grpSpPr>
          <a:xfrm>
            <a:off x="6997701" y="3883026"/>
            <a:ext cx="412751" cy="309563"/>
            <a:chOff x="5248275" y="3883025"/>
            <a:chExt cx="309563" cy="309563"/>
          </a:xfrm>
        </p:grpSpPr>
        <p:sp>
          <p:nvSpPr>
            <p:cNvPr id="251" name="Freeform 213"/>
            <p:cNvSpPr>
              <a:spLocks/>
            </p:cNvSpPr>
            <p:nvPr userDrawn="1"/>
          </p:nvSpPr>
          <p:spPr bwMode="auto">
            <a:xfrm>
              <a:off x="5264150" y="3887788"/>
              <a:ext cx="153988" cy="166688"/>
            </a:xfrm>
            <a:custGeom>
              <a:avLst/>
              <a:gdLst>
                <a:gd name="T0" fmla="*/ 19 w 40"/>
                <a:gd name="T1" fmla="*/ 43 h 43"/>
                <a:gd name="T2" fmla="*/ 35 w 40"/>
                <a:gd name="T3" fmla="*/ 38 h 43"/>
                <a:gd name="T4" fmla="*/ 35 w 40"/>
                <a:gd name="T5" fmla="*/ 36 h 43"/>
                <a:gd name="T6" fmla="*/ 40 w 40"/>
                <a:gd name="T7" fmla="*/ 29 h 43"/>
                <a:gd name="T8" fmla="*/ 27 w 40"/>
                <a:gd name="T9" fmla="*/ 0 h 43"/>
                <a:gd name="T10" fmla="*/ 0 w 40"/>
                <a:gd name="T11" fmla="*/ 21 h 43"/>
                <a:gd name="T12" fmla="*/ 8 w 40"/>
                <a:gd name="T13" fmla="*/ 38 h 43"/>
                <a:gd name="T14" fmla="*/ 11 w 40"/>
                <a:gd name="T15" fmla="*/ 37 h 43"/>
                <a:gd name="T16" fmla="*/ 19 w 40"/>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3">
                  <a:moveTo>
                    <a:pt x="19" y="43"/>
                  </a:moveTo>
                  <a:cubicBezTo>
                    <a:pt x="25" y="42"/>
                    <a:pt x="30" y="40"/>
                    <a:pt x="35" y="38"/>
                  </a:cubicBezTo>
                  <a:cubicBezTo>
                    <a:pt x="35" y="37"/>
                    <a:pt x="35" y="37"/>
                    <a:pt x="35" y="36"/>
                  </a:cubicBezTo>
                  <a:cubicBezTo>
                    <a:pt x="35" y="33"/>
                    <a:pt x="37" y="30"/>
                    <a:pt x="40" y="29"/>
                  </a:cubicBezTo>
                  <a:cubicBezTo>
                    <a:pt x="39" y="18"/>
                    <a:pt x="34" y="8"/>
                    <a:pt x="27" y="0"/>
                  </a:cubicBezTo>
                  <a:cubicBezTo>
                    <a:pt x="15" y="3"/>
                    <a:pt x="5" y="11"/>
                    <a:pt x="0" y="21"/>
                  </a:cubicBezTo>
                  <a:cubicBezTo>
                    <a:pt x="2" y="27"/>
                    <a:pt x="5" y="33"/>
                    <a:pt x="8" y="38"/>
                  </a:cubicBezTo>
                  <a:cubicBezTo>
                    <a:pt x="9" y="37"/>
                    <a:pt x="10" y="37"/>
                    <a:pt x="11" y="37"/>
                  </a:cubicBezTo>
                  <a:cubicBezTo>
                    <a:pt x="15" y="37"/>
                    <a:pt x="18" y="39"/>
                    <a:pt x="19" y="43"/>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52" name="Freeform 214"/>
            <p:cNvSpPr>
              <a:spLocks/>
            </p:cNvSpPr>
            <p:nvPr userDrawn="1"/>
          </p:nvSpPr>
          <p:spPr bwMode="auto">
            <a:xfrm>
              <a:off x="5253038" y="4060825"/>
              <a:ext cx="134938" cy="120650"/>
            </a:xfrm>
            <a:custGeom>
              <a:avLst/>
              <a:gdLst>
                <a:gd name="T0" fmla="*/ 18 w 35"/>
                <a:gd name="T1" fmla="*/ 8 h 31"/>
                <a:gd name="T2" fmla="*/ 14 w 35"/>
                <a:gd name="T3" fmla="*/ 9 h 31"/>
                <a:gd name="T4" fmla="*/ 6 w 35"/>
                <a:gd name="T5" fmla="*/ 2 h 31"/>
                <a:gd name="T6" fmla="*/ 0 w 35"/>
                <a:gd name="T7" fmla="*/ 0 h 31"/>
                <a:gd name="T8" fmla="*/ 25 w 35"/>
                <a:gd name="T9" fmla="*/ 31 h 31"/>
                <a:gd name="T10" fmla="*/ 35 w 35"/>
                <a:gd name="T11" fmla="*/ 21 h 31"/>
                <a:gd name="T12" fmla="*/ 33 w 35"/>
                <a:gd name="T13" fmla="*/ 17 h 31"/>
                <a:gd name="T14" fmla="*/ 18 w 35"/>
                <a:gd name="T15" fmla="*/ 8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1">
                  <a:moveTo>
                    <a:pt x="18" y="8"/>
                  </a:moveTo>
                  <a:cubicBezTo>
                    <a:pt x="17" y="8"/>
                    <a:pt x="16" y="9"/>
                    <a:pt x="14" y="9"/>
                  </a:cubicBezTo>
                  <a:cubicBezTo>
                    <a:pt x="10" y="9"/>
                    <a:pt x="7" y="6"/>
                    <a:pt x="6" y="2"/>
                  </a:cubicBezTo>
                  <a:cubicBezTo>
                    <a:pt x="4" y="1"/>
                    <a:pt x="2" y="1"/>
                    <a:pt x="0" y="0"/>
                  </a:cubicBezTo>
                  <a:cubicBezTo>
                    <a:pt x="2" y="15"/>
                    <a:pt x="12" y="26"/>
                    <a:pt x="25" y="31"/>
                  </a:cubicBezTo>
                  <a:cubicBezTo>
                    <a:pt x="29" y="28"/>
                    <a:pt x="32" y="25"/>
                    <a:pt x="35" y="21"/>
                  </a:cubicBezTo>
                  <a:cubicBezTo>
                    <a:pt x="34" y="20"/>
                    <a:pt x="33" y="18"/>
                    <a:pt x="33" y="17"/>
                  </a:cubicBezTo>
                  <a:cubicBezTo>
                    <a:pt x="27" y="14"/>
                    <a:pt x="22" y="11"/>
                    <a:pt x="18" y="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53" name="Freeform 215"/>
            <p:cNvSpPr>
              <a:spLocks/>
            </p:cNvSpPr>
            <p:nvPr userDrawn="1"/>
          </p:nvSpPr>
          <p:spPr bwMode="auto">
            <a:xfrm>
              <a:off x="5334000" y="4049713"/>
              <a:ext cx="84138" cy="58738"/>
            </a:xfrm>
            <a:custGeom>
              <a:avLst/>
              <a:gdLst>
                <a:gd name="T0" fmla="*/ 1 w 22"/>
                <a:gd name="T1" fmla="*/ 5 h 15"/>
                <a:gd name="T2" fmla="*/ 0 w 22"/>
                <a:gd name="T3" fmla="*/ 7 h 15"/>
                <a:gd name="T4" fmla="*/ 13 w 22"/>
                <a:gd name="T5" fmla="*/ 15 h 15"/>
                <a:gd name="T6" fmla="*/ 20 w 22"/>
                <a:gd name="T7" fmla="*/ 11 h 15"/>
                <a:gd name="T8" fmla="*/ 22 w 22"/>
                <a:gd name="T9" fmla="*/ 2 h 15"/>
                <a:gd name="T10" fmla="*/ 20 w 22"/>
                <a:gd name="T11" fmla="*/ 0 h 15"/>
                <a:gd name="T12" fmla="*/ 1 w 22"/>
                <a:gd name="T13" fmla="*/ 5 h 15"/>
              </a:gdLst>
              <a:ahLst/>
              <a:cxnLst>
                <a:cxn ang="0">
                  <a:pos x="T0" y="T1"/>
                </a:cxn>
                <a:cxn ang="0">
                  <a:pos x="T2" y="T3"/>
                </a:cxn>
                <a:cxn ang="0">
                  <a:pos x="T4" y="T5"/>
                </a:cxn>
                <a:cxn ang="0">
                  <a:pos x="T6" y="T7"/>
                </a:cxn>
                <a:cxn ang="0">
                  <a:pos x="T8" y="T9"/>
                </a:cxn>
                <a:cxn ang="0">
                  <a:pos x="T10" y="T11"/>
                </a:cxn>
                <a:cxn ang="0">
                  <a:pos x="T12" y="T13"/>
                </a:cxn>
              </a:cxnLst>
              <a:rect l="0" t="0" r="r" b="b"/>
              <a:pathLst>
                <a:path w="22" h="15">
                  <a:moveTo>
                    <a:pt x="1" y="5"/>
                  </a:moveTo>
                  <a:cubicBezTo>
                    <a:pt x="1" y="6"/>
                    <a:pt x="1" y="7"/>
                    <a:pt x="0" y="7"/>
                  </a:cubicBezTo>
                  <a:cubicBezTo>
                    <a:pt x="4" y="10"/>
                    <a:pt x="9" y="13"/>
                    <a:pt x="13" y="15"/>
                  </a:cubicBezTo>
                  <a:cubicBezTo>
                    <a:pt x="15" y="13"/>
                    <a:pt x="17" y="11"/>
                    <a:pt x="20" y="11"/>
                  </a:cubicBezTo>
                  <a:cubicBezTo>
                    <a:pt x="21" y="8"/>
                    <a:pt x="22" y="5"/>
                    <a:pt x="22" y="2"/>
                  </a:cubicBezTo>
                  <a:cubicBezTo>
                    <a:pt x="21" y="1"/>
                    <a:pt x="21" y="1"/>
                    <a:pt x="20" y="0"/>
                  </a:cubicBezTo>
                  <a:cubicBezTo>
                    <a:pt x="14" y="3"/>
                    <a:pt x="8" y="5"/>
                    <a:pt x="1" y="5"/>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54" name="Freeform 216"/>
            <p:cNvSpPr>
              <a:spLocks/>
            </p:cNvSpPr>
            <p:nvPr userDrawn="1"/>
          </p:nvSpPr>
          <p:spPr bwMode="auto">
            <a:xfrm>
              <a:off x="5430838" y="3938588"/>
              <a:ext cx="127000" cy="184150"/>
            </a:xfrm>
            <a:custGeom>
              <a:avLst/>
              <a:gdLst>
                <a:gd name="T0" fmla="*/ 29 w 33"/>
                <a:gd name="T1" fmla="*/ 44 h 48"/>
                <a:gd name="T2" fmla="*/ 33 w 33"/>
                <a:gd name="T3" fmla="*/ 26 h 48"/>
                <a:gd name="T4" fmla="*/ 23 w 33"/>
                <a:gd name="T5" fmla="*/ 0 h 48"/>
                <a:gd name="T6" fmla="*/ 8 w 33"/>
                <a:gd name="T7" fmla="*/ 21 h 48"/>
                <a:gd name="T8" fmla="*/ 8 w 33"/>
                <a:gd name="T9" fmla="*/ 23 h 48"/>
                <a:gd name="T10" fmla="*/ 2 w 33"/>
                <a:gd name="T11" fmla="*/ 31 h 48"/>
                <a:gd name="T12" fmla="*/ 0 w 33"/>
                <a:gd name="T13" fmla="*/ 42 h 48"/>
                <a:gd name="T14" fmla="*/ 3 w 33"/>
                <a:gd name="T15" fmla="*/ 48 h 48"/>
                <a:gd name="T16" fmla="*/ 8 w 33"/>
                <a:gd name="T17" fmla="*/ 48 h 48"/>
                <a:gd name="T18" fmla="*/ 29 w 33"/>
                <a:gd name="T1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8">
                  <a:moveTo>
                    <a:pt x="29" y="44"/>
                  </a:moveTo>
                  <a:cubicBezTo>
                    <a:pt x="31" y="38"/>
                    <a:pt x="33" y="32"/>
                    <a:pt x="33" y="26"/>
                  </a:cubicBezTo>
                  <a:cubicBezTo>
                    <a:pt x="33" y="16"/>
                    <a:pt x="29" y="7"/>
                    <a:pt x="23" y="0"/>
                  </a:cubicBezTo>
                  <a:cubicBezTo>
                    <a:pt x="20" y="8"/>
                    <a:pt x="15" y="15"/>
                    <a:pt x="8" y="21"/>
                  </a:cubicBezTo>
                  <a:cubicBezTo>
                    <a:pt x="8" y="22"/>
                    <a:pt x="8" y="22"/>
                    <a:pt x="8" y="23"/>
                  </a:cubicBezTo>
                  <a:cubicBezTo>
                    <a:pt x="8" y="27"/>
                    <a:pt x="6" y="30"/>
                    <a:pt x="2" y="31"/>
                  </a:cubicBezTo>
                  <a:cubicBezTo>
                    <a:pt x="2" y="35"/>
                    <a:pt x="1" y="38"/>
                    <a:pt x="0" y="42"/>
                  </a:cubicBezTo>
                  <a:cubicBezTo>
                    <a:pt x="2" y="43"/>
                    <a:pt x="3" y="45"/>
                    <a:pt x="3" y="48"/>
                  </a:cubicBezTo>
                  <a:cubicBezTo>
                    <a:pt x="5" y="48"/>
                    <a:pt x="7" y="48"/>
                    <a:pt x="8" y="48"/>
                  </a:cubicBezTo>
                  <a:cubicBezTo>
                    <a:pt x="16" y="48"/>
                    <a:pt x="22" y="46"/>
                    <a:pt x="29" y="44"/>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55" name="Freeform 217"/>
            <p:cNvSpPr>
              <a:spLocks/>
            </p:cNvSpPr>
            <p:nvPr userDrawn="1"/>
          </p:nvSpPr>
          <p:spPr bwMode="auto">
            <a:xfrm>
              <a:off x="5248275" y="3998913"/>
              <a:ext cx="31750" cy="50800"/>
            </a:xfrm>
            <a:custGeom>
              <a:avLst/>
              <a:gdLst>
                <a:gd name="T0" fmla="*/ 2 w 8"/>
                <a:gd name="T1" fmla="*/ 0 h 13"/>
                <a:gd name="T2" fmla="*/ 0 w 8"/>
                <a:gd name="T3" fmla="*/ 10 h 13"/>
                <a:gd name="T4" fmla="*/ 0 w 8"/>
                <a:gd name="T5" fmla="*/ 11 h 13"/>
                <a:gd name="T6" fmla="*/ 8 w 8"/>
                <a:gd name="T7" fmla="*/ 13 h 13"/>
                <a:gd name="T8" fmla="*/ 8 w 8"/>
                <a:gd name="T9" fmla="*/ 12 h 13"/>
                <a:gd name="T10" fmla="*/ 2 w 8"/>
                <a:gd name="T11" fmla="*/ 0 h 13"/>
              </a:gdLst>
              <a:ahLst/>
              <a:cxnLst>
                <a:cxn ang="0">
                  <a:pos x="T0" y="T1"/>
                </a:cxn>
                <a:cxn ang="0">
                  <a:pos x="T2" y="T3"/>
                </a:cxn>
                <a:cxn ang="0">
                  <a:pos x="T4" y="T5"/>
                </a:cxn>
                <a:cxn ang="0">
                  <a:pos x="T6" y="T7"/>
                </a:cxn>
                <a:cxn ang="0">
                  <a:pos x="T8" y="T9"/>
                </a:cxn>
                <a:cxn ang="0">
                  <a:pos x="T10" y="T11"/>
                </a:cxn>
              </a:cxnLst>
              <a:rect l="0" t="0" r="r" b="b"/>
              <a:pathLst>
                <a:path w="8" h="13">
                  <a:moveTo>
                    <a:pt x="2" y="0"/>
                  </a:moveTo>
                  <a:cubicBezTo>
                    <a:pt x="1" y="3"/>
                    <a:pt x="0" y="6"/>
                    <a:pt x="0" y="10"/>
                  </a:cubicBezTo>
                  <a:cubicBezTo>
                    <a:pt x="0" y="10"/>
                    <a:pt x="0" y="11"/>
                    <a:pt x="0" y="11"/>
                  </a:cubicBezTo>
                  <a:cubicBezTo>
                    <a:pt x="3" y="12"/>
                    <a:pt x="5" y="13"/>
                    <a:pt x="8" y="13"/>
                  </a:cubicBezTo>
                  <a:cubicBezTo>
                    <a:pt x="8" y="13"/>
                    <a:pt x="8" y="12"/>
                    <a:pt x="8" y="12"/>
                  </a:cubicBezTo>
                  <a:cubicBezTo>
                    <a:pt x="6" y="8"/>
                    <a:pt x="3" y="4"/>
                    <a:pt x="2"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56" name="Freeform 218"/>
            <p:cNvSpPr>
              <a:spLocks/>
            </p:cNvSpPr>
            <p:nvPr userDrawn="1"/>
          </p:nvSpPr>
          <p:spPr bwMode="auto">
            <a:xfrm>
              <a:off x="5372100" y="4130675"/>
              <a:ext cx="150813" cy="61913"/>
            </a:xfrm>
            <a:custGeom>
              <a:avLst/>
              <a:gdLst>
                <a:gd name="T0" fmla="*/ 10 w 39"/>
                <a:gd name="T1" fmla="*/ 7 h 16"/>
                <a:gd name="T2" fmla="*/ 7 w 39"/>
                <a:gd name="T3" fmla="*/ 6 h 16"/>
                <a:gd name="T4" fmla="*/ 0 w 39"/>
                <a:gd name="T5" fmla="*/ 15 h 16"/>
                <a:gd name="T6" fmla="*/ 8 w 39"/>
                <a:gd name="T7" fmla="*/ 16 h 16"/>
                <a:gd name="T8" fmla="*/ 39 w 39"/>
                <a:gd name="T9" fmla="*/ 0 h 16"/>
                <a:gd name="T10" fmla="*/ 23 w 39"/>
                <a:gd name="T11" fmla="*/ 3 h 16"/>
                <a:gd name="T12" fmla="*/ 17 w 39"/>
                <a:gd name="T13" fmla="*/ 2 h 16"/>
                <a:gd name="T14" fmla="*/ 10 w 39"/>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6">
                  <a:moveTo>
                    <a:pt x="10" y="7"/>
                  </a:moveTo>
                  <a:cubicBezTo>
                    <a:pt x="9" y="7"/>
                    <a:pt x="8" y="6"/>
                    <a:pt x="7" y="6"/>
                  </a:cubicBezTo>
                  <a:cubicBezTo>
                    <a:pt x="5" y="9"/>
                    <a:pt x="3" y="12"/>
                    <a:pt x="0" y="15"/>
                  </a:cubicBezTo>
                  <a:cubicBezTo>
                    <a:pt x="3" y="15"/>
                    <a:pt x="5" y="16"/>
                    <a:pt x="8" y="16"/>
                  </a:cubicBezTo>
                  <a:cubicBezTo>
                    <a:pt x="21" y="16"/>
                    <a:pt x="32" y="10"/>
                    <a:pt x="39" y="0"/>
                  </a:cubicBezTo>
                  <a:cubicBezTo>
                    <a:pt x="34" y="2"/>
                    <a:pt x="29" y="3"/>
                    <a:pt x="23" y="3"/>
                  </a:cubicBezTo>
                  <a:cubicBezTo>
                    <a:pt x="21" y="3"/>
                    <a:pt x="19" y="3"/>
                    <a:pt x="17" y="2"/>
                  </a:cubicBezTo>
                  <a:cubicBezTo>
                    <a:pt x="16" y="5"/>
                    <a:pt x="13" y="7"/>
                    <a:pt x="10" y="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57" name="Freeform 219"/>
            <p:cNvSpPr>
              <a:spLocks/>
            </p:cNvSpPr>
            <p:nvPr userDrawn="1"/>
          </p:nvSpPr>
          <p:spPr bwMode="auto">
            <a:xfrm>
              <a:off x="5387975" y="3883025"/>
              <a:ext cx="119063" cy="120650"/>
            </a:xfrm>
            <a:custGeom>
              <a:avLst/>
              <a:gdLst>
                <a:gd name="T0" fmla="*/ 31 w 31"/>
                <a:gd name="T1" fmla="*/ 10 h 31"/>
                <a:gd name="T2" fmla="*/ 4 w 31"/>
                <a:gd name="T3" fmla="*/ 0 h 31"/>
                <a:gd name="T4" fmla="*/ 0 w 31"/>
                <a:gd name="T5" fmla="*/ 0 h 31"/>
                <a:gd name="T6" fmla="*/ 13 w 31"/>
                <a:gd name="T7" fmla="*/ 29 h 31"/>
                <a:gd name="T8" fmla="*/ 16 w 31"/>
                <a:gd name="T9" fmla="*/ 31 h 31"/>
                <a:gd name="T10" fmla="*/ 31 w 31"/>
                <a:gd name="T11" fmla="*/ 10 h 31"/>
              </a:gdLst>
              <a:ahLst/>
              <a:cxnLst>
                <a:cxn ang="0">
                  <a:pos x="T0" y="T1"/>
                </a:cxn>
                <a:cxn ang="0">
                  <a:pos x="T2" y="T3"/>
                </a:cxn>
                <a:cxn ang="0">
                  <a:pos x="T4" y="T5"/>
                </a:cxn>
                <a:cxn ang="0">
                  <a:pos x="T6" y="T7"/>
                </a:cxn>
                <a:cxn ang="0">
                  <a:pos x="T8" y="T9"/>
                </a:cxn>
                <a:cxn ang="0">
                  <a:pos x="T10" y="T11"/>
                </a:cxn>
              </a:cxnLst>
              <a:rect l="0" t="0" r="r" b="b"/>
              <a:pathLst>
                <a:path w="31" h="31">
                  <a:moveTo>
                    <a:pt x="31" y="10"/>
                  </a:moveTo>
                  <a:cubicBezTo>
                    <a:pt x="24" y="4"/>
                    <a:pt x="14" y="0"/>
                    <a:pt x="4" y="0"/>
                  </a:cubicBezTo>
                  <a:cubicBezTo>
                    <a:pt x="3" y="0"/>
                    <a:pt x="2" y="0"/>
                    <a:pt x="0" y="0"/>
                  </a:cubicBezTo>
                  <a:cubicBezTo>
                    <a:pt x="7" y="8"/>
                    <a:pt x="12" y="18"/>
                    <a:pt x="13" y="29"/>
                  </a:cubicBezTo>
                  <a:cubicBezTo>
                    <a:pt x="14" y="30"/>
                    <a:pt x="15" y="30"/>
                    <a:pt x="16" y="31"/>
                  </a:cubicBezTo>
                  <a:cubicBezTo>
                    <a:pt x="23" y="25"/>
                    <a:pt x="27" y="18"/>
                    <a:pt x="31" y="1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grpSp>
        <p:nvGrpSpPr>
          <p:cNvPr id="258" name="Group 257"/>
          <p:cNvGrpSpPr/>
          <p:nvPr userDrawn="1"/>
        </p:nvGrpSpPr>
        <p:grpSpPr>
          <a:xfrm>
            <a:off x="6720418" y="4292601"/>
            <a:ext cx="294217" cy="258763"/>
            <a:chOff x="5040313" y="4292600"/>
            <a:chExt cx="220663" cy="258763"/>
          </a:xfrm>
        </p:grpSpPr>
        <p:sp>
          <p:nvSpPr>
            <p:cNvPr id="259" name="Freeform 220"/>
            <p:cNvSpPr>
              <a:spLocks noEditPoints="1"/>
            </p:cNvSpPr>
            <p:nvPr userDrawn="1"/>
          </p:nvSpPr>
          <p:spPr bwMode="auto">
            <a:xfrm>
              <a:off x="5040313" y="4292600"/>
              <a:ext cx="220663" cy="258763"/>
            </a:xfrm>
            <a:custGeom>
              <a:avLst/>
              <a:gdLst>
                <a:gd name="T0" fmla="*/ 25 w 57"/>
                <a:gd name="T1" fmla="*/ 13 h 67"/>
                <a:gd name="T2" fmla="*/ 9 w 57"/>
                <a:gd name="T3" fmla="*/ 13 h 67"/>
                <a:gd name="T4" fmla="*/ 7 w 57"/>
                <a:gd name="T5" fmla="*/ 13 h 67"/>
                <a:gd name="T6" fmla="*/ 5 w 57"/>
                <a:gd name="T7" fmla="*/ 11 h 67"/>
                <a:gd name="T8" fmla="*/ 4 w 57"/>
                <a:gd name="T9" fmla="*/ 9 h 67"/>
                <a:gd name="T10" fmla="*/ 5 w 57"/>
                <a:gd name="T11" fmla="*/ 7 h 67"/>
                <a:gd name="T12" fmla="*/ 7 w 57"/>
                <a:gd name="T13" fmla="*/ 5 h 67"/>
                <a:gd name="T14" fmla="*/ 57 w 57"/>
                <a:gd name="T15" fmla="*/ 5 h 67"/>
                <a:gd name="T16" fmla="*/ 57 w 57"/>
                <a:gd name="T17" fmla="*/ 0 h 67"/>
                <a:gd name="T18" fmla="*/ 6 w 57"/>
                <a:gd name="T19" fmla="*/ 0 h 67"/>
                <a:gd name="T20" fmla="*/ 6 w 57"/>
                <a:gd name="T21" fmla="*/ 0 h 67"/>
                <a:gd name="T22" fmla="*/ 5 w 57"/>
                <a:gd name="T23" fmla="*/ 0 h 67"/>
                <a:gd name="T24" fmla="*/ 1 w 57"/>
                <a:gd name="T25" fmla="*/ 4 h 67"/>
                <a:gd name="T26" fmla="*/ 0 w 57"/>
                <a:gd name="T27" fmla="*/ 9 h 67"/>
                <a:gd name="T28" fmla="*/ 0 w 57"/>
                <a:gd name="T29" fmla="*/ 10 h 67"/>
                <a:gd name="T30" fmla="*/ 0 w 57"/>
                <a:gd name="T31" fmla="*/ 62 h 67"/>
                <a:gd name="T32" fmla="*/ 9 w 57"/>
                <a:gd name="T33" fmla="*/ 67 h 67"/>
                <a:gd name="T34" fmla="*/ 57 w 57"/>
                <a:gd name="T35" fmla="*/ 67 h 67"/>
                <a:gd name="T36" fmla="*/ 57 w 57"/>
                <a:gd name="T37" fmla="*/ 18 h 67"/>
                <a:gd name="T38" fmla="*/ 57 w 57"/>
                <a:gd name="T39" fmla="*/ 16 h 67"/>
                <a:gd name="T40" fmla="*/ 57 w 57"/>
                <a:gd name="T41" fmla="*/ 13 h 67"/>
                <a:gd name="T42" fmla="*/ 25 w 57"/>
                <a:gd name="T43" fmla="*/ 13 h 67"/>
                <a:gd name="T44" fmla="*/ 43 w 57"/>
                <a:gd name="T45" fmla="*/ 38 h 67"/>
                <a:gd name="T46" fmla="*/ 17 w 57"/>
                <a:gd name="T47" fmla="*/ 38 h 67"/>
                <a:gd name="T48" fmla="*/ 14 w 57"/>
                <a:gd name="T49" fmla="*/ 36 h 67"/>
                <a:gd name="T50" fmla="*/ 17 w 57"/>
                <a:gd name="T51" fmla="*/ 33 h 67"/>
                <a:gd name="T52" fmla="*/ 43 w 57"/>
                <a:gd name="T53" fmla="*/ 33 h 67"/>
                <a:gd name="T54" fmla="*/ 46 w 57"/>
                <a:gd name="T55" fmla="*/ 36 h 67"/>
                <a:gd name="T56" fmla="*/ 43 w 57"/>
                <a:gd name="T57" fmla="*/ 38 h 67"/>
                <a:gd name="T58" fmla="*/ 43 w 57"/>
                <a:gd name="T59" fmla="*/ 29 h 67"/>
                <a:gd name="T60" fmla="*/ 17 w 57"/>
                <a:gd name="T61" fmla="*/ 29 h 67"/>
                <a:gd name="T62" fmla="*/ 14 w 57"/>
                <a:gd name="T63" fmla="*/ 26 h 67"/>
                <a:gd name="T64" fmla="*/ 17 w 57"/>
                <a:gd name="T65" fmla="*/ 24 h 67"/>
                <a:gd name="T66" fmla="*/ 43 w 57"/>
                <a:gd name="T67" fmla="*/ 24 h 67"/>
                <a:gd name="T68" fmla="*/ 46 w 57"/>
                <a:gd name="T69" fmla="*/ 26 h 67"/>
                <a:gd name="T70" fmla="*/ 43 w 57"/>
                <a:gd name="T71" fmla="*/ 2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 h="67">
                  <a:moveTo>
                    <a:pt x="25" y="13"/>
                  </a:moveTo>
                  <a:cubicBezTo>
                    <a:pt x="9" y="13"/>
                    <a:pt x="9" y="13"/>
                    <a:pt x="9" y="13"/>
                  </a:cubicBezTo>
                  <a:cubicBezTo>
                    <a:pt x="7" y="13"/>
                    <a:pt x="7" y="13"/>
                    <a:pt x="7" y="13"/>
                  </a:cubicBezTo>
                  <a:cubicBezTo>
                    <a:pt x="6" y="13"/>
                    <a:pt x="5" y="12"/>
                    <a:pt x="5" y="11"/>
                  </a:cubicBezTo>
                  <a:cubicBezTo>
                    <a:pt x="5" y="10"/>
                    <a:pt x="4" y="10"/>
                    <a:pt x="4" y="9"/>
                  </a:cubicBezTo>
                  <a:cubicBezTo>
                    <a:pt x="4" y="8"/>
                    <a:pt x="5" y="7"/>
                    <a:pt x="5" y="7"/>
                  </a:cubicBezTo>
                  <a:cubicBezTo>
                    <a:pt x="5" y="6"/>
                    <a:pt x="6" y="5"/>
                    <a:pt x="7" y="5"/>
                  </a:cubicBezTo>
                  <a:cubicBezTo>
                    <a:pt x="57" y="5"/>
                    <a:pt x="57" y="5"/>
                    <a:pt x="57" y="5"/>
                  </a:cubicBezTo>
                  <a:cubicBezTo>
                    <a:pt x="57" y="0"/>
                    <a:pt x="57" y="0"/>
                    <a:pt x="57" y="0"/>
                  </a:cubicBezTo>
                  <a:cubicBezTo>
                    <a:pt x="6" y="0"/>
                    <a:pt x="6" y="0"/>
                    <a:pt x="6" y="0"/>
                  </a:cubicBezTo>
                  <a:cubicBezTo>
                    <a:pt x="6" y="0"/>
                    <a:pt x="6" y="0"/>
                    <a:pt x="6" y="0"/>
                  </a:cubicBezTo>
                  <a:cubicBezTo>
                    <a:pt x="5" y="0"/>
                    <a:pt x="5" y="0"/>
                    <a:pt x="5" y="0"/>
                  </a:cubicBezTo>
                  <a:cubicBezTo>
                    <a:pt x="3" y="1"/>
                    <a:pt x="2" y="3"/>
                    <a:pt x="1" y="4"/>
                  </a:cubicBezTo>
                  <a:cubicBezTo>
                    <a:pt x="0" y="6"/>
                    <a:pt x="0" y="7"/>
                    <a:pt x="0" y="9"/>
                  </a:cubicBezTo>
                  <a:cubicBezTo>
                    <a:pt x="0" y="9"/>
                    <a:pt x="0" y="9"/>
                    <a:pt x="0" y="10"/>
                  </a:cubicBezTo>
                  <a:cubicBezTo>
                    <a:pt x="0" y="62"/>
                    <a:pt x="0" y="62"/>
                    <a:pt x="0" y="62"/>
                  </a:cubicBezTo>
                  <a:cubicBezTo>
                    <a:pt x="1" y="65"/>
                    <a:pt x="4" y="66"/>
                    <a:pt x="9" y="67"/>
                  </a:cubicBezTo>
                  <a:cubicBezTo>
                    <a:pt x="57" y="67"/>
                    <a:pt x="57" y="67"/>
                    <a:pt x="57" y="67"/>
                  </a:cubicBezTo>
                  <a:cubicBezTo>
                    <a:pt x="57" y="18"/>
                    <a:pt x="57" y="18"/>
                    <a:pt x="57" y="18"/>
                  </a:cubicBezTo>
                  <a:cubicBezTo>
                    <a:pt x="57" y="16"/>
                    <a:pt x="57" y="16"/>
                    <a:pt x="57" y="16"/>
                  </a:cubicBezTo>
                  <a:cubicBezTo>
                    <a:pt x="57" y="13"/>
                    <a:pt x="57" y="13"/>
                    <a:pt x="57" y="13"/>
                  </a:cubicBezTo>
                  <a:lnTo>
                    <a:pt x="25" y="13"/>
                  </a:lnTo>
                  <a:close/>
                  <a:moveTo>
                    <a:pt x="43" y="38"/>
                  </a:moveTo>
                  <a:cubicBezTo>
                    <a:pt x="17" y="38"/>
                    <a:pt x="17" y="38"/>
                    <a:pt x="17" y="38"/>
                  </a:cubicBezTo>
                  <a:cubicBezTo>
                    <a:pt x="15" y="38"/>
                    <a:pt x="14" y="37"/>
                    <a:pt x="14" y="36"/>
                  </a:cubicBezTo>
                  <a:cubicBezTo>
                    <a:pt x="14" y="34"/>
                    <a:pt x="15" y="33"/>
                    <a:pt x="17" y="33"/>
                  </a:cubicBezTo>
                  <a:cubicBezTo>
                    <a:pt x="43" y="33"/>
                    <a:pt x="43" y="33"/>
                    <a:pt x="43" y="33"/>
                  </a:cubicBezTo>
                  <a:cubicBezTo>
                    <a:pt x="45" y="33"/>
                    <a:pt x="46" y="34"/>
                    <a:pt x="46" y="36"/>
                  </a:cubicBezTo>
                  <a:cubicBezTo>
                    <a:pt x="46" y="37"/>
                    <a:pt x="45" y="38"/>
                    <a:pt x="43" y="38"/>
                  </a:cubicBezTo>
                  <a:close/>
                  <a:moveTo>
                    <a:pt x="43" y="29"/>
                  </a:moveTo>
                  <a:cubicBezTo>
                    <a:pt x="17" y="29"/>
                    <a:pt x="17" y="29"/>
                    <a:pt x="17" y="29"/>
                  </a:cubicBezTo>
                  <a:cubicBezTo>
                    <a:pt x="15" y="29"/>
                    <a:pt x="14" y="28"/>
                    <a:pt x="14" y="26"/>
                  </a:cubicBezTo>
                  <a:cubicBezTo>
                    <a:pt x="14" y="25"/>
                    <a:pt x="15" y="24"/>
                    <a:pt x="17" y="24"/>
                  </a:cubicBezTo>
                  <a:cubicBezTo>
                    <a:pt x="43" y="24"/>
                    <a:pt x="43" y="24"/>
                    <a:pt x="43" y="24"/>
                  </a:cubicBezTo>
                  <a:cubicBezTo>
                    <a:pt x="45" y="24"/>
                    <a:pt x="46" y="25"/>
                    <a:pt x="46" y="26"/>
                  </a:cubicBezTo>
                  <a:cubicBezTo>
                    <a:pt x="46" y="28"/>
                    <a:pt x="45" y="29"/>
                    <a:pt x="43" y="2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60" name="Freeform 221"/>
            <p:cNvSpPr>
              <a:spLocks/>
            </p:cNvSpPr>
            <p:nvPr userDrawn="1"/>
          </p:nvSpPr>
          <p:spPr bwMode="auto">
            <a:xfrm>
              <a:off x="5072063" y="4319588"/>
              <a:ext cx="184150" cy="15875"/>
            </a:xfrm>
            <a:custGeom>
              <a:avLst/>
              <a:gdLst>
                <a:gd name="T0" fmla="*/ 2 w 48"/>
                <a:gd name="T1" fmla="*/ 0 h 4"/>
                <a:gd name="T2" fmla="*/ 0 w 48"/>
                <a:gd name="T3" fmla="*/ 2 h 4"/>
                <a:gd name="T4" fmla="*/ 2 w 48"/>
                <a:gd name="T5" fmla="*/ 4 h 4"/>
                <a:gd name="T6" fmla="*/ 46 w 48"/>
                <a:gd name="T7" fmla="*/ 4 h 4"/>
                <a:gd name="T8" fmla="*/ 48 w 48"/>
                <a:gd name="T9" fmla="*/ 2 h 4"/>
                <a:gd name="T10" fmla="*/ 46 w 48"/>
                <a:gd name="T11" fmla="*/ 0 h 4"/>
                <a:gd name="T12" fmla="*/ 2 w 4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2" y="0"/>
                  </a:moveTo>
                  <a:cubicBezTo>
                    <a:pt x="1" y="0"/>
                    <a:pt x="0" y="1"/>
                    <a:pt x="0" y="2"/>
                  </a:cubicBezTo>
                  <a:cubicBezTo>
                    <a:pt x="0" y="3"/>
                    <a:pt x="1" y="4"/>
                    <a:pt x="2" y="4"/>
                  </a:cubicBezTo>
                  <a:cubicBezTo>
                    <a:pt x="46" y="4"/>
                    <a:pt x="46" y="4"/>
                    <a:pt x="46" y="4"/>
                  </a:cubicBezTo>
                  <a:cubicBezTo>
                    <a:pt x="48" y="4"/>
                    <a:pt x="48" y="3"/>
                    <a:pt x="48" y="2"/>
                  </a:cubicBezTo>
                  <a:cubicBezTo>
                    <a:pt x="48" y="1"/>
                    <a:pt x="48" y="0"/>
                    <a:pt x="46" y="0"/>
                  </a:cubicBezTo>
                  <a:lnTo>
                    <a:pt x="2"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grpSp>
        <p:nvGrpSpPr>
          <p:cNvPr id="261" name="Group 260"/>
          <p:cNvGrpSpPr/>
          <p:nvPr userDrawn="1"/>
        </p:nvGrpSpPr>
        <p:grpSpPr>
          <a:xfrm>
            <a:off x="9017000" y="1933576"/>
            <a:ext cx="546101" cy="593725"/>
            <a:chOff x="6762750" y="1933575"/>
            <a:chExt cx="409576" cy="593725"/>
          </a:xfrm>
        </p:grpSpPr>
        <p:sp>
          <p:nvSpPr>
            <p:cNvPr id="262" name="Rectangle 222"/>
            <p:cNvSpPr>
              <a:spLocks noChangeArrowheads="1"/>
            </p:cNvSpPr>
            <p:nvPr userDrawn="1"/>
          </p:nvSpPr>
          <p:spPr bwMode="auto">
            <a:xfrm>
              <a:off x="6964363" y="2144713"/>
              <a:ext cx="119063" cy="7938"/>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63" name="Freeform 223"/>
            <p:cNvSpPr>
              <a:spLocks/>
            </p:cNvSpPr>
            <p:nvPr userDrawn="1"/>
          </p:nvSpPr>
          <p:spPr bwMode="auto">
            <a:xfrm>
              <a:off x="6875463" y="2144713"/>
              <a:ext cx="100013" cy="150813"/>
            </a:xfrm>
            <a:custGeom>
              <a:avLst/>
              <a:gdLst>
                <a:gd name="T0" fmla="*/ 0 w 26"/>
                <a:gd name="T1" fmla="*/ 1 h 39"/>
                <a:gd name="T2" fmla="*/ 1 w 26"/>
                <a:gd name="T3" fmla="*/ 39 h 39"/>
                <a:gd name="T4" fmla="*/ 26 w 26"/>
                <a:gd name="T5" fmla="*/ 20 h 39"/>
                <a:gd name="T6" fmla="*/ 0 w 26"/>
                <a:gd name="T7" fmla="*/ 0 h 39"/>
                <a:gd name="T8" fmla="*/ 0 w 26"/>
                <a:gd name="T9" fmla="*/ 1 h 39"/>
              </a:gdLst>
              <a:ahLst/>
              <a:cxnLst>
                <a:cxn ang="0">
                  <a:pos x="T0" y="T1"/>
                </a:cxn>
                <a:cxn ang="0">
                  <a:pos x="T2" y="T3"/>
                </a:cxn>
                <a:cxn ang="0">
                  <a:pos x="T4" y="T5"/>
                </a:cxn>
                <a:cxn ang="0">
                  <a:pos x="T6" y="T7"/>
                </a:cxn>
                <a:cxn ang="0">
                  <a:pos x="T8" y="T9"/>
                </a:cxn>
              </a:cxnLst>
              <a:rect l="0" t="0" r="r" b="b"/>
              <a:pathLst>
                <a:path w="26" h="39">
                  <a:moveTo>
                    <a:pt x="0" y="1"/>
                  </a:moveTo>
                  <a:cubicBezTo>
                    <a:pt x="1" y="39"/>
                    <a:pt x="1" y="39"/>
                    <a:pt x="1" y="39"/>
                  </a:cubicBezTo>
                  <a:cubicBezTo>
                    <a:pt x="26" y="20"/>
                    <a:pt x="26" y="20"/>
                    <a:pt x="26" y="20"/>
                  </a:cubicBezTo>
                  <a:cubicBezTo>
                    <a:pt x="0" y="0"/>
                    <a:pt x="0" y="0"/>
                    <a:pt x="0" y="0"/>
                  </a:cubicBezTo>
                  <a:cubicBezTo>
                    <a:pt x="0" y="0"/>
                    <a:pt x="0" y="1"/>
                    <a:pt x="0" y="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64" name="Freeform 224"/>
            <p:cNvSpPr>
              <a:spLocks/>
            </p:cNvSpPr>
            <p:nvPr userDrawn="1"/>
          </p:nvSpPr>
          <p:spPr bwMode="auto">
            <a:xfrm>
              <a:off x="6889750" y="2028825"/>
              <a:ext cx="266700" cy="142875"/>
            </a:xfrm>
            <a:custGeom>
              <a:avLst/>
              <a:gdLst>
                <a:gd name="T0" fmla="*/ 168 w 168"/>
                <a:gd name="T1" fmla="*/ 64 h 90"/>
                <a:gd name="T2" fmla="*/ 83 w 168"/>
                <a:gd name="T3" fmla="*/ 0 h 90"/>
                <a:gd name="T4" fmla="*/ 0 w 168"/>
                <a:gd name="T5" fmla="*/ 64 h 90"/>
                <a:gd name="T6" fmla="*/ 34 w 168"/>
                <a:gd name="T7" fmla="*/ 90 h 90"/>
                <a:gd name="T8" fmla="*/ 34 w 168"/>
                <a:gd name="T9" fmla="*/ 56 h 90"/>
                <a:gd name="T10" fmla="*/ 134 w 168"/>
                <a:gd name="T11" fmla="*/ 56 h 90"/>
                <a:gd name="T12" fmla="*/ 134 w 168"/>
                <a:gd name="T13" fmla="*/ 90 h 90"/>
                <a:gd name="T14" fmla="*/ 168 w 168"/>
                <a:gd name="T15" fmla="*/ 6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0">
                  <a:moveTo>
                    <a:pt x="168" y="64"/>
                  </a:moveTo>
                  <a:lnTo>
                    <a:pt x="83" y="0"/>
                  </a:lnTo>
                  <a:lnTo>
                    <a:pt x="0" y="64"/>
                  </a:lnTo>
                  <a:lnTo>
                    <a:pt x="34" y="90"/>
                  </a:lnTo>
                  <a:lnTo>
                    <a:pt x="34" y="56"/>
                  </a:lnTo>
                  <a:lnTo>
                    <a:pt x="134" y="56"/>
                  </a:lnTo>
                  <a:lnTo>
                    <a:pt x="134" y="90"/>
                  </a:lnTo>
                  <a:lnTo>
                    <a:pt x="168" y="6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65" name="Rectangle 225"/>
            <p:cNvSpPr>
              <a:spLocks noChangeArrowheads="1"/>
            </p:cNvSpPr>
            <p:nvPr userDrawn="1"/>
          </p:nvSpPr>
          <p:spPr bwMode="auto">
            <a:xfrm>
              <a:off x="6964363" y="2168525"/>
              <a:ext cx="119063" cy="31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66" name="Freeform 226"/>
            <p:cNvSpPr>
              <a:spLocks/>
            </p:cNvSpPr>
            <p:nvPr userDrawn="1"/>
          </p:nvSpPr>
          <p:spPr bwMode="auto">
            <a:xfrm>
              <a:off x="7072313" y="2144713"/>
              <a:ext cx="100013" cy="147638"/>
            </a:xfrm>
            <a:custGeom>
              <a:avLst/>
              <a:gdLst>
                <a:gd name="T0" fmla="*/ 26 w 26"/>
                <a:gd name="T1" fmla="*/ 0 h 38"/>
                <a:gd name="T2" fmla="*/ 0 w 26"/>
                <a:gd name="T3" fmla="*/ 19 h 38"/>
                <a:gd name="T4" fmla="*/ 25 w 26"/>
                <a:gd name="T5" fmla="*/ 38 h 38"/>
                <a:gd name="T6" fmla="*/ 26 w 26"/>
                <a:gd name="T7" fmla="*/ 36 h 38"/>
                <a:gd name="T8" fmla="*/ 26 w 26"/>
                <a:gd name="T9" fmla="*/ 1 h 38"/>
                <a:gd name="T10" fmla="*/ 26 w 26"/>
                <a:gd name="T11" fmla="*/ 0 h 38"/>
              </a:gdLst>
              <a:ahLst/>
              <a:cxnLst>
                <a:cxn ang="0">
                  <a:pos x="T0" y="T1"/>
                </a:cxn>
                <a:cxn ang="0">
                  <a:pos x="T2" y="T3"/>
                </a:cxn>
                <a:cxn ang="0">
                  <a:pos x="T4" y="T5"/>
                </a:cxn>
                <a:cxn ang="0">
                  <a:pos x="T6" y="T7"/>
                </a:cxn>
                <a:cxn ang="0">
                  <a:pos x="T8" y="T9"/>
                </a:cxn>
                <a:cxn ang="0">
                  <a:pos x="T10" y="T11"/>
                </a:cxn>
              </a:cxnLst>
              <a:rect l="0" t="0" r="r" b="b"/>
              <a:pathLst>
                <a:path w="26" h="38">
                  <a:moveTo>
                    <a:pt x="26" y="0"/>
                  </a:moveTo>
                  <a:cubicBezTo>
                    <a:pt x="0" y="19"/>
                    <a:pt x="0" y="19"/>
                    <a:pt x="0" y="19"/>
                  </a:cubicBezTo>
                  <a:cubicBezTo>
                    <a:pt x="25" y="38"/>
                    <a:pt x="25" y="38"/>
                    <a:pt x="25" y="38"/>
                  </a:cubicBezTo>
                  <a:cubicBezTo>
                    <a:pt x="26" y="38"/>
                    <a:pt x="26" y="37"/>
                    <a:pt x="26" y="36"/>
                  </a:cubicBezTo>
                  <a:cubicBezTo>
                    <a:pt x="26" y="1"/>
                    <a:pt x="26" y="1"/>
                    <a:pt x="26" y="1"/>
                  </a:cubicBezTo>
                  <a:cubicBezTo>
                    <a:pt x="26" y="0"/>
                    <a:pt x="26" y="0"/>
                    <a:pt x="26"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67" name="Freeform 227"/>
            <p:cNvSpPr>
              <a:spLocks/>
            </p:cNvSpPr>
            <p:nvPr userDrawn="1"/>
          </p:nvSpPr>
          <p:spPr bwMode="auto">
            <a:xfrm>
              <a:off x="6894513" y="2233613"/>
              <a:ext cx="258763" cy="77788"/>
            </a:xfrm>
            <a:custGeom>
              <a:avLst/>
              <a:gdLst>
                <a:gd name="T0" fmla="*/ 35 w 67"/>
                <a:gd name="T1" fmla="*/ 4 h 20"/>
                <a:gd name="T2" fmla="*/ 33 w 67"/>
                <a:gd name="T3" fmla="*/ 6 h 20"/>
                <a:gd name="T4" fmla="*/ 32 w 67"/>
                <a:gd name="T5" fmla="*/ 4 h 20"/>
                <a:gd name="T6" fmla="*/ 26 w 67"/>
                <a:gd name="T7" fmla="*/ 1 h 20"/>
                <a:gd name="T8" fmla="*/ 0 w 67"/>
                <a:gd name="T9" fmla="*/ 20 h 20"/>
                <a:gd name="T10" fmla="*/ 2 w 67"/>
                <a:gd name="T11" fmla="*/ 20 h 20"/>
                <a:gd name="T12" fmla="*/ 65 w 67"/>
                <a:gd name="T13" fmla="*/ 20 h 20"/>
                <a:gd name="T14" fmla="*/ 67 w 67"/>
                <a:gd name="T15" fmla="*/ 20 h 20"/>
                <a:gd name="T16" fmla="*/ 41 w 67"/>
                <a:gd name="T17" fmla="*/ 0 h 20"/>
                <a:gd name="T18" fmla="*/ 35 w 67"/>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20">
                  <a:moveTo>
                    <a:pt x="35" y="4"/>
                  </a:moveTo>
                  <a:cubicBezTo>
                    <a:pt x="33" y="6"/>
                    <a:pt x="33" y="6"/>
                    <a:pt x="33" y="6"/>
                  </a:cubicBezTo>
                  <a:cubicBezTo>
                    <a:pt x="32" y="4"/>
                    <a:pt x="32" y="4"/>
                    <a:pt x="32" y="4"/>
                  </a:cubicBezTo>
                  <a:cubicBezTo>
                    <a:pt x="26" y="1"/>
                    <a:pt x="26" y="1"/>
                    <a:pt x="26" y="1"/>
                  </a:cubicBezTo>
                  <a:cubicBezTo>
                    <a:pt x="0" y="20"/>
                    <a:pt x="0" y="20"/>
                    <a:pt x="0" y="20"/>
                  </a:cubicBezTo>
                  <a:cubicBezTo>
                    <a:pt x="1" y="20"/>
                    <a:pt x="1" y="20"/>
                    <a:pt x="2" y="20"/>
                  </a:cubicBezTo>
                  <a:cubicBezTo>
                    <a:pt x="65" y="20"/>
                    <a:pt x="65" y="20"/>
                    <a:pt x="65" y="20"/>
                  </a:cubicBezTo>
                  <a:cubicBezTo>
                    <a:pt x="66" y="20"/>
                    <a:pt x="66" y="20"/>
                    <a:pt x="67" y="20"/>
                  </a:cubicBezTo>
                  <a:cubicBezTo>
                    <a:pt x="41" y="0"/>
                    <a:pt x="41" y="0"/>
                    <a:pt x="41" y="0"/>
                  </a:cubicBezTo>
                  <a:lnTo>
                    <a:pt x="35" y="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68" name="Freeform 228"/>
            <p:cNvSpPr>
              <a:spLocks noEditPoints="1"/>
            </p:cNvSpPr>
            <p:nvPr userDrawn="1"/>
          </p:nvSpPr>
          <p:spPr bwMode="auto">
            <a:xfrm>
              <a:off x="6762750" y="1933575"/>
              <a:ext cx="350838" cy="593725"/>
            </a:xfrm>
            <a:custGeom>
              <a:avLst/>
              <a:gdLst>
                <a:gd name="T0" fmla="*/ 80 w 91"/>
                <a:gd name="T1" fmla="*/ 133 h 154"/>
                <a:gd name="T2" fmla="*/ 13 w 91"/>
                <a:gd name="T3" fmla="*/ 133 h 154"/>
                <a:gd name="T4" fmla="*/ 13 w 91"/>
                <a:gd name="T5" fmla="*/ 11 h 154"/>
                <a:gd name="T6" fmla="*/ 80 w 91"/>
                <a:gd name="T7" fmla="*/ 11 h 154"/>
                <a:gd name="T8" fmla="*/ 80 w 91"/>
                <a:gd name="T9" fmla="*/ 25 h 154"/>
                <a:gd name="T10" fmla="*/ 91 w 91"/>
                <a:gd name="T11" fmla="*/ 34 h 154"/>
                <a:gd name="T12" fmla="*/ 91 w 91"/>
                <a:gd name="T13" fmla="*/ 5 h 154"/>
                <a:gd name="T14" fmla="*/ 86 w 91"/>
                <a:gd name="T15" fmla="*/ 0 h 154"/>
                <a:gd name="T16" fmla="*/ 6 w 91"/>
                <a:gd name="T17" fmla="*/ 0 h 154"/>
                <a:gd name="T18" fmla="*/ 0 w 91"/>
                <a:gd name="T19" fmla="*/ 5 h 154"/>
                <a:gd name="T20" fmla="*/ 0 w 91"/>
                <a:gd name="T21" fmla="*/ 149 h 154"/>
                <a:gd name="T22" fmla="*/ 6 w 91"/>
                <a:gd name="T23" fmla="*/ 154 h 154"/>
                <a:gd name="T24" fmla="*/ 86 w 91"/>
                <a:gd name="T25" fmla="*/ 154 h 154"/>
                <a:gd name="T26" fmla="*/ 91 w 91"/>
                <a:gd name="T27" fmla="*/ 149 h 154"/>
                <a:gd name="T28" fmla="*/ 91 w 91"/>
                <a:gd name="T29" fmla="*/ 106 h 154"/>
                <a:gd name="T30" fmla="*/ 80 w 91"/>
                <a:gd name="T31" fmla="*/ 106 h 154"/>
                <a:gd name="T32" fmla="*/ 80 w 91"/>
                <a:gd name="T33" fmla="*/ 133 h 154"/>
                <a:gd name="T34" fmla="*/ 47 w 91"/>
                <a:gd name="T35" fmla="*/ 151 h 154"/>
                <a:gd name="T36" fmla="*/ 40 w 91"/>
                <a:gd name="T37" fmla="*/ 144 h 154"/>
                <a:gd name="T38" fmla="*/ 47 w 91"/>
                <a:gd name="T39" fmla="*/ 137 h 154"/>
                <a:gd name="T40" fmla="*/ 53 w 91"/>
                <a:gd name="T41" fmla="*/ 144 h 154"/>
                <a:gd name="T42" fmla="*/ 47 w 91"/>
                <a:gd name="T43" fmla="*/ 15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54">
                  <a:moveTo>
                    <a:pt x="80" y="133"/>
                  </a:moveTo>
                  <a:cubicBezTo>
                    <a:pt x="13" y="133"/>
                    <a:pt x="13" y="133"/>
                    <a:pt x="13" y="133"/>
                  </a:cubicBezTo>
                  <a:cubicBezTo>
                    <a:pt x="13" y="11"/>
                    <a:pt x="13" y="11"/>
                    <a:pt x="13" y="11"/>
                  </a:cubicBezTo>
                  <a:cubicBezTo>
                    <a:pt x="80" y="11"/>
                    <a:pt x="80" y="11"/>
                    <a:pt x="80" y="11"/>
                  </a:cubicBezTo>
                  <a:cubicBezTo>
                    <a:pt x="80" y="25"/>
                    <a:pt x="80" y="25"/>
                    <a:pt x="80" y="25"/>
                  </a:cubicBezTo>
                  <a:cubicBezTo>
                    <a:pt x="91" y="34"/>
                    <a:pt x="91" y="34"/>
                    <a:pt x="91" y="34"/>
                  </a:cubicBezTo>
                  <a:cubicBezTo>
                    <a:pt x="91" y="5"/>
                    <a:pt x="91" y="5"/>
                    <a:pt x="91" y="5"/>
                  </a:cubicBezTo>
                  <a:cubicBezTo>
                    <a:pt x="91" y="2"/>
                    <a:pt x="89" y="0"/>
                    <a:pt x="86" y="0"/>
                  </a:cubicBezTo>
                  <a:cubicBezTo>
                    <a:pt x="6" y="0"/>
                    <a:pt x="6" y="0"/>
                    <a:pt x="6" y="0"/>
                  </a:cubicBezTo>
                  <a:cubicBezTo>
                    <a:pt x="3" y="0"/>
                    <a:pt x="0" y="2"/>
                    <a:pt x="0" y="5"/>
                  </a:cubicBezTo>
                  <a:cubicBezTo>
                    <a:pt x="0" y="149"/>
                    <a:pt x="0" y="149"/>
                    <a:pt x="0" y="149"/>
                  </a:cubicBezTo>
                  <a:cubicBezTo>
                    <a:pt x="0" y="152"/>
                    <a:pt x="3" y="154"/>
                    <a:pt x="6" y="154"/>
                  </a:cubicBezTo>
                  <a:cubicBezTo>
                    <a:pt x="86" y="154"/>
                    <a:pt x="86" y="154"/>
                    <a:pt x="86" y="154"/>
                  </a:cubicBezTo>
                  <a:cubicBezTo>
                    <a:pt x="89" y="154"/>
                    <a:pt x="91" y="152"/>
                    <a:pt x="91" y="149"/>
                  </a:cubicBezTo>
                  <a:cubicBezTo>
                    <a:pt x="91" y="106"/>
                    <a:pt x="91" y="106"/>
                    <a:pt x="91" y="106"/>
                  </a:cubicBezTo>
                  <a:cubicBezTo>
                    <a:pt x="80" y="106"/>
                    <a:pt x="80" y="106"/>
                    <a:pt x="80" y="106"/>
                  </a:cubicBezTo>
                  <a:lnTo>
                    <a:pt x="80" y="133"/>
                  </a:lnTo>
                  <a:close/>
                  <a:moveTo>
                    <a:pt x="47" y="151"/>
                  </a:moveTo>
                  <a:cubicBezTo>
                    <a:pt x="43" y="151"/>
                    <a:pt x="40" y="148"/>
                    <a:pt x="40" y="144"/>
                  </a:cubicBezTo>
                  <a:cubicBezTo>
                    <a:pt x="40" y="140"/>
                    <a:pt x="43" y="137"/>
                    <a:pt x="47" y="137"/>
                  </a:cubicBezTo>
                  <a:cubicBezTo>
                    <a:pt x="51" y="137"/>
                    <a:pt x="53" y="140"/>
                    <a:pt x="53" y="144"/>
                  </a:cubicBezTo>
                  <a:cubicBezTo>
                    <a:pt x="53" y="148"/>
                    <a:pt x="51" y="151"/>
                    <a:pt x="47" y="15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sp>
        <p:nvSpPr>
          <p:cNvPr id="269" name="Freeform 229"/>
          <p:cNvSpPr>
            <a:spLocks noEditPoints="1"/>
          </p:cNvSpPr>
          <p:nvPr userDrawn="1"/>
        </p:nvSpPr>
        <p:spPr bwMode="auto">
          <a:xfrm>
            <a:off x="9207500" y="3378201"/>
            <a:ext cx="603251" cy="512763"/>
          </a:xfrm>
          <a:custGeom>
            <a:avLst/>
            <a:gdLst>
              <a:gd name="T0" fmla="*/ 61 w 117"/>
              <a:gd name="T1" fmla="*/ 118 h 133"/>
              <a:gd name="T2" fmla="*/ 96 w 117"/>
              <a:gd name="T3" fmla="*/ 96 h 133"/>
              <a:gd name="T4" fmla="*/ 97 w 117"/>
              <a:gd name="T5" fmla="*/ 95 h 133"/>
              <a:gd name="T6" fmla="*/ 96 w 117"/>
              <a:gd name="T7" fmla="*/ 20 h 133"/>
              <a:gd name="T8" fmla="*/ 95 w 117"/>
              <a:gd name="T9" fmla="*/ 19 h 133"/>
              <a:gd name="T10" fmla="*/ 23 w 117"/>
              <a:gd name="T11" fmla="*/ 18 h 133"/>
              <a:gd name="T12" fmla="*/ 21 w 117"/>
              <a:gd name="T13" fmla="*/ 20 h 133"/>
              <a:gd name="T14" fmla="*/ 19 w 117"/>
              <a:gd name="T15" fmla="*/ 94 h 133"/>
              <a:gd name="T16" fmla="*/ 20 w 117"/>
              <a:gd name="T17" fmla="*/ 95 h 133"/>
              <a:gd name="T18" fmla="*/ 55 w 117"/>
              <a:gd name="T19" fmla="*/ 111 h 133"/>
              <a:gd name="T20" fmla="*/ 41 w 117"/>
              <a:gd name="T21" fmla="*/ 118 h 133"/>
              <a:gd name="T22" fmla="*/ 5 w 117"/>
              <a:gd name="T23" fmla="*/ 121 h 133"/>
              <a:gd name="T24" fmla="*/ 41 w 117"/>
              <a:gd name="T25" fmla="*/ 130 h 133"/>
              <a:gd name="T26" fmla="*/ 75 w 117"/>
              <a:gd name="T27" fmla="*/ 133 h 133"/>
              <a:gd name="T28" fmla="*/ 111 w 117"/>
              <a:gd name="T29" fmla="*/ 130 h 133"/>
              <a:gd name="T30" fmla="*/ 75 w 117"/>
              <a:gd name="T31" fmla="*/ 121 h 133"/>
              <a:gd name="T32" fmla="*/ 101 w 117"/>
              <a:gd name="T33" fmla="*/ 42 h 133"/>
              <a:gd name="T34" fmla="*/ 99 w 117"/>
              <a:gd name="T35" fmla="*/ 50 h 133"/>
              <a:gd name="T36" fmla="*/ 15 w 117"/>
              <a:gd name="T37" fmla="*/ 70 h 133"/>
              <a:gd name="T38" fmla="*/ 18 w 117"/>
              <a:gd name="T39" fmla="*/ 61 h 133"/>
              <a:gd name="T40" fmla="*/ 63 w 117"/>
              <a:gd name="T41" fmla="*/ 92 h 133"/>
              <a:gd name="T42" fmla="*/ 87 w 117"/>
              <a:gd name="T43" fmla="*/ 92 h 133"/>
              <a:gd name="T44" fmla="*/ 58 w 117"/>
              <a:gd name="T45" fmla="*/ 52 h 133"/>
              <a:gd name="T46" fmla="*/ 64 w 117"/>
              <a:gd name="T47" fmla="*/ 25 h 133"/>
              <a:gd name="T48" fmla="*/ 58 w 117"/>
              <a:gd name="T49" fmla="*/ 52 h 133"/>
              <a:gd name="T50" fmla="*/ 90 w 117"/>
              <a:gd name="T51" fmla="*/ 51 h 133"/>
              <a:gd name="T52" fmla="*/ 64 w 117"/>
              <a:gd name="T53" fmla="*/ 58 h 133"/>
              <a:gd name="T54" fmla="*/ 52 w 117"/>
              <a:gd name="T55" fmla="*/ 58 h 133"/>
              <a:gd name="T56" fmla="*/ 27 w 117"/>
              <a:gd name="T57" fmla="*/ 61 h 133"/>
              <a:gd name="T58" fmla="*/ 52 w 117"/>
              <a:gd name="T59" fmla="*/ 58 h 133"/>
              <a:gd name="T60" fmla="*/ 71 w 117"/>
              <a:gd name="T61" fmla="*/ 76 h 133"/>
              <a:gd name="T62" fmla="*/ 42 w 117"/>
              <a:gd name="T63" fmla="*/ 80 h 133"/>
              <a:gd name="T64" fmla="*/ 93 w 117"/>
              <a:gd name="T65" fmla="*/ 87 h 133"/>
              <a:gd name="T66" fmla="*/ 94 w 117"/>
              <a:gd name="T67" fmla="*/ 60 h 133"/>
              <a:gd name="T68" fmla="*/ 92 w 117"/>
              <a:gd name="T69" fmla="*/ 29 h 133"/>
              <a:gd name="T70" fmla="*/ 88 w 117"/>
              <a:gd name="T71" fmla="*/ 34 h 133"/>
              <a:gd name="T72" fmla="*/ 87 w 117"/>
              <a:gd name="T73" fmla="*/ 23 h 133"/>
              <a:gd name="T74" fmla="*/ 74 w 117"/>
              <a:gd name="T75" fmla="*/ 22 h 133"/>
              <a:gd name="T76" fmla="*/ 71 w 117"/>
              <a:gd name="T77" fmla="*/ 14 h 133"/>
              <a:gd name="T78" fmla="*/ 53 w 117"/>
              <a:gd name="T79" fmla="*/ 13 h 133"/>
              <a:gd name="T80" fmla="*/ 54 w 117"/>
              <a:gd name="T81" fmla="*/ 21 h 133"/>
              <a:gd name="T82" fmla="*/ 29 w 117"/>
              <a:gd name="T83" fmla="*/ 23 h 133"/>
              <a:gd name="T84" fmla="*/ 24 w 117"/>
              <a:gd name="T85" fmla="*/ 29 h 133"/>
              <a:gd name="T86" fmla="*/ 23 w 117"/>
              <a:gd name="T87" fmla="*/ 51 h 133"/>
              <a:gd name="T88" fmla="*/ 23 w 117"/>
              <a:gd name="T89" fmla="*/ 70 h 133"/>
              <a:gd name="T90" fmla="*/ 24 w 117"/>
              <a:gd name="T91" fmla="*/ 87 h 133"/>
              <a:gd name="T92" fmla="*/ 30 w 117"/>
              <a:gd name="T93" fmla="*/ 92 h 133"/>
              <a:gd name="T94" fmla="*/ 44 w 117"/>
              <a:gd name="T95" fmla="*/ 92 h 133"/>
              <a:gd name="T96" fmla="*/ 53 w 117"/>
              <a:gd name="T97" fmla="*/ 97 h 133"/>
              <a:gd name="T98" fmla="*/ 43 w 117"/>
              <a:gd name="T9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33">
                <a:moveTo>
                  <a:pt x="75" y="118"/>
                </a:moveTo>
                <a:cubicBezTo>
                  <a:pt x="61" y="118"/>
                  <a:pt x="61" y="118"/>
                  <a:pt x="61" y="118"/>
                </a:cubicBezTo>
                <a:cubicBezTo>
                  <a:pt x="61" y="111"/>
                  <a:pt x="61" y="111"/>
                  <a:pt x="61" y="111"/>
                </a:cubicBezTo>
                <a:cubicBezTo>
                  <a:pt x="74" y="110"/>
                  <a:pt x="86" y="105"/>
                  <a:pt x="96" y="96"/>
                </a:cubicBezTo>
                <a:cubicBezTo>
                  <a:pt x="96" y="95"/>
                  <a:pt x="96" y="95"/>
                  <a:pt x="96" y="95"/>
                </a:cubicBezTo>
                <a:cubicBezTo>
                  <a:pt x="97" y="95"/>
                  <a:pt x="97" y="95"/>
                  <a:pt x="97" y="95"/>
                </a:cubicBezTo>
                <a:cubicBezTo>
                  <a:pt x="97" y="94"/>
                  <a:pt x="98" y="94"/>
                  <a:pt x="98" y="93"/>
                </a:cubicBezTo>
                <a:cubicBezTo>
                  <a:pt x="117" y="72"/>
                  <a:pt x="116" y="40"/>
                  <a:pt x="96" y="20"/>
                </a:cubicBezTo>
                <a:cubicBezTo>
                  <a:pt x="96" y="20"/>
                  <a:pt x="96" y="20"/>
                  <a:pt x="96" y="20"/>
                </a:cubicBezTo>
                <a:cubicBezTo>
                  <a:pt x="95" y="20"/>
                  <a:pt x="95" y="19"/>
                  <a:pt x="95" y="19"/>
                </a:cubicBezTo>
                <a:cubicBezTo>
                  <a:pt x="95" y="19"/>
                  <a:pt x="95" y="19"/>
                  <a:pt x="94" y="19"/>
                </a:cubicBezTo>
                <a:cubicBezTo>
                  <a:pt x="74" y="0"/>
                  <a:pt x="43" y="0"/>
                  <a:pt x="23" y="18"/>
                </a:cubicBezTo>
                <a:cubicBezTo>
                  <a:pt x="22" y="18"/>
                  <a:pt x="22" y="19"/>
                  <a:pt x="21" y="19"/>
                </a:cubicBezTo>
                <a:cubicBezTo>
                  <a:pt x="21" y="19"/>
                  <a:pt x="21" y="19"/>
                  <a:pt x="21" y="20"/>
                </a:cubicBezTo>
                <a:cubicBezTo>
                  <a:pt x="21" y="20"/>
                  <a:pt x="21" y="20"/>
                  <a:pt x="20" y="20"/>
                </a:cubicBezTo>
                <a:cubicBezTo>
                  <a:pt x="0" y="40"/>
                  <a:pt x="0" y="73"/>
                  <a:pt x="19" y="94"/>
                </a:cubicBezTo>
                <a:cubicBezTo>
                  <a:pt x="19" y="94"/>
                  <a:pt x="20" y="95"/>
                  <a:pt x="20" y="95"/>
                </a:cubicBezTo>
                <a:cubicBezTo>
                  <a:pt x="20" y="95"/>
                  <a:pt x="20" y="95"/>
                  <a:pt x="20" y="95"/>
                </a:cubicBezTo>
                <a:cubicBezTo>
                  <a:pt x="20" y="95"/>
                  <a:pt x="20" y="95"/>
                  <a:pt x="20" y="96"/>
                </a:cubicBezTo>
                <a:cubicBezTo>
                  <a:pt x="30" y="105"/>
                  <a:pt x="42" y="110"/>
                  <a:pt x="55" y="111"/>
                </a:cubicBezTo>
                <a:cubicBezTo>
                  <a:pt x="55" y="118"/>
                  <a:pt x="55" y="118"/>
                  <a:pt x="55" y="118"/>
                </a:cubicBezTo>
                <a:cubicBezTo>
                  <a:pt x="41" y="118"/>
                  <a:pt x="41" y="118"/>
                  <a:pt x="41" y="118"/>
                </a:cubicBezTo>
                <a:cubicBezTo>
                  <a:pt x="41" y="121"/>
                  <a:pt x="41" y="121"/>
                  <a:pt x="41" y="121"/>
                </a:cubicBezTo>
                <a:cubicBezTo>
                  <a:pt x="5" y="121"/>
                  <a:pt x="5" y="121"/>
                  <a:pt x="5" y="121"/>
                </a:cubicBezTo>
                <a:cubicBezTo>
                  <a:pt x="5" y="130"/>
                  <a:pt x="5" y="130"/>
                  <a:pt x="5" y="130"/>
                </a:cubicBezTo>
                <a:cubicBezTo>
                  <a:pt x="41" y="130"/>
                  <a:pt x="41" y="130"/>
                  <a:pt x="41" y="130"/>
                </a:cubicBezTo>
                <a:cubicBezTo>
                  <a:pt x="41" y="133"/>
                  <a:pt x="41" y="133"/>
                  <a:pt x="41" y="133"/>
                </a:cubicBezTo>
                <a:cubicBezTo>
                  <a:pt x="75" y="133"/>
                  <a:pt x="75" y="133"/>
                  <a:pt x="75" y="133"/>
                </a:cubicBezTo>
                <a:cubicBezTo>
                  <a:pt x="75" y="130"/>
                  <a:pt x="75" y="130"/>
                  <a:pt x="75" y="130"/>
                </a:cubicBezTo>
                <a:cubicBezTo>
                  <a:pt x="111" y="130"/>
                  <a:pt x="111" y="130"/>
                  <a:pt x="111" y="130"/>
                </a:cubicBezTo>
                <a:cubicBezTo>
                  <a:pt x="111" y="121"/>
                  <a:pt x="111" y="121"/>
                  <a:pt x="111" y="121"/>
                </a:cubicBezTo>
                <a:cubicBezTo>
                  <a:pt x="75" y="121"/>
                  <a:pt x="75" y="121"/>
                  <a:pt x="75" y="121"/>
                </a:cubicBezTo>
                <a:lnTo>
                  <a:pt x="75" y="118"/>
                </a:lnTo>
                <a:close/>
                <a:moveTo>
                  <a:pt x="101" y="42"/>
                </a:moveTo>
                <a:cubicBezTo>
                  <a:pt x="103" y="49"/>
                  <a:pt x="104" y="56"/>
                  <a:pt x="103" y="62"/>
                </a:cubicBezTo>
                <a:cubicBezTo>
                  <a:pt x="102" y="58"/>
                  <a:pt x="101" y="54"/>
                  <a:pt x="99" y="50"/>
                </a:cubicBezTo>
                <a:cubicBezTo>
                  <a:pt x="100" y="48"/>
                  <a:pt x="100" y="45"/>
                  <a:pt x="101" y="42"/>
                </a:cubicBezTo>
                <a:close/>
                <a:moveTo>
                  <a:pt x="15" y="70"/>
                </a:moveTo>
                <a:cubicBezTo>
                  <a:pt x="13" y="63"/>
                  <a:pt x="12" y="55"/>
                  <a:pt x="14" y="48"/>
                </a:cubicBezTo>
                <a:cubicBezTo>
                  <a:pt x="15" y="52"/>
                  <a:pt x="16" y="56"/>
                  <a:pt x="18" y="61"/>
                </a:cubicBezTo>
                <a:cubicBezTo>
                  <a:pt x="17" y="64"/>
                  <a:pt x="15" y="67"/>
                  <a:pt x="15" y="70"/>
                </a:cubicBezTo>
                <a:close/>
                <a:moveTo>
                  <a:pt x="63" y="92"/>
                </a:moveTo>
                <a:cubicBezTo>
                  <a:pt x="67" y="89"/>
                  <a:pt x="72" y="86"/>
                  <a:pt x="77" y="82"/>
                </a:cubicBezTo>
                <a:cubicBezTo>
                  <a:pt x="87" y="92"/>
                  <a:pt x="87" y="92"/>
                  <a:pt x="87" y="92"/>
                </a:cubicBezTo>
                <a:cubicBezTo>
                  <a:pt x="80" y="96"/>
                  <a:pt x="72" y="95"/>
                  <a:pt x="63" y="92"/>
                </a:cubicBezTo>
                <a:close/>
                <a:moveTo>
                  <a:pt x="58" y="52"/>
                </a:moveTo>
                <a:cubicBezTo>
                  <a:pt x="44" y="38"/>
                  <a:pt x="44" y="38"/>
                  <a:pt x="44" y="38"/>
                </a:cubicBezTo>
                <a:cubicBezTo>
                  <a:pt x="51" y="33"/>
                  <a:pt x="57" y="28"/>
                  <a:pt x="64" y="25"/>
                </a:cubicBezTo>
                <a:cubicBezTo>
                  <a:pt x="68" y="28"/>
                  <a:pt x="72" y="31"/>
                  <a:pt x="76" y="34"/>
                </a:cubicBezTo>
                <a:lnTo>
                  <a:pt x="58" y="52"/>
                </a:lnTo>
                <a:close/>
                <a:moveTo>
                  <a:pt x="82" y="40"/>
                </a:moveTo>
                <a:cubicBezTo>
                  <a:pt x="85" y="43"/>
                  <a:pt x="87" y="47"/>
                  <a:pt x="90" y="51"/>
                </a:cubicBezTo>
                <a:cubicBezTo>
                  <a:pt x="87" y="57"/>
                  <a:pt x="82" y="64"/>
                  <a:pt x="76" y="70"/>
                </a:cubicBezTo>
                <a:cubicBezTo>
                  <a:pt x="64" y="58"/>
                  <a:pt x="64" y="58"/>
                  <a:pt x="64" y="58"/>
                </a:cubicBezTo>
                <a:lnTo>
                  <a:pt x="82" y="40"/>
                </a:lnTo>
                <a:close/>
                <a:moveTo>
                  <a:pt x="52" y="58"/>
                </a:moveTo>
                <a:cubicBezTo>
                  <a:pt x="36" y="74"/>
                  <a:pt x="36" y="74"/>
                  <a:pt x="36" y="74"/>
                </a:cubicBezTo>
                <a:cubicBezTo>
                  <a:pt x="32" y="70"/>
                  <a:pt x="29" y="65"/>
                  <a:pt x="27" y="61"/>
                </a:cubicBezTo>
                <a:cubicBezTo>
                  <a:pt x="30" y="55"/>
                  <a:pt x="34" y="49"/>
                  <a:pt x="39" y="44"/>
                </a:cubicBezTo>
                <a:lnTo>
                  <a:pt x="52" y="58"/>
                </a:lnTo>
                <a:close/>
                <a:moveTo>
                  <a:pt x="58" y="64"/>
                </a:moveTo>
                <a:cubicBezTo>
                  <a:pt x="71" y="76"/>
                  <a:pt x="71" y="76"/>
                  <a:pt x="71" y="76"/>
                </a:cubicBezTo>
                <a:cubicBezTo>
                  <a:pt x="65" y="81"/>
                  <a:pt x="59" y="85"/>
                  <a:pt x="53" y="88"/>
                </a:cubicBezTo>
                <a:cubicBezTo>
                  <a:pt x="50" y="86"/>
                  <a:pt x="46" y="83"/>
                  <a:pt x="42" y="80"/>
                </a:cubicBezTo>
                <a:lnTo>
                  <a:pt x="58" y="64"/>
                </a:lnTo>
                <a:close/>
                <a:moveTo>
                  <a:pt x="93" y="87"/>
                </a:moveTo>
                <a:cubicBezTo>
                  <a:pt x="82" y="76"/>
                  <a:pt x="82" y="76"/>
                  <a:pt x="82" y="76"/>
                </a:cubicBezTo>
                <a:cubicBezTo>
                  <a:pt x="87" y="71"/>
                  <a:pt x="91" y="65"/>
                  <a:pt x="94" y="60"/>
                </a:cubicBezTo>
                <a:cubicBezTo>
                  <a:pt x="98" y="70"/>
                  <a:pt x="98" y="80"/>
                  <a:pt x="93" y="87"/>
                </a:cubicBezTo>
                <a:close/>
                <a:moveTo>
                  <a:pt x="92" y="29"/>
                </a:moveTo>
                <a:cubicBezTo>
                  <a:pt x="93" y="33"/>
                  <a:pt x="94" y="36"/>
                  <a:pt x="93" y="41"/>
                </a:cubicBezTo>
                <a:cubicBezTo>
                  <a:pt x="91" y="39"/>
                  <a:pt x="89" y="36"/>
                  <a:pt x="88" y="34"/>
                </a:cubicBezTo>
                <a:lnTo>
                  <a:pt x="92" y="29"/>
                </a:lnTo>
                <a:close/>
                <a:moveTo>
                  <a:pt x="87" y="23"/>
                </a:moveTo>
                <a:cubicBezTo>
                  <a:pt x="82" y="28"/>
                  <a:pt x="82" y="28"/>
                  <a:pt x="82" y="28"/>
                </a:cubicBezTo>
                <a:cubicBezTo>
                  <a:pt x="79" y="26"/>
                  <a:pt x="76" y="24"/>
                  <a:pt x="74" y="22"/>
                </a:cubicBezTo>
                <a:cubicBezTo>
                  <a:pt x="79" y="21"/>
                  <a:pt x="84" y="21"/>
                  <a:pt x="87" y="23"/>
                </a:cubicBezTo>
                <a:close/>
                <a:moveTo>
                  <a:pt x="71" y="14"/>
                </a:moveTo>
                <a:cubicBezTo>
                  <a:pt x="69" y="15"/>
                  <a:pt x="66" y="16"/>
                  <a:pt x="64" y="16"/>
                </a:cubicBezTo>
                <a:cubicBezTo>
                  <a:pt x="60" y="15"/>
                  <a:pt x="57" y="14"/>
                  <a:pt x="53" y="13"/>
                </a:cubicBezTo>
                <a:cubicBezTo>
                  <a:pt x="59" y="12"/>
                  <a:pt x="65" y="13"/>
                  <a:pt x="71" y="14"/>
                </a:cubicBezTo>
                <a:close/>
                <a:moveTo>
                  <a:pt x="54" y="21"/>
                </a:moveTo>
                <a:cubicBezTo>
                  <a:pt x="49" y="24"/>
                  <a:pt x="44" y="28"/>
                  <a:pt x="39" y="32"/>
                </a:cubicBezTo>
                <a:cubicBezTo>
                  <a:pt x="29" y="23"/>
                  <a:pt x="29" y="23"/>
                  <a:pt x="29" y="23"/>
                </a:cubicBezTo>
                <a:cubicBezTo>
                  <a:pt x="35" y="19"/>
                  <a:pt x="44" y="18"/>
                  <a:pt x="54" y="21"/>
                </a:cubicBezTo>
                <a:close/>
                <a:moveTo>
                  <a:pt x="24" y="29"/>
                </a:moveTo>
                <a:cubicBezTo>
                  <a:pt x="33" y="38"/>
                  <a:pt x="33" y="38"/>
                  <a:pt x="33" y="38"/>
                </a:cubicBezTo>
                <a:cubicBezTo>
                  <a:pt x="29" y="42"/>
                  <a:pt x="26" y="47"/>
                  <a:pt x="23" y="51"/>
                </a:cubicBezTo>
                <a:cubicBezTo>
                  <a:pt x="21" y="43"/>
                  <a:pt x="21" y="35"/>
                  <a:pt x="24" y="29"/>
                </a:cubicBezTo>
                <a:close/>
                <a:moveTo>
                  <a:pt x="23" y="70"/>
                </a:moveTo>
                <a:cubicBezTo>
                  <a:pt x="25" y="73"/>
                  <a:pt x="28" y="77"/>
                  <a:pt x="31" y="80"/>
                </a:cubicBezTo>
                <a:cubicBezTo>
                  <a:pt x="24" y="87"/>
                  <a:pt x="24" y="87"/>
                  <a:pt x="24" y="87"/>
                </a:cubicBezTo>
                <a:cubicBezTo>
                  <a:pt x="21" y="82"/>
                  <a:pt x="21" y="77"/>
                  <a:pt x="23" y="70"/>
                </a:cubicBezTo>
                <a:close/>
                <a:moveTo>
                  <a:pt x="30" y="92"/>
                </a:moveTo>
                <a:cubicBezTo>
                  <a:pt x="36" y="85"/>
                  <a:pt x="36" y="85"/>
                  <a:pt x="36" y="85"/>
                </a:cubicBezTo>
                <a:cubicBezTo>
                  <a:pt x="39" y="88"/>
                  <a:pt x="41" y="90"/>
                  <a:pt x="44" y="92"/>
                </a:cubicBezTo>
                <a:cubicBezTo>
                  <a:pt x="39" y="93"/>
                  <a:pt x="34" y="93"/>
                  <a:pt x="30" y="92"/>
                </a:cubicBezTo>
                <a:close/>
                <a:moveTo>
                  <a:pt x="53" y="97"/>
                </a:moveTo>
                <a:cubicBezTo>
                  <a:pt x="58" y="99"/>
                  <a:pt x="63" y="101"/>
                  <a:pt x="68" y="102"/>
                </a:cubicBezTo>
                <a:cubicBezTo>
                  <a:pt x="60" y="104"/>
                  <a:pt x="51" y="103"/>
                  <a:pt x="43" y="100"/>
                </a:cubicBezTo>
                <a:cubicBezTo>
                  <a:pt x="46" y="100"/>
                  <a:pt x="50" y="99"/>
                  <a:pt x="53" y="9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nvGrpSpPr>
          <p:cNvPr id="270" name="Group 269"/>
          <p:cNvGrpSpPr/>
          <p:nvPr userDrawn="1"/>
        </p:nvGrpSpPr>
        <p:grpSpPr>
          <a:xfrm>
            <a:off x="8955617" y="2667001"/>
            <a:ext cx="556683" cy="587375"/>
            <a:chOff x="6716713" y="2667000"/>
            <a:chExt cx="417512" cy="587375"/>
          </a:xfrm>
        </p:grpSpPr>
        <p:sp>
          <p:nvSpPr>
            <p:cNvPr id="271" name="Freeform 158"/>
            <p:cNvSpPr>
              <a:spLocks noEditPoints="1"/>
            </p:cNvSpPr>
            <p:nvPr userDrawn="1"/>
          </p:nvSpPr>
          <p:spPr bwMode="auto">
            <a:xfrm>
              <a:off x="6716713" y="2667000"/>
              <a:ext cx="315913" cy="587375"/>
            </a:xfrm>
            <a:custGeom>
              <a:avLst/>
              <a:gdLst>
                <a:gd name="T0" fmla="*/ 72 w 82"/>
                <a:gd name="T1" fmla="*/ 0 h 152"/>
                <a:gd name="T2" fmla="*/ 10 w 82"/>
                <a:gd name="T3" fmla="*/ 0 h 152"/>
                <a:gd name="T4" fmla="*/ 0 w 82"/>
                <a:gd name="T5" fmla="*/ 10 h 152"/>
                <a:gd name="T6" fmla="*/ 0 w 82"/>
                <a:gd name="T7" fmla="*/ 141 h 152"/>
                <a:gd name="T8" fmla="*/ 10 w 82"/>
                <a:gd name="T9" fmla="*/ 152 h 152"/>
                <a:gd name="T10" fmla="*/ 72 w 82"/>
                <a:gd name="T11" fmla="*/ 152 h 152"/>
                <a:gd name="T12" fmla="*/ 82 w 82"/>
                <a:gd name="T13" fmla="*/ 141 h 152"/>
                <a:gd name="T14" fmla="*/ 82 w 82"/>
                <a:gd name="T15" fmla="*/ 10 h 152"/>
                <a:gd name="T16" fmla="*/ 72 w 82"/>
                <a:gd name="T17" fmla="*/ 0 h 152"/>
                <a:gd name="T18" fmla="*/ 41 w 82"/>
                <a:gd name="T19" fmla="*/ 145 h 152"/>
                <a:gd name="T20" fmla="*/ 36 w 82"/>
                <a:gd name="T21" fmla="*/ 140 h 152"/>
                <a:gd name="T22" fmla="*/ 41 w 82"/>
                <a:gd name="T23" fmla="*/ 134 h 152"/>
                <a:gd name="T24" fmla="*/ 47 w 82"/>
                <a:gd name="T25" fmla="*/ 140 h 152"/>
                <a:gd name="T26" fmla="*/ 41 w 82"/>
                <a:gd name="T27" fmla="*/ 145 h 152"/>
                <a:gd name="T28" fmla="*/ 77 w 82"/>
                <a:gd name="T29" fmla="*/ 130 h 152"/>
                <a:gd name="T30" fmla="*/ 6 w 82"/>
                <a:gd name="T31" fmla="*/ 130 h 152"/>
                <a:gd name="T32" fmla="*/ 6 w 82"/>
                <a:gd name="T33" fmla="*/ 9 h 152"/>
                <a:gd name="T34" fmla="*/ 77 w 82"/>
                <a:gd name="T35" fmla="*/ 9 h 152"/>
                <a:gd name="T36" fmla="*/ 77 w 82"/>
                <a:gd name="T37"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52">
                  <a:moveTo>
                    <a:pt x="72" y="0"/>
                  </a:moveTo>
                  <a:cubicBezTo>
                    <a:pt x="10" y="0"/>
                    <a:pt x="10" y="0"/>
                    <a:pt x="10" y="0"/>
                  </a:cubicBezTo>
                  <a:cubicBezTo>
                    <a:pt x="5" y="0"/>
                    <a:pt x="0" y="4"/>
                    <a:pt x="0" y="10"/>
                  </a:cubicBezTo>
                  <a:cubicBezTo>
                    <a:pt x="0" y="141"/>
                    <a:pt x="0" y="141"/>
                    <a:pt x="0" y="141"/>
                  </a:cubicBezTo>
                  <a:cubicBezTo>
                    <a:pt x="0" y="147"/>
                    <a:pt x="5" y="152"/>
                    <a:pt x="10" y="152"/>
                  </a:cubicBezTo>
                  <a:cubicBezTo>
                    <a:pt x="72" y="152"/>
                    <a:pt x="72" y="152"/>
                    <a:pt x="72" y="152"/>
                  </a:cubicBezTo>
                  <a:cubicBezTo>
                    <a:pt x="78" y="152"/>
                    <a:pt x="82" y="147"/>
                    <a:pt x="82" y="141"/>
                  </a:cubicBezTo>
                  <a:cubicBezTo>
                    <a:pt x="82" y="10"/>
                    <a:pt x="82" y="10"/>
                    <a:pt x="82" y="10"/>
                  </a:cubicBezTo>
                  <a:cubicBezTo>
                    <a:pt x="82" y="4"/>
                    <a:pt x="78" y="0"/>
                    <a:pt x="72" y="0"/>
                  </a:cubicBezTo>
                  <a:close/>
                  <a:moveTo>
                    <a:pt x="41" y="145"/>
                  </a:moveTo>
                  <a:cubicBezTo>
                    <a:pt x="38" y="145"/>
                    <a:pt x="36" y="143"/>
                    <a:pt x="36" y="140"/>
                  </a:cubicBezTo>
                  <a:cubicBezTo>
                    <a:pt x="36" y="137"/>
                    <a:pt x="38" y="134"/>
                    <a:pt x="41" y="134"/>
                  </a:cubicBezTo>
                  <a:cubicBezTo>
                    <a:pt x="44" y="134"/>
                    <a:pt x="47" y="137"/>
                    <a:pt x="47" y="140"/>
                  </a:cubicBezTo>
                  <a:cubicBezTo>
                    <a:pt x="47" y="143"/>
                    <a:pt x="44" y="145"/>
                    <a:pt x="41" y="145"/>
                  </a:cubicBezTo>
                  <a:close/>
                  <a:moveTo>
                    <a:pt x="77" y="130"/>
                  </a:moveTo>
                  <a:cubicBezTo>
                    <a:pt x="6" y="130"/>
                    <a:pt x="6" y="130"/>
                    <a:pt x="6" y="130"/>
                  </a:cubicBezTo>
                  <a:cubicBezTo>
                    <a:pt x="6" y="9"/>
                    <a:pt x="6" y="9"/>
                    <a:pt x="6" y="9"/>
                  </a:cubicBezTo>
                  <a:cubicBezTo>
                    <a:pt x="77" y="9"/>
                    <a:pt x="77" y="9"/>
                    <a:pt x="77" y="9"/>
                  </a:cubicBezTo>
                  <a:lnTo>
                    <a:pt x="77" y="13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72" name="Oval 159"/>
            <p:cNvSpPr>
              <a:spLocks noChangeArrowheads="1"/>
            </p:cNvSpPr>
            <p:nvPr userDrawn="1"/>
          </p:nvSpPr>
          <p:spPr bwMode="auto">
            <a:xfrm>
              <a:off x="6854825" y="3184525"/>
              <a:ext cx="42863"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73" name="Freeform 230"/>
            <p:cNvSpPr>
              <a:spLocks noEditPoints="1"/>
            </p:cNvSpPr>
            <p:nvPr userDrawn="1"/>
          </p:nvSpPr>
          <p:spPr bwMode="auto">
            <a:xfrm>
              <a:off x="6832600" y="2782888"/>
              <a:ext cx="301625" cy="242888"/>
            </a:xfrm>
            <a:custGeom>
              <a:avLst/>
              <a:gdLst>
                <a:gd name="T0" fmla="*/ 65 w 78"/>
                <a:gd name="T1" fmla="*/ 0 h 63"/>
                <a:gd name="T2" fmla="*/ 13 w 78"/>
                <a:gd name="T3" fmla="*/ 0 h 63"/>
                <a:gd name="T4" fmla="*/ 0 w 78"/>
                <a:gd name="T5" fmla="*/ 14 h 63"/>
                <a:gd name="T6" fmla="*/ 0 w 78"/>
                <a:gd name="T7" fmla="*/ 39 h 63"/>
                <a:gd name="T8" fmla="*/ 13 w 78"/>
                <a:gd name="T9" fmla="*/ 52 h 63"/>
                <a:gd name="T10" fmla="*/ 15 w 78"/>
                <a:gd name="T11" fmla="*/ 52 h 63"/>
                <a:gd name="T12" fmla="*/ 15 w 78"/>
                <a:gd name="T13" fmla="*/ 63 h 63"/>
                <a:gd name="T14" fmla="*/ 26 w 78"/>
                <a:gd name="T15" fmla="*/ 52 h 63"/>
                <a:gd name="T16" fmla="*/ 65 w 78"/>
                <a:gd name="T17" fmla="*/ 52 h 63"/>
                <a:gd name="T18" fmla="*/ 78 w 78"/>
                <a:gd name="T19" fmla="*/ 39 h 63"/>
                <a:gd name="T20" fmla="*/ 78 w 78"/>
                <a:gd name="T21" fmla="*/ 14 h 63"/>
                <a:gd name="T22" fmla="*/ 65 w 78"/>
                <a:gd name="T23" fmla="*/ 0 h 63"/>
                <a:gd name="T24" fmla="*/ 20 w 78"/>
                <a:gd name="T25" fmla="*/ 30 h 63"/>
                <a:gd name="T26" fmla="*/ 15 w 78"/>
                <a:gd name="T27" fmla="*/ 25 h 63"/>
                <a:gd name="T28" fmla="*/ 20 w 78"/>
                <a:gd name="T29" fmla="*/ 20 h 63"/>
                <a:gd name="T30" fmla="*/ 25 w 78"/>
                <a:gd name="T31" fmla="*/ 25 h 63"/>
                <a:gd name="T32" fmla="*/ 20 w 78"/>
                <a:gd name="T33" fmla="*/ 30 h 63"/>
                <a:gd name="T34" fmla="*/ 40 w 78"/>
                <a:gd name="T35" fmla="*/ 30 h 63"/>
                <a:gd name="T36" fmla="*/ 35 w 78"/>
                <a:gd name="T37" fmla="*/ 25 h 63"/>
                <a:gd name="T38" fmla="*/ 40 w 78"/>
                <a:gd name="T39" fmla="*/ 20 h 63"/>
                <a:gd name="T40" fmla="*/ 45 w 78"/>
                <a:gd name="T41" fmla="*/ 25 h 63"/>
                <a:gd name="T42" fmla="*/ 40 w 78"/>
                <a:gd name="T43" fmla="*/ 30 h 63"/>
                <a:gd name="T44" fmla="*/ 61 w 78"/>
                <a:gd name="T45" fmla="*/ 30 h 63"/>
                <a:gd name="T46" fmla="*/ 56 w 78"/>
                <a:gd name="T47" fmla="*/ 25 h 63"/>
                <a:gd name="T48" fmla="*/ 61 w 78"/>
                <a:gd name="T49" fmla="*/ 20 h 63"/>
                <a:gd name="T50" fmla="*/ 65 w 78"/>
                <a:gd name="T51" fmla="*/ 25 h 63"/>
                <a:gd name="T52" fmla="*/ 61 w 78"/>
                <a:gd name="T53"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 h="63">
                  <a:moveTo>
                    <a:pt x="65" y="0"/>
                  </a:moveTo>
                  <a:cubicBezTo>
                    <a:pt x="13" y="0"/>
                    <a:pt x="13" y="0"/>
                    <a:pt x="13" y="0"/>
                  </a:cubicBezTo>
                  <a:cubicBezTo>
                    <a:pt x="6" y="0"/>
                    <a:pt x="0" y="6"/>
                    <a:pt x="0" y="14"/>
                  </a:cubicBezTo>
                  <a:cubicBezTo>
                    <a:pt x="0" y="39"/>
                    <a:pt x="0" y="39"/>
                    <a:pt x="0" y="39"/>
                  </a:cubicBezTo>
                  <a:cubicBezTo>
                    <a:pt x="0" y="46"/>
                    <a:pt x="6" y="52"/>
                    <a:pt x="13" y="52"/>
                  </a:cubicBezTo>
                  <a:cubicBezTo>
                    <a:pt x="15" y="52"/>
                    <a:pt x="15" y="52"/>
                    <a:pt x="15" y="52"/>
                  </a:cubicBezTo>
                  <a:cubicBezTo>
                    <a:pt x="15" y="63"/>
                    <a:pt x="15" y="63"/>
                    <a:pt x="15" y="63"/>
                  </a:cubicBezTo>
                  <a:cubicBezTo>
                    <a:pt x="26" y="52"/>
                    <a:pt x="26" y="52"/>
                    <a:pt x="26" y="52"/>
                  </a:cubicBezTo>
                  <a:cubicBezTo>
                    <a:pt x="65" y="52"/>
                    <a:pt x="65" y="52"/>
                    <a:pt x="65" y="52"/>
                  </a:cubicBezTo>
                  <a:cubicBezTo>
                    <a:pt x="72" y="52"/>
                    <a:pt x="78" y="46"/>
                    <a:pt x="78" y="39"/>
                  </a:cubicBezTo>
                  <a:cubicBezTo>
                    <a:pt x="78" y="14"/>
                    <a:pt x="78" y="14"/>
                    <a:pt x="78" y="14"/>
                  </a:cubicBezTo>
                  <a:cubicBezTo>
                    <a:pt x="78" y="6"/>
                    <a:pt x="72" y="0"/>
                    <a:pt x="65" y="0"/>
                  </a:cubicBezTo>
                  <a:close/>
                  <a:moveTo>
                    <a:pt x="20" y="30"/>
                  </a:moveTo>
                  <a:cubicBezTo>
                    <a:pt x="17" y="30"/>
                    <a:pt x="15" y="27"/>
                    <a:pt x="15" y="25"/>
                  </a:cubicBezTo>
                  <a:cubicBezTo>
                    <a:pt x="15" y="22"/>
                    <a:pt x="17" y="20"/>
                    <a:pt x="20" y="20"/>
                  </a:cubicBezTo>
                  <a:cubicBezTo>
                    <a:pt x="23" y="20"/>
                    <a:pt x="25" y="22"/>
                    <a:pt x="25" y="25"/>
                  </a:cubicBezTo>
                  <a:cubicBezTo>
                    <a:pt x="25" y="27"/>
                    <a:pt x="23" y="30"/>
                    <a:pt x="20" y="30"/>
                  </a:cubicBezTo>
                  <a:close/>
                  <a:moveTo>
                    <a:pt x="40" y="30"/>
                  </a:moveTo>
                  <a:cubicBezTo>
                    <a:pt x="37" y="30"/>
                    <a:pt x="35" y="27"/>
                    <a:pt x="35" y="25"/>
                  </a:cubicBezTo>
                  <a:cubicBezTo>
                    <a:pt x="35" y="22"/>
                    <a:pt x="37" y="20"/>
                    <a:pt x="40" y="20"/>
                  </a:cubicBezTo>
                  <a:cubicBezTo>
                    <a:pt x="43" y="20"/>
                    <a:pt x="45" y="22"/>
                    <a:pt x="45" y="25"/>
                  </a:cubicBezTo>
                  <a:cubicBezTo>
                    <a:pt x="45" y="27"/>
                    <a:pt x="43" y="30"/>
                    <a:pt x="40" y="30"/>
                  </a:cubicBezTo>
                  <a:close/>
                  <a:moveTo>
                    <a:pt x="61" y="30"/>
                  </a:moveTo>
                  <a:cubicBezTo>
                    <a:pt x="58" y="30"/>
                    <a:pt x="56" y="27"/>
                    <a:pt x="56" y="25"/>
                  </a:cubicBezTo>
                  <a:cubicBezTo>
                    <a:pt x="56" y="22"/>
                    <a:pt x="58" y="20"/>
                    <a:pt x="61" y="20"/>
                  </a:cubicBezTo>
                  <a:cubicBezTo>
                    <a:pt x="63" y="20"/>
                    <a:pt x="65" y="22"/>
                    <a:pt x="65" y="25"/>
                  </a:cubicBezTo>
                  <a:cubicBezTo>
                    <a:pt x="65" y="27"/>
                    <a:pt x="63" y="30"/>
                    <a:pt x="61" y="3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grpSp>
        <p:nvGrpSpPr>
          <p:cNvPr id="274" name="Group 273"/>
          <p:cNvGrpSpPr/>
          <p:nvPr userDrawn="1"/>
        </p:nvGrpSpPr>
        <p:grpSpPr>
          <a:xfrm>
            <a:off x="8940801" y="781050"/>
            <a:ext cx="626535" cy="339726"/>
            <a:chOff x="6705600" y="781050"/>
            <a:chExt cx="469901" cy="339726"/>
          </a:xfrm>
        </p:grpSpPr>
        <p:sp>
          <p:nvSpPr>
            <p:cNvPr id="275" name="Freeform 231"/>
            <p:cNvSpPr>
              <a:spLocks/>
            </p:cNvSpPr>
            <p:nvPr userDrawn="1"/>
          </p:nvSpPr>
          <p:spPr bwMode="auto">
            <a:xfrm>
              <a:off x="6816725" y="850900"/>
              <a:ext cx="317500" cy="61913"/>
            </a:xfrm>
            <a:custGeom>
              <a:avLst/>
              <a:gdLst>
                <a:gd name="T0" fmla="*/ 63 w 82"/>
                <a:gd name="T1" fmla="*/ 3 h 16"/>
                <a:gd name="T2" fmla="*/ 82 w 82"/>
                <a:gd name="T3" fmla="*/ 9 h 16"/>
                <a:gd name="T4" fmla="*/ 82 w 82"/>
                <a:gd name="T5" fmla="*/ 8 h 16"/>
                <a:gd name="T6" fmla="*/ 74 w 82"/>
                <a:gd name="T7" fmla="*/ 0 h 16"/>
                <a:gd name="T8" fmla="*/ 9 w 82"/>
                <a:gd name="T9" fmla="*/ 0 h 16"/>
                <a:gd name="T10" fmla="*/ 0 w 82"/>
                <a:gd name="T11" fmla="*/ 8 h 16"/>
                <a:gd name="T12" fmla="*/ 9 w 82"/>
                <a:gd name="T13" fmla="*/ 16 h 16"/>
                <a:gd name="T14" fmla="*/ 36 w 82"/>
                <a:gd name="T15" fmla="*/ 16 h 16"/>
                <a:gd name="T16" fmla="*/ 63 w 82"/>
                <a:gd name="T17"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6">
                  <a:moveTo>
                    <a:pt x="63" y="3"/>
                  </a:moveTo>
                  <a:cubicBezTo>
                    <a:pt x="70" y="3"/>
                    <a:pt x="77" y="5"/>
                    <a:pt x="82" y="9"/>
                  </a:cubicBezTo>
                  <a:cubicBezTo>
                    <a:pt x="82" y="9"/>
                    <a:pt x="82" y="8"/>
                    <a:pt x="82" y="8"/>
                  </a:cubicBezTo>
                  <a:cubicBezTo>
                    <a:pt x="82" y="4"/>
                    <a:pt x="79" y="0"/>
                    <a:pt x="74" y="0"/>
                  </a:cubicBezTo>
                  <a:cubicBezTo>
                    <a:pt x="9" y="0"/>
                    <a:pt x="9" y="0"/>
                    <a:pt x="9" y="0"/>
                  </a:cubicBezTo>
                  <a:cubicBezTo>
                    <a:pt x="4" y="0"/>
                    <a:pt x="0" y="4"/>
                    <a:pt x="0" y="8"/>
                  </a:cubicBezTo>
                  <a:cubicBezTo>
                    <a:pt x="0" y="13"/>
                    <a:pt x="4" y="16"/>
                    <a:pt x="9" y="16"/>
                  </a:cubicBezTo>
                  <a:cubicBezTo>
                    <a:pt x="36" y="16"/>
                    <a:pt x="36" y="16"/>
                    <a:pt x="36" y="16"/>
                  </a:cubicBezTo>
                  <a:cubicBezTo>
                    <a:pt x="43" y="8"/>
                    <a:pt x="53" y="3"/>
                    <a:pt x="63" y="3"/>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76" name="Freeform 232"/>
            <p:cNvSpPr>
              <a:spLocks/>
            </p:cNvSpPr>
            <p:nvPr userDrawn="1"/>
          </p:nvSpPr>
          <p:spPr bwMode="auto">
            <a:xfrm>
              <a:off x="6762750" y="781050"/>
              <a:ext cx="312738" cy="61913"/>
            </a:xfrm>
            <a:custGeom>
              <a:avLst/>
              <a:gdLst>
                <a:gd name="T0" fmla="*/ 8 w 81"/>
                <a:gd name="T1" fmla="*/ 16 h 16"/>
                <a:gd name="T2" fmla="*/ 73 w 81"/>
                <a:gd name="T3" fmla="*/ 16 h 16"/>
                <a:gd name="T4" fmla="*/ 81 w 81"/>
                <a:gd name="T5" fmla="*/ 8 h 16"/>
                <a:gd name="T6" fmla="*/ 73 w 81"/>
                <a:gd name="T7" fmla="*/ 0 h 16"/>
                <a:gd name="T8" fmla="*/ 8 w 81"/>
                <a:gd name="T9" fmla="*/ 0 h 16"/>
                <a:gd name="T10" fmla="*/ 0 w 81"/>
                <a:gd name="T11" fmla="*/ 8 h 16"/>
                <a:gd name="T12" fmla="*/ 8 w 8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1" h="16">
                  <a:moveTo>
                    <a:pt x="8" y="16"/>
                  </a:moveTo>
                  <a:cubicBezTo>
                    <a:pt x="73" y="16"/>
                    <a:pt x="73" y="16"/>
                    <a:pt x="73" y="16"/>
                  </a:cubicBezTo>
                  <a:cubicBezTo>
                    <a:pt x="78" y="16"/>
                    <a:pt x="81" y="13"/>
                    <a:pt x="81" y="8"/>
                  </a:cubicBezTo>
                  <a:cubicBezTo>
                    <a:pt x="81" y="4"/>
                    <a:pt x="78" y="0"/>
                    <a:pt x="73" y="0"/>
                  </a:cubicBezTo>
                  <a:cubicBezTo>
                    <a:pt x="8" y="0"/>
                    <a:pt x="8" y="0"/>
                    <a:pt x="8" y="0"/>
                  </a:cubicBezTo>
                  <a:cubicBezTo>
                    <a:pt x="3" y="0"/>
                    <a:pt x="0" y="4"/>
                    <a:pt x="0" y="8"/>
                  </a:cubicBezTo>
                  <a:cubicBezTo>
                    <a:pt x="0" y="13"/>
                    <a:pt x="3" y="16"/>
                    <a:pt x="8" y="1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77" name="Freeform 233"/>
            <p:cNvSpPr>
              <a:spLocks/>
            </p:cNvSpPr>
            <p:nvPr userDrawn="1"/>
          </p:nvSpPr>
          <p:spPr bwMode="auto">
            <a:xfrm>
              <a:off x="6705600" y="920750"/>
              <a:ext cx="246063" cy="61913"/>
            </a:xfrm>
            <a:custGeom>
              <a:avLst/>
              <a:gdLst>
                <a:gd name="T0" fmla="*/ 8 w 64"/>
                <a:gd name="T1" fmla="*/ 0 h 16"/>
                <a:gd name="T2" fmla="*/ 0 w 64"/>
                <a:gd name="T3" fmla="*/ 8 h 16"/>
                <a:gd name="T4" fmla="*/ 8 w 64"/>
                <a:gd name="T5" fmla="*/ 16 h 16"/>
                <a:gd name="T6" fmla="*/ 58 w 64"/>
                <a:gd name="T7" fmla="*/ 16 h 16"/>
                <a:gd name="T8" fmla="*/ 64 w 64"/>
                <a:gd name="T9" fmla="*/ 0 h 16"/>
                <a:gd name="T10" fmla="*/ 8 w 64"/>
                <a:gd name="T11" fmla="*/ 0 h 16"/>
              </a:gdLst>
              <a:ahLst/>
              <a:cxnLst>
                <a:cxn ang="0">
                  <a:pos x="T0" y="T1"/>
                </a:cxn>
                <a:cxn ang="0">
                  <a:pos x="T2" y="T3"/>
                </a:cxn>
                <a:cxn ang="0">
                  <a:pos x="T4" y="T5"/>
                </a:cxn>
                <a:cxn ang="0">
                  <a:pos x="T6" y="T7"/>
                </a:cxn>
                <a:cxn ang="0">
                  <a:pos x="T8" y="T9"/>
                </a:cxn>
                <a:cxn ang="0">
                  <a:pos x="T10" y="T11"/>
                </a:cxn>
              </a:cxnLst>
              <a:rect l="0" t="0" r="r" b="b"/>
              <a:pathLst>
                <a:path w="64" h="16">
                  <a:moveTo>
                    <a:pt x="8" y="0"/>
                  </a:moveTo>
                  <a:cubicBezTo>
                    <a:pt x="4" y="0"/>
                    <a:pt x="0" y="3"/>
                    <a:pt x="0" y="8"/>
                  </a:cubicBezTo>
                  <a:cubicBezTo>
                    <a:pt x="0" y="12"/>
                    <a:pt x="4" y="16"/>
                    <a:pt x="8" y="16"/>
                  </a:cubicBezTo>
                  <a:cubicBezTo>
                    <a:pt x="58" y="16"/>
                    <a:pt x="58" y="16"/>
                    <a:pt x="58" y="16"/>
                  </a:cubicBezTo>
                  <a:cubicBezTo>
                    <a:pt x="59" y="10"/>
                    <a:pt x="61" y="5"/>
                    <a:pt x="64" y="0"/>
                  </a:cubicBezTo>
                  <a:lnTo>
                    <a:pt x="8"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78" name="Freeform 234"/>
            <p:cNvSpPr>
              <a:spLocks/>
            </p:cNvSpPr>
            <p:nvPr userDrawn="1"/>
          </p:nvSpPr>
          <p:spPr bwMode="auto">
            <a:xfrm>
              <a:off x="6781800" y="990600"/>
              <a:ext cx="158750" cy="61913"/>
            </a:xfrm>
            <a:custGeom>
              <a:avLst/>
              <a:gdLst>
                <a:gd name="T0" fmla="*/ 38 w 41"/>
                <a:gd name="T1" fmla="*/ 0 h 16"/>
                <a:gd name="T2" fmla="*/ 8 w 41"/>
                <a:gd name="T3" fmla="*/ 0 h 16"/>
                <a:gd name="T4" fmla="*/ 0 w 41"/>
                <a:gd name="T5" fmla="*/ 8 h 16"/>
                <a:gd name="T6" fmla="*/ 8 w 41"/>
                <a:gd name="T7" fmla="*/ 16 h 16"/>
                <a:gd name="T8" fmla="*/ 41 w 41"/>
                <a:gd name="T9" fmla="*/ 16 h 16"/>
                <a:gd name="T10" fmla="*/ 38 w 41"/>
                <a:gd name="T11" fmla="*/ 2 h 16"/>
                <a:gd name="T12" fmla="*/ 38 w 41"/>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8" y="0"/>
                  </a:moveTo>
                  <a:cubicBezTo>
                    <a:pt x="8" y="0"/>
                    <a:pt x="8" y="0"/>
                    <a:pt x="8" y="0"/>
                  </a:cubicBezTo>
                  <a:cubicBezTo>
                    <a:pt x="4" y="0"/>
                    <a:pt x="0" y="3"/>
                    <a:pt x="0" y="8"/>
                  </a:cubicBezTo>
                  <a:cubicBezTo>
                    <a:pt x="0" y="12"/>
                    <a:pt x="4" y="16"/>
                    <a:pt x="8" y="16"/>
                  </a:cubicBezTo>
                  <a:cubicBezTo>
                    <a:pt x="41" y="16"/>
                    <a:pt x="41" y="16"/>
                    <a:pt x="41" y="16"/>
                  </a:cubicBezTo>
                  <a:cubicBezTo>
                    <a:pt x="39" y="12"/>
                    <a:pt x="38" y="7"/>
                    <a:pt x="38" y="2"/>
                  </a:cubicBezTo>
                  <a:cubicBezTo>
                    <a:pt x="38" y="1"/>
                    <a:pt x="38" y="0"/>
                    <a:pt x="38"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79" name="Freeform 235"/>
            <p:cNvSpPr>
              <a:spLocks/>
            </p:cNvSpPr>
            <p:nvPr userDrawn="1"/>
          </p:nvSpPr>
          <p:spPr bwMode="auto">
            <a:xfrm>
              <a:off x="6770688" y="1055688"/>
              <a:ext cx="239713" cy="65088"/>
            </a:xfrm>
            <a:custGeom>
              <a:avLst/>
              <a:gdLst>
                <a:gd name="T0" fmla="*/ 45 w 62"/>
                <a:gd name="T1" fmla="*/ 0 h 17"/>
                <a:gd name="T2" fmla="*/ 8 w 62"/>
                <a:gd name="T3" fmla="*/ 0 h 17"/>
                <a:gd name="T4" fmla="*/ 0 w 62"/>
                <a:gd name="T5" fmla="*/ 8 h 17"/>
                <a:gd name="T6" fmla="*/ 8 w 62"/>
                <a:gd name="T7" fmla="*/ 17 h 17"/>
                <a:gd name="T8" fmla="*/ 62 w 62"/>
                <a:gd name="T9" fmla="*/ 17 h 17"/>
                <a:gd name="T10" fmla="*/ 45 w 62"/>
                <a:gd name="T11" fmla="*/ 0 h 17"/>
              </a:gdLst>
              <a:ahLst/>
              <a:cxnLst>
                <a:cxn ang="0">
                  <a:pos x="T0" y="T1"/>
                </a:cxn>
                <a:cxn ang="0">
                  <a:pos x="T2" y="T3"/>
                </a:cxn>
                <a:cxn ang="0">
                  <a:pos x="T4" y="T5"/>
                </a:cxn>
                <a:cxn ang="0">
                  <a:pos x="T6" y="T7"/>
                </a:cxn>
                <a:cxn ang="0">
                  <a:pos x="T8" y="T9"/>
                </a:cxn>
                <a:cxn ang="0">
                  <a:pos x="T10" y="T11"/>
                </a:cxn>
              </a:cxnLst>
              <a:rect l="0" t="0" r="r" b="b"/>
              <a:pathLst>
                <a:path w="62" h="17">
                  <a:moveTo>
                    <a:pt x="45" y="0"/>
                  </a:moveTo>
                  <a:cubicBezTo>
                    <a:pt x="8" y="0"/>
                    <a:pt x="8" y="0"/>
                    <a:pt x="8" y="0"/>
                  </a:cubicBezTo>
                  <a:cubicBezTo>
                    <a:pt x="3" y="0"/>
                    <a:pt x="0" y="4"/>
                    <a:pt x="0" y="8"/>
                  </a:cubicBezTo>
                  <a:cubicBezTo>
                    <a:pt x="0" y="13"/>
                    <a:pt x="3" y="17"/>
                    <a:pt x="8" y="17"/>
                  </a:cubicBezTo>
                  <a:cubicBezTo>
                    <a:pt x="62" y="17"/>
                    <a:pt x="62" y="17"/>
                    <a:pt x="62" y="17"/>
                  </a:cubicBezTo>
                  <a:cubicBezTo>
                    <a:pt x="54" y="13"/>
                    <a:pt x="48" y="8"/>
                    <a:pt x="45"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80" name="Freeform 236"/>
            <p:cNvSpPr>
              <a:spLocks noEditPoints="1"/>
            </p:cNvSpPr>
            <p:nvPr userDrawn="1"/>
          </p:nvSpPr>
          <p:spPr bwMode="auto">
            <a:xfrm>
              <a:off x="6948488" y="882650"/>
              <a:ext cx="227013" cy="227013"/>
            </a:xfrm>
            <a:custGeom>
              <a:avLst/>
              <a:gdLst>
                <a:gd name="T0" fmla="*/ 52 w 59"/>
                <a:gd name="T1" fmla="*/ 11 h 59"/>
                <a:gd name="T2" fmla="*/ 9 w 59"/>
                <a:gd name="T3" fmla="*/ 8 h 59"/>
                <a:gd name="T4" fmla="*/ 1 w 59"/>
                <a:gd name="T5" fmla="*/ 24 h 59"/>
                <a:gd name="T6" fmla="*/ 0 w 59"/>
                <a:gd name="T7" fmla="*/ 34 h 59"/>
                <a:gd name="T8" fmla="*/ 10 w 59"/>
                <a:gd name="T9" fmla="*/ 52 h 59"/>
                <a:gd name="T10" fmla="*/ 22 w 59"/>
                <a:gd name="T11" fmla="*/ 58 h 59"/>
                <a:gd name="T12" fmla="*/ 50 w 59"/>
                <a:gd name="T13" fmla="*/ 51 h 59"/>
                <a:gd name="T14" fmla="*/ 55 w 59"/>
                <a:gd name="T15" fmla="*/ 24 h 59"/>
                <a:gd name="T16" fmla="*/ 52 w 59"/>
                <a:gd name="T17" fmla="*/ 23 h 59"/>
                <a:gd name="T18" fmla="*/ 52 w 59"/>
                <a:gd name="T19" fmla="*/ 15 h 59"/>
                <a:gd name="T20" fmla="*/ 50 w 59"/>
                <a:gd name="T21" fmla="*/ 18 h 59"/>
                <a:gd name="T22" fmla="*/ 35 w 59"/>
                <a:gd name="T23" fmla="*/ 4 h 59"/>
                <a:gd name="T24" fmla="*/ 33 w 59"/>
                <a:gd name="T25" fmla="*/ 6 h 59"/>
                <a:gd name="T26" fmla="*/ 27 w 59"/>
                <a:gd name="T27" fmla="*/ 3 h 59"/>
                <a:gd name="T28" fmla="*/ 26 w 59"/>
                <a:gd name="T29" fmla="*/ 6 h 59"/>
                <a:gd name="T30" fmla="*/ 4 w 59"/>
                <a:gd name="T31" fmla="*/ 21 h 59"/>
                <a:gd name="T32" fmla="*/ 5 w 59"/>
                <a:gd name="T33" fmla="*/ 24 h 59"/>
                <a:gd name="T34" fmla="*/ 3 w 59"/>
                <a:gd name="T35" fmla="*/ 30 h 59"/>
                <a:gd name="T36" fmla="*/ 6 w 59"/>
                <a:gd name="T37" fmla="*/ 30 h 59"/>
                <a:gd name="T38" fmla="*/ 4 w 59"/>
                <a:gd name="T39" fmla="*/ 37 h 59"/>
                <a:gd name="T40" fmla="*/ 7 w 59"/>
                <a:gd name="T41" fmla="*/ 37 h 59"/>
                <a:gd name="T42" fmla="*/ 8 w 59"/>
                <a:gd name="T43" fmla="*/ 45 h 59"/>
                <a:gd name="T44" fmla="*/ 8 w 59"/>
                <a:gd name="T45" fmla="*/ 41 h 59"/>
                <a:gd name="T46" fmla="*/ 8 w 59"/>
                <a:gd name="T47" fmla="*/ 18 h 59"/>
                <a:gd name="T48" fmla="*/ 10 w 59"/>
                <a:gd name="T49" fmla="*/ 14 h 59"/>
                <a:gd name="T50" fmla="*/ 13 w 59"/>
                <a:gd name="T51" fmla="*/ 50 h 59"/>
                <a:gd name="T52" fmla="*/ 13 w 59"/>
                <a:gd name="T53" fmla="*/ 47 h 59"/>
                <a:gd name="T54" fmla="*/ 14 w 59"/>
                <a:gd name="T55" fmla="*/ 12 h 59"/>
                <a:gd name="T56" fmla="*/ 13 w 59"/>
                <a:gd name="T57" fmla="*/ 9 h 59"/>
                <a:gd name="T58" fmla="*/ 19 w 59"/>
                <a:gd name="T59" fmla="*/ 54 h 59"/>
                <a:gd name="T60" fmla="*/ 18 w 59"/>
                <a:gd name="T61" fmla="*/ 51 h 59"/>
                <a:gd name="T62" fmla="*/ 19 w 59"/>
                <a:gd name="T63" fmla="*/ 8 h 59"/>
                <a:gd name="T64" fmla="*/ 22 w 59"/>
                <a:gd name="T65" fmla="*/ 6 h 59"/>
                <a:gd name="T66" fmla="*/ 26 w 59"/>
                <a:gd name="T67" fmla="*/ 56 h 59"/>
                <a:gd name="T68" fmla="*/ 26 w 59"/>
                <a:gd name="T69" fmla="*/ 54 h 59"/>
                <a:gd name="T70" fmla="*/ 31 w 59"/>
                <a:gd name="T71" fmla="*/ 56 h 59"/>
                <a:gd name="T72" fmla="*/ 33 w 59"/>
                <a:gd name="T73" fmla="*/ 54 h 59"/>
                <a:gd name="T74" fmla="*/ 32 w 59"/>
                <a:gd name="T75" fmla="*/ 45 h 59"/>
                <a:gd name="T76" fmla="*/ 21 w 59"/>
                <a:gd name="T77" fmla="*/ 39 h 59"/>
                <a:gd name="T78" fmla="*/ 27 w 59"/>
                <a:gd name="T79" fmla="*/ 32 h 59"/>
                <a:gd name="T80" fmla="*/ 32 w 59"/>
                <a:gd name="T81" fmla="*/ 15 h 59"/>
                <a:gd name="T82" fmla="*/ 31 w 59"/>
                <a:gd name="T83" fmla="*/ 23 h 59"/>
                <a:gd name="T84" fmla="*/ 32 w 59"/>
                <a:gd name="T85" fmla="*/ 41 h 59"/>
                <a:gd name="T86" fmla="*/ 37 w 59"/>
                <a:gd name="T87" fmla="*/ 54 h 59"/>
                <a:gd name="T88" fmla="*/ 41 w 59"/>
                <a:gd name="T89" fmla="*/ 54 h 59"/>
                <a:gd name="T90" fmla="*/ 39 w 59"/>
                <a:gd name="T91" fmla="*/ 8 h 59"/>
                <a:gd name="T92" fmla="*/ 43 w 59"/>
                <a:gd name="T93" fmla="*/ 8 h 59"/>
                <a:gd name="T94" fmla="*/ 44 w 59"/>
                <a:gd name="T95" fmla="*/ 51 h 59"/>
                <a:gd name="T96" fmla="*/ 47 w 59"/>
                <a:gd name="T97" fmla="*/ 50 h 59"/>
                <a:gd name="T98" fmla="*/ 45 w 59"/>
                <a:gd name="T99" fmla="*/ 10 h 59"/>
                <a:gd name="T100" fmla="*/ 47 w 59"/>
                <a:gd name="T101" fmla="*/ 13 h 59"/>
                <a:gd name="T102" fmla="*/ 49 w 59"/>
                <a:gd name="T103" fmla="*/ 46 h 59"/>
                <a:gd name="T104" fmla="*/ 52 w 59"/>
                <a:gd name="T105" fmla="*/ 44 h 59"/>
                <a:gd name="T106" fmla="*/ 53 w 59"/>
                <a:gd name="T107" fmla="*/ 40 h 59"/>
                <a:gd name="T108" fmla="*/ 55 w 59"/>
                <a:gd name="T109" fmla="*/ 37 h 59"/>
                <a:gd name="T110" fmla="*/ 53 w 59"/>
                <a:gd name="T111" fmla="*/ 32 h 59"/>
                <a:gd name="T112" fmla="*/ 56 w 59"/>
                <a:gd name="T113"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59">
                  <a:moveTo>
                    <a:pt x="57" y="18"/>
                  </a:moveTo>
                  <a:cubicBezTo>
                    <a:pt x="56" y="18"/>
                    <a:pt x="56" y="17"/>
                    <a:pt x="56" y="16"/>
                  </a:cubicBezTo>
                  <a:cubicBezTo>
                    <a:pt x="55" y="15"/>
                    <a:pt x="54" y="14"/>
                    <a:pt x="54" y="13"/>
                  </a:cubicBezTo>
                  <a:cubicBezTo>
                    <a:pt x="53" y="12"/>
                    <a:pt x="53" y="12"/>
                    <a:pt x="52" y="11"/>
                  </a:cubicBezTo>
                  <a:cubicBezTo>
                    <a:pt x="51" y="9"/>
                    <a:pt x="48" y="7"/>
                    <a:pt x="46" y="6"/>
                  </a:cubicBezTo>
                  <a:cubicBezTo>
                    <a:pt x="41" y="2"/>
                    <a:pt x="36" y="0"/>
                    <a:pt x="29" y="0"/>
                  </a:cubicBezTo>
                  <a:cubicBezTo>
                    <a:pt x="24" y="0"/>
                    <a:pt x="18" y="2"/>
                    <a:pt x="14" y="5"/>
                  </a:cubicBezTo>
                  <a:cubicBezTo>
                    <a:pt x="12" y="6"/>
                    <a:pt x="11" y="7"/>
                    <a:pt x="9" y="8"/>
                  </a:cubicBezTo>
                  <a:cubicBezTo>
                    <a:pt x="9" y="9"/>
                    <a:pt x="8" y="9"/>
                    <a:pt x="8" y="10"/>
                  </a:cubicBezTo>
                  <a:cubicBezTo>
                    <a:pt x="6" y="12"/>
                    <a:pt x="4" y="15"/>
                    <a:pt x="2" y="18"/>
                  </a:cubicBezTo>
                  <a:cubicBezTo>
                    <a:pt x="2" y="19"/>
                    <a:pt x="2" y="20"/>
                    <a:pt x="2" y="20"/>
                  </a:cubicBezTo>
                  <a:cubicBezTo>
                    <a:pt x="1" y="21"/>
                    <a:pt x="1" y="23"/>
                    <a:pt x="1" y="24"/>
                  </a:cubicBezTo>
                  <a:cubicBezTo>
                    <a:pt x="0" y="25"/>
                    <a:pt x="0" y="25"/>
                    <a:pt x="0" y="26"/>
                  </a:cubicBezTo>
                  <a:cubicBezTo>
                    <a:pt x="0" y="27"/>
                    <a:pt x="0" y="27"/>
                    <a:pt x="0" y="28"/>
                  </a:cubicBezTo>
                  <a:cubicBezTo>
                    <a:pt x="0" y="28"/>
                    <a:pt x="0" y="29"/>
                    <a:pt x="0" y="30"/>
                  </a:cubicBezTo>
                  <a:cubicBezTo>
                    <a:pt x="0" y="31"/>
                    <a:pt x="0" y="32"/>
                    <a:pt x="0" y="34"/>
                  </a:cubicBezTo>
                  <a:cubicBezTo>
                    <a:pt x="1" y="36"/>
                    <a:pt x="1" y="38"/>
                    <a:pt x="2" y="41"/>
                  </a:cubicBezTo>
                  <a:cubicBezTo>
                    <a:pt x="2" y="42"/>
                    <a:pt x="3" y="43"/>
                    <a:pt x="4" y="44"/>
                  </a:cubicBezTo>
                  <a:cubicBezTo>
                    <a:pt x="4" y="44"/>
                    <a:pt x="4" y="45"/>
                    <a:pt x="4" y="45"/>
                  </a:cubicBezTo>
                  <a:cubicBezTo>
                    <a:pt x="6" y="48"/>
                    <a:pt x="8" y="50"/>
                    <a:pt x="10" y="52"/>
                  </a:cubicBezTo>
                  <a:cubicBezTo>
                    <a:pt x="11" y="53"/>
                    <a:pt x="12" y="54"/>
                    <a:pt x="13" y="55"/>
                  </a:cubicBezTo>
                  <a:cubicBezTo>
                    <a:pt x="14" y="55"/>
                    <a:pt x="15" y="56"/>
                    <a:pt x="17" y="56"/>
                  </a:cubicBezTo>
                  <a:cubicBezTo>
                    <a:pt x="18" y="57"/>
                    <a:pt x="19" y="57"/>
                    <a:pt x="20" y="58"/>
                  </a:cubicBezTo>
                  <a:cubicBezTo>
                    <a:pt x="21" y="58"/>
                    <a:pt x="21" y="58"/>
                    <a:pt x="22" y="58"/>
                  </a:cubicBezTo>
                  <a:cubicBezTo>
                    <a:pt x="24" y="59"/>
                    <a:pt x="27" y="59"/>
                    <a:pt x="29" y="59"/>
                  </a:cubicBezTo>
                  <a:cubicBezTo>
                    <a:pt x="31" y="59"/>
                    <a:pt x="32" y="59"/>
                    <a:pt x="33" y="59"/>
                  </a:cubicBezTo>
                  <a:cubicBezTo>
                    <a:pt x="39" y="58"/>
                    <a:pt x="45" y="55"/>
                    <a:pt x="50" y="51"/>
                  </a:cubicBezTo>
                  <a:cubicBezTo>
                    <a:pt x="50" y="51"/>
                    <a:pt x="50" y="51"/>
                    <a:pt x="50" y="51"/>
                  </a:cubicBezTo>
                  <a:cubicBezTo>
                    <a:pt x="55" y="46"/>
                    <a:pt x="59" y="38"/>
                    <a:pt x="59" y="30"/>
                  </a:cubicBezTo>
                  <a:cubicBezTo>
                    <a:pt x="59" y="26"/>
                    <a:pt x="58" y="22"/>
                    <a:pt x="57" y="18"/>
                  </a:cubicBezTo>
                  <a:close/>
                  <a:moveTo>
                    <a:pt x="55" y="22"/>
                  </a:moveTo>
                  <a:cubicBezTo>
                    <a:pt x="55" y="23"/>
                    <a:pt x="55" y="23"/>
                    <a:pt x="55" y="24"/>
                  </a:cubicBezTo>
                  <a:cubicBezTo>
                    <a:pt x="56" y="25"/>
                    <a:pt x="55" y="26"/>
                    <a:pt x="54" y="26"/>
                  </a:cubicBezTo>
                  <a:cubicBezTo>
                    <a:pt x="54" y="26"/>
                    <a:pt x="54" y="26"/>
                    <a:pt x="54" y="26"/>
                  </a:cubicBezTo>
                  <a:cubicBezTo>
                    <a:pt x="54" y="26"/>
                    <a:pt x="53" y="25"/>
                    <a:pt x="53" y="25"/>
                  </a:cubicBezTo>
                  <a:cubicBezTo>
                    <a:pt x="53" y="24"/>
                    <a:pt x="53" y="24"/>
                    <a:pt x="52" y="23"/>
                  </a:cubicBezTo>
                  <a:cubicBezTo>
                    <a:pt x="52" y="22"/>
                    <a:pt x="53" y="22"/>
                    <a:pt x="53" y="21"/>
                  </a:cubicBezTo>
                  <a:cubicBezTo>
                    <a:pt x="54" y="21"/>
                    <a:pt x="55" y="22"/>
                    <a:pt x="55" y="22"/>
                  </a:cubicBezTo>
                  <a:close/>
                  <a:moveTo>
                    <a:pt x="50" y="15"/>
                  </a:moveTo>
                  <a:cubicBezTo>
                    <a:pt x="51" y="15"/>
                    <a:pt x="51" y="15"/>
                    <a:pt x="52" y="15"/>
                  </a:cubicBezTo>
                  <a:cubicBezTo>
                    <a:pt x="52" y="16"/>
                    <a:pt x="53" y="16"/>
                    <a:pt x="53" y="17"/>
                  </a:cubicBezTo>
                  <a:cubicBezTo>
                    <a:pt x="53" y="18"/>
                    <a:pt x="53" y="18"/>
                    <a:pt x="52" y="19"/>
                  </a:cubicBezTo>
                  <a:cubicBezTo>
                    <a:pt x="52" y="19"/>
                    <a:pt x="52" y="19"/>
                    <a:pt x="52" y="19"/>
                  </a:cubicBezTo>
                  <a:cubicBezTo>
                    <a:pt x="51" y="19"/>
                    <a:pt x="51" y="19"/>
                    <a:pt x="50" y="18"/>
                  </a:cubicBezTo>
                  <a:cubicBezTo>
                    <a:pt x="50" y="18"/>
                    <a:pt x="50" y="17"/>
                    <a:pt x="50" y="17"/>
                  </a:cubicBezTo>
                  <a:cubicBezTo>
                    <a:pt x="49" y="16"/>
                    <a:pt x="49" y="15"/>
                    <a:pt x="50" y="15"/>
                  </a:cubicBezTo>
                  <a:close/>
                  <a:moveTo>
                    <a:pt x="33" y="3"/>
                  </a:moveTo>
                  <a:cubicBezTo>
                    <a:pt x="34" y="4"/>
                    <a:pt x="34" y="4"/>
                    <a:pt x="35" y="4"/>
                  </a:cubicBezTo>
                  <a:cubicBezTo>
                    <a:pt x="36" y="4"/>
                    <a:pt x="36" y="5"/>
                    <a:pt x="36" y="5"/>
                  </a:cubicBezTo>
                  <a:cubicBezTo>
                    <a:pt x="36" y="6"/>
                    <a:pt x="35" y="6"/>
                    <a:pt x="35" y="6"/>
                  </a:cubicBezTo>
                  <a:cubicBezTo>
                    <a:pt x="35" y="6"/>
                    <a:pt x="35" y="6"/>
                    <a:pt x="34" y="6"/>
                  </a:cubicBezTo>
                  <a:cubicBezTo>
                    <a:pt x="34" y="6"/>
                    <a:pt x="33" y="6"/>
                    <a:pt x="33" y="6"/>
                  </a:cubicBezTo>
                  <a:cubicBezTo>
                    <a:pt x="32" y="6"/>
                    <a:pt x="32" y="5"/>
                    <a:pt x="32" y="5"/>
                  </a:cubicBezTo>
                  <a:cubicBezTo>
                    <a:pt x="32" y="4"/>
                    <a:pt x="32" y="3"/>
                    <a:pt x="33" y="3"/>
                  </a:cubicBezTo>
                  <a:close/>
                  <a:moveTo>
                    <a:pt x="26" y="3"/>
                  </a:moveTo>
                  <a:cubicBezTo>
                    <a:pt x="26" y="3"/>
                    <a:pt x="27" y="3"/>
                    <a:pt x="27" y="3"/>
                  </a:cubicBezTo>
                  <a:cubicBezTo>
                    <a:pt x="28" y="3"/>
                    <a:pt x="29" y="4"/>
                    <a:pt x="29" y="5"/>
                  </a:cubicBezTo>
                  <a:cubicBezTo>
                    <a:pt x="29" y="5"/>
                    <a:pt x="28" y="6"/>
                    <a:pt x="28" y="6"/>
                  </a:cubicBezTo>
                  <a:cubicBezTo>
                    <a:pt x="27" y="6"/>
                    <a:pt x="27" y="6"/>
                    <a:pt x="26" y="6"/>
                  </a:cubicBezTo>
                  <a:cubicBezTo>
                    <a:pt x="26" y="6"/>
                    <a:pt x="26" y="6"/>
                    <a:pt x="26" y="6"/>
                  </a:cubicBezTo>
                  <a:cubicBezTo>
                    <a:pt x="25" y="6"/>
                    <a:pt x="25" y="6"/>
                    <a:pt x="24" y="5"/>
                  </a:cubicBezTo>
                  <a:cubicBezTo>
                    <a:pt x="24" y="4"/>
                    <a:pt x="25" y="4"/>
                    <a:pt x="26" y="3"/>
                  </a:cubicBezTo>
                  <a:close/>
                  <a:moveTo>
                    <a:pt x="4" y="22"/>
                  </a:moveTo>
                  <a:cubicBezTo>
                    <a:pt x="4" y="22"/>
                    <a:pt x="4" y="21"/>
                    <a:pt x="4" y="21"/>
                  </a:cubicBezTo>
                  <a:cubicBezTo>
                    <a:pt x="5" y="20"/>
                    <a:pt x="6" y="20"/>
                    <a:pt x="6" y="20"/>
                  </a:cubicBezTo>
                  <a:cubicBezTo>
                    <a:pt x="7" y="20"/>
                    <a:pt x="7" y="21"/>
                    <a:pt x="7" y="22"/>
                  </a:cubicBezTo>
                  <a:cubicBezTo>
                    <a:pt x="7" y="22"/>
                    <a:pt x="7" y="23"/>
                    <a:pt x="6" y="23"/>
                  </a:cubicBezTo>
                  <a:cubicBezTo>
                    <a:pt x="6" y="24"/>
                    <a:pt x="6" y="24"/>
                    <a:pt x="5" y="24"/>
                  </a:cubicBezTo>
                  <a:cubicBezTo>
                    <a:pt x="5" y="24"/>
                    <a:pt x="5" y="24"/>
                    <a:pt x="5" y="24"/>
                  </a:cubicBezTo>
                  <a:cubicBezTo>
                    <a:pt x="4" y="24"/>
                    <a:pt x="4" y="23"/>
                    <a:pt x="4" y="22"/>
                  </a:cubicBezTo>
                  <a:close/>
                  <a:moveTo>
                    <a:pt x="3" y="30"/>
                  </a:moveTo>
                  <a:cubicBezTo>
                    <a:pt x="3" y="30"/>
                    <a:pt x="3" y="30"/>
                    <a:pt x="3" y="30"/>
                  </a:cubicBezTo>
                  <a:cubicBezTo>
                    <a:pt x="3" y="29"/>
                    <a:pt x="3" y="29"/>
                    <a:pt x="3" y="28"/>
                  </a:cubicBezTo>
                  <a:cubicBezTo>
                    <a:pt x="3" y="27"/>
                    <a:pt x="4" y="27"/>
                    <a:pt x="4" y="27"/>
                  </a:cubicBezTo>
                  <a:cubicBezTo>
                    <a:pt x="5" y="27"/>
                    <a:pt x="6" y="27"/>
                    <a:pt x="6" y="28"/>
                  </a:cubicBezTo>
                  <a:cubicBezTo>
                    <a:pt x="6" y="29"/>
                    <a:pt x="6" y="29"/>
                    <a:pt x="6" y="30"/>
                  </a:cubicBezTo>
                  <a:cubicBezTo>
                    <a:pt x="6" y="31"/>
                    <a:pt x="5" y="31"/>
                    <a:pt x="4" y="31"/>
                  </a:cubicBezTo>
                  <a:cubicBezTo>
                    <a:pt x="3" y="31"/>
                    <a:pt x="3" y="31"/>
                    <a:pt x="3" y="30"/>
                  </a:cubicBezTo>
                  <a:close/>
                  <a:moveTo>
                    <a:pt x="5" y="38"/>
                  </a:moveTo>
                  <a:cubicBezTo>
                    <a:pt x="5" y="38"/>
                    <a:pt x="4" y="38"/>
                    <a:pt x="4" y="37"/>
                  </a:cubicBezTo>
                  <a:cubicBezTo>
                    <a:pt x="4" y="37"/>
                    <a:pt x="4" y="36"/>
                    <a:pt x="3" y="36"/>
                  </a:cubicBezTo>
                  <a:cubicBezTo>
                    <a:pt x="3" y="35"/>
                    <a:pt x="4" y="34"/>
                    <a:pt x="4" y="34"/>
                  </a:cubicBezTo>
                  <a:cubicBezTo>
                    <a:pt x="5" y="34"/>
                    <a:pt x="6" y="34"/>
                    <a:pt x="6" y="35"/>
                  </a:cubicBezTo>
                  <a:cubicBezTo>
                    <a:pt x="6" y="36"/>
                    <a:pt x="6" y="36"/>
                    <a:pt x="7" y="37"/>
                  </a:cubicBezTo>
                  <a:cubicBezTo>
                    <a:pt x="7" y="37"/>
                    <a:pt x="6" y="38"/>
                    <a:pt x="6" y="38"/>
                  </a:cubicBezTo>
                  <a:cubicBezTo>
                    <a:pt x="5" y="38"/>
                    <a:pt x="5" y="38"/>
                    <a:pt x="5" y="38"/>
                  </a:cubicBezTo>
                  <a:close/>
                  <a:moveTo>
                    <a:pt x="9" y="45"/>
                  </a:moveTo>
                  <a:cubicBezTo>
                    <a:pt x="9" y="45"/>
                    <a:pt x="8" y="45"/>
                    <a:pt x="8" y="45"/>
                  </a:cubicBezTo>
                  <a:cubicBezTo>
                    <a:pt x="8" y="45"/>
                    <a:pt x="7" y="45"/>
                    <a:pt x="7" y="44"/>
                  </a:cubicBezTo>
                  <a:cubicBezTo>
                    <a:pt x="7" y="44"/>
                    <a:pt x="6" y="43"/>
                    <a:pt x="6" y="43"/>
                  </a:cubicBezTo>
                  <a:cubicBezTo>
                    <a:pt x="6" y="42"/>
                    <a:pt x="6" y="41"/>
                    <a:pt x="7" y="41"/>
                  </a:cubicBezTo>
                  <a:cubicBezTo>
                    <a:pt x="7" y="40"/>
                    <a:pt x="8" y="41"/>
                    <a:pt x="8" y="41"/>
                  </a:cubicBezTo>
                  <a:cubicBezTo>
                    <a:pt x="9" y="42"/>
                    <a:pt x="9" y="42"/>
                    <a:pt x="9" y="43"/>
                  </a:cubicBezTo>
                  <a:cubicBezTo>
                    <a:pt x="10" y="43"/>
                    <a:pt x="10" y="44"/>
                    <a:pt x="9" y="45"/>
                  </a:cubicBezTo>
                  <a:close/>
                  <a:moveTo>
                    <a:pt x="9" y="17"/>
                  </a:moveTo>
                  <a:cubicBezTo>
                    <a:pt x="9" y="17"/>
                    <a:pt x="9" y="18"/>
                    <a:pt x="8" y="18"/>
                  </a:cubicBezTo>
                  <a:cubicBezTo>
                    <a:pt x="8" y="18"/>
                    <a:pt x="8" y="17"/>
                    <a:pt x="7" y="17"/>
                  </a:cubicBezTo>
                  <a:cubicBezTo>
                    <a:pt x="7" y="17"/>
                    <a:pt x="7" y="16"/>
                    <a:pt x="7" y="15"/>
                  </a:cubicBezTo>
                  <a:cubicBezTo>
                    <a:pt x="7" y="15"/>
                    <a:pt x="8" y="14"/>
                    <a:pt x="8" y="14"/>
                  </a:cubicBezTo>
                  <a:cubicBezTo>
                    <a:pt x="9" y="13"/>
                    <a:pt x="9" y="13"/>
                    <a:pt x="10" y="14"/>
                  </a:cubicBezTo>
                  <a:cubicBezTo>
                    <a:pt x="11" y="14"/>
                    <a:pt x="11" y="15"/>
                    <a:pt x="10" y="16"/>
                  </a:cubicBezTo>
                  <a:cubicBezTo>
                    <a:pt x="10" y="16"/>
                    <a:pt x="10" y="16"/>
                    <a:pt x="9" y="17"/>
                  </a:cubicBezTo>
                  <a:close/>
                  <a:moveTo>
                    <a:pt x="14" y="50"/>
                  </a:moveTo>
                  <a:cubicBezTo>
                    <a:pt x="14" y="50"/>
                    <a:pt x="13" y="50"/>
                    <a:pt x="13" y="50"/>
                  </a:cubicBezTo>
                  <a:cubicBezTo>
                    <a:pt x="13" y="50"/>
                    <a:pt x="12" y="50"/>
                    <a:pt x="12" y="50"/>
                  </a:cubicBezTo>
                  <a:cubicBezTo>
                    <a:pt x="12" y="50"/>
                    <a:pt x="11" y="49"/>
                    <a:pt x="11" y="49"/>
                  </a:cubicBezTo>
                  <a:cubicBezTo>
                    <a:pt x="10" y="48"/>
                    <a:pt x="10" y="47"/>
                    <a:pt x="11" y="47"/>
                  </a:cubicBezTo>
                  <a:cubicBezTo>
                    <a:pt x="11" y="46"/>
                    <a:pt x="12" y="46"/>
                    <a:pt x="13" y="47"/>
                  </a:cubicBezTo>
                  <a:cubicBezTo>
                    <a:pt x="13" y="47"/>
                    <a:pt x="13" y="48"/>
                    <a:pt x="14" y="48"/>
                  </a:cubicBezTo>
                  <a:cubicBezTo>
                    <a:pt x="14" y="48"/>
                    <a:pt x="14" y="49"/>
                    <a:pt x="14" y="50"/>
                  </a:cubicBezTo>
                  <a:close/>
                  <a:moveTo>
                    <a:pt x="15" y="11"/>
                  </a:moveTo>
                  <a:cubicBezTo>
                    <a:pt x="15" y="11"/>
                    <a:pt x="14" y="11"/>
                    <a:pt x="14" y="12"/>
                  </a:cubicBezTo>
                  <a:cubicBezTo>
                    <a:pt x="13" y="12"/>
                    <a:pt x="13" y="12"/>
                    <a:pt x="13" y="12"/>
                  </a:cubicBezTo>
                  <a:cubicBezTo>
                    <a:pt x="12" y="12"/>
                    <a:pt x="12" y="12"/>
                    <a:pt x="12" y="12"/>
                  </a:cubicBezTo>
                  <a:cubicBezTo>
                    <a:pt x="11" y="11"/>
                    <a:pt x="11" y="10"/>
                    <a:pt x="12" y="10"/>
                  </a:cubicBezTo>
                  <a:cubicBezTo>
                    <a:pt x="12" y="9"/>
                    <a:pt x="13" y="9"/>
                    <a:pt x="13" y="9"/>
                  </a:cubicBezTo>
                  <a:cubicBezTo>
                    <a:pt x="14" y="8"/>
                    <a:pt x="15" y="8"/>
                    <a:pt x="15" y="9"/>
                  </a:cubicBezTo>
                  <a:cubicBezTo>
                    <a:pt x="16" y="9"/>
                    <a:pt x="16" y="10"/>
                    <a:pt x="15" y="11"/>
                  </a:cubicBezTo>
                  <a:close/>
                  <a:moveTo>
                    <a:pt x="20" y="53"/>
                  </a:moveTo>
                  <a:cubicBezTo>
                    <a:pt x="20" y="54"/>
                    <a:pt x="20" y="54"/>
                    <a:pt x="19" y="54"/>
                  </a:cubicBezTo>
                  <a:cubicBezTo>
                    <a:pt x="19" y="54"/>
                    <a:pt x="19" y="54"/>
                    <a:pt x="18" y="54"/>
                  </a:cubicBezTo>
                  <a:cubicBezTo>
                    <a:pt x="18" y="54"/>
                    <a:pt x="17" y="54"/>
                    <a:pt x="17" y="53"/>
                  </a:cubicBezTo>
                  <a:cubicBezTo>
                    <a:pt x="16" y="53"/>
                    <a:pt x="16" y="52"/>
                    <a:pt x="16" y="51"/>
                  </a:cubicBezTo>
                  <a:cubicBezTo>
                    <a:pt x="17" y="51"/>
                    <a:pt x="17" y="51"/>
                    <a:pt x="18" y="51"/>
                  </a:cubicBezTo>
                  <a:cubicBezTo>
                    <a:pt x="19" y="51"/>
                    <a:pt x="19" y="51"/>
                    <a:pt x="20" y="52"/>
                  </a:cubicBezTo>
                  <a:cubicBezTo>
                    <a:pt x="20" y="52"/>
                    <a:pt x="21" y="53"/>
                    <a:pt x="20" y="53"/>
                  </a:cubicBezTo>
                  <a:close/>
                  <a:moveTo>
                    <a:pt x="19" y="8"/>
                  </a:moveTo>
                  <a:cubicBezTo>
                    <a:pt x="19" y="8"/>
                    <a:pt x="19" y="8"/>
                    <a:pt x="19" y="8"/>
                  </a:cubicBezTo>
                  <a:cubicBezTo>
                    <a:pt x="18" y="8"/>
                    <a:pt x="18" y="8"/>
                    <a:pt x="18" y="7"/>
                  </a:cubicBezTo>
                  <a:cubicBezTo>
                    <a:pt x="17" y="7"/>
                    <a:pt x="18" y="6"/>
                    <a:pt x="18" y="6"/>
                  </a:cubicBezTo>
                  <a:cubicBezTo>
                    <a:pt x="19" y="5"/>
                    <a:pt x="19" y="5"/>
                    <a:pt x="20" y="5"/>
                  </a:cubicBezTo>
                  <a:cubicBezTo>
                    <a:pt x="21" y="5"/>
                    <a:pt x="22" y="5"/>
                    <a:pt x="22" y="6"/>
                  </a:cubicBezTo>
                  <a:cubicBezTo>
                    <a:pt x="22" y="6"/>
                    <a:pt x="22" y="7"/>
                    <a:pt x="21" y="7"/>
                  </a:cubicBezTo>
                  <a:cubicBezTo>
                    <a:pt x="21" y="8"/>
                    <a:pt x="20" y="8"/>
                    <a:pt x="19" y="8"/>
                  </a:cubicBezTo>
                  <a:close/>
                  <a:moveTo>
                    <a:pt x="26" y="56"/>
                  </a:moveTo>
                  <a:cubicBezTo>
                    <a:pt x="26" y="56"/>
                    <a:pt x="26" y="56"/>
                    <a:pt x="26" y="56"/>
                  </a:cubicBezTo>
                  <a:cubicBezTo>
                    <a:pt x="25" y="56"/>
                    <a:pt x="24" y="56"/>
                    <a:pt x="24" y="56"/>
                  </a:cubicBezTo>
                  <a:cubicBezTo>
                    <a:pt x="23" y="56"/>
                    <a:pt x="23" y="55"/>
                    <a:pt x="23" y="54"/>
                  </a:cubicBezTo>
                  <a:cubicBezTo>
                    <a:pt x="23" y="54"/>
                    <a:pt x="24" y="53"/>
                    <a:pt x="24" y="53"/>
                  </a:cubicBezTo>
                  <a:cubicBezTo>
                    <a:pt x="25" y="53"/>
                    <a:pt x="26" y="53"/>
                    <a:pt x="26" y="54"/>
                  </a:cubicBezTo>
                  <a:cubicBezTo>
                    <a:pt x="27" y="54"/>
                    <a:pt x="27" y="54"/>
                    <a:pt x="27" y="55"/>
                  </a:cubicBezTo>
                  <a:cubicBezTo>
                    <a:pt x="27" y="56"/>
                    <a:pt x="27" y="56"/>
                    <a:pt x="26" y="56"/>
                  </a:cubicBezTo>
                  <a:close/>
                  <a:moveTo>
                    <a:pt x="33" y="56"/>
                  </a:moveTo>
                  <a:cubicBezTo>
                    <a:pt x="33" y="56"/>
                    <a:pt x="32" y="56"/>
                    <a:pt x="31" y="56"/>
                  </a:cubicBezTo>
                  <a:cubicBezTo>
                    <a:pt x="31" y="56"/>
                    <a:pt x="31" y="56"/>
                    <a:pt x="31" y="56"/>
                  </a:cubicBezTo>
                  <a:cubicBezTo>
                    <a:pt x="31" y="56"/>
                    <a:pt x="30" y="56"/>
                    <a:pt x="30" y="55"/>
                  </a:cubicBezTo>
                  <a:cubicBezTo>
                    <a:pt x="30" y="54"/>
                    <a:pt x="30" y="54"/>
                    <a:pt x="31" y="54"/>
                  </a:cubicBezTo>
                  <a:cubicBezTo>
                    <a:pt x="32" y="54"/>
                    <a:pt x="32" y="54"/>
                    <a:pt x="33" y="54"/>
                  </a:cubicBezTo>
                  <a:cubicBezTo>
                    <a:pt x="34" y="53"/>
                    <a:pt x="34" y="54"/>
                    <a:pt x="34" y="55"/>
                  </a:cubicBezTo>
                  <a:cubicBezTo>
                    <a:pt x="35" y="55"/>
                    <a:pt x="34" y="56"/>
                    <a:pt x="33" y="56"/>
                  </a:cubicBezTo>
                  <a:close/>
                  <a:moveTo>
                    <a:pt x="32" y="41"/>
                  </a:moveTo>
                  <a:cubicBezTo>
                    <a:pt x="32" y="45"/>
                    <a:pt x="32" y="45"/>
                    <a:pt x="32" y="45"/>
                  </a:cubicBezTo>
                  <a:cubicBezTo>
                    <a:pt x="29" y="45"/>
                    <a:pt x="29" y="45"/>
                    <a:pt x="29" y="45"/>
                  </a:cubicBezTo>
                  <a:cubicBezTo>
                    <a:pt x="29" y="42"/>
                    <a:pt x="29" y="42"/>
                    <a:pt x="29" y="42"/>
                  </a:cubicBezTo>
                  <a:cubicBezTo>
                    <a:pt x="28" y="42"/>
                    <a:pt x="26" y="41"/>
                    <a:pt x="25" y="41"/>
                  </a:cubicBezTo>
                  <a:cubicBezTo>
                    <a:pt x="24" y="40"/>
                    <a:pt x="22" y="40"/>
                    <a:pt x="21" y="39"/>
                  </a:cubicBezTo>
                  <a:cubicBezTo>
                    <a:pt x="24" y="34"/>
                    <a:pt x="24" y="34"/>
                    <a:pt x="24" y="34"/>
                  </a:cubicBezTo>
                  <a:cubicBezTo>
                    <a:pt x="25" y="35"/>
                    <a:pt x="27" y="37"/>
                    <a:pt x="29" y="37"/>
                  </a:cubicBezTo>
                  <a:cubicBezTo>
                    <a:pt x="31" y="37"/>
                    <a:pt x="32" y="36"/>
                    <a:pt x="32" y="35"/>
                  </a:cubicBezTo>
                  <a:cubicBezTo>
                    <a:pt x="32" y="33"/>
                    <a:pt x="30" y="33"/>
                    <a:pt x="27" y="32"/>
                  </a:cubicBezTo>
                  <a:cubicBezTo>
                    <a:pt x="25" y="31"/>
                    <a:pt x="23" y="29"/>
                    <a:pt x="23" y="26"/>
                  </a:cubicBezTo>
                  <a:cubicBezTo>
                    <a:pt x="23" y="22"/>
                    <a:pt x="25" y="19"/>
                    <a:pt x="29" y="19"/>
                  </a:cubicBezTo>
                  <a:cubicBezTo>
                    <a:pt x="29" y="15"/>
                    <a:pt x="29" y="15"/>
                    <a:pt x="29" y="15"/>
                  </a:cubicBezTo>
                  <a:cubicBezTo>
                    <a:pt x="32" y="15"/>
                    <a:pt x="32" y="15"/>
                    <a:pt x="32" y="15"/>
                  </a:cubicBezTo>
                  <a:cubicBezTo>
                    <a:pt x="32" y="19"/>
                    <a:pt x="32" y="19"/>
                    <a:pt x="32" y="19"/>
                  </a:cubicBezTo>
                  <a:cubicBezTo>
                    <a:pt x="34" y="19"/>
                    <a:pt x="36" y="19"/>
                    <a:pt x="37" y="20"/>
                  </a:cubicBezTo>
                  <a:cubicBezTo>
                    <a:pt x="35" y="25"/>
                    <a:pt x="35" y="25"/>
                    <a:pt x="35" y="25"/>
                  </a:cubicBezTo>
                  <a:cubicBezTo>
                    <a:pt x="34" y="24"/>
                    <a:pt x="32" y="23"/>
                    <a:pt x="31" y="23"/>
                  </a:cubicBezTo>
                  <a:cubicBezTo>
                    <a:pt x="30" y="23"/>
                    <a:pt x="28" y="24"/>
                    <a:pt x="28" y="25"/>
                  </a:cubicBezTo>
                  <a:cubicBezTo>
                    <a:pt x="28" y="26"/>
                    <a:pt x="30" y="27"/>
                    <a:pt x="31" y="27"/>
                  </a:cubicBezTo>
                  <a:cubicBezTo>
                    <a:pt x="35" y="28"/>
                    <a:pt x="38" y="30"/>
                    <a:pt x="38" y="34"/>
                  </a:cubicBezTo>
                  <a:cubicBezTo>
                    <a:pt x="38" y="38"/>
                    <a:pt x="36" y="40"/>
                    <a:pt x="32" y="41"/>
                  </a:cubicBezTo>
                  <a:close/>
                  <a:moveTo>
                    <a:pt x="41" y="54"/>
                  </a:moveTo>
                  <a:cubicBezTo>
                    <a:pt x="40" y="54"/>
                    <a:pt x="39" y="55"/>
                    <a:pt x="39" y="55"/>
                  </a:cubicBezTo>
                  <a:cubicBezTo>
                    <a:pt x="39" y="55"/>
                    <a:pt x="39" y="55"/>
                    <a:pt x="38" y="55"/>
                  </a:cubicBezTo>
                  <a:cubicBezTo>
                    <a:pt x="38" y="55"/>
                    <a:pt x="37" y="55"/>
                    <a:pt x="37" y="54"/>
                  </a:cubicBezTo>
                  <a:cubicBezTo>
                    <a:pt x="37" y="53"/>
                    <a:pt x="37" y="53"/>
                    <a:pt x="38" y="52"/>
                  </a:cubicBezTo>
                  <a:cubicBezTo>
                    <a:pt x="38" y="52"/>
                    <a:pt x="39" y="52"/>
                    <a:pt x="39" y="52"/>
                  </a:cubicBezTo>
                  <a:cubicBezTo>
                    <a:pt x="40" y="51"/>
                    <a:pt x="41" y="52"/>
                    <a:pt x="41" y="52"/>
                  </a:cubicBezTo>
                  <a:cubicBezTo>
                    <a:pt x="42" y="53"/>
                    <a:pt x="41" y="54"/>
                    <a:pt x="41" y="54"/>
                  </a:cubicBezTo>
                  <a:close/>
                  <a:moveTo>
                    <a:pt x="43" y="8"/>
                  </a:moveTo>
                  <a:cubicBezTo>
                    <a:pt x="42" y="9"/>
                    <a:pt x="42" y="9"/>
                    <a:pt x="42" y="9"/>
                  </a:cubicBezTo>
                  <a:cubicBezTo>
                    <a:pt x="41" y="9"/>
                    <a:pt x="41" y="9"/>
                    <a:pt x="41" y="9"/>
                  </a:cubicBezTo>
                  <a:cubicBezTo>
                    <a:pt x="40" y="9"/>
                    <a:pt x="40" y="8"/>
                    <a:pt x="39" y="8"/>
                  </a:cubicBezTo>
                  <a:cubicBezTo>
                    <a:pt x="39" y="8"/>
                    <a:pt x="38" y="7"/>
                    <a:pt x="39" y="6"/>
                  </a:cubicBezTo>
                  <a:cubicBezTo>
                    <a:pt x="39" y="6"/>
                    <a:pt x="40" y="5"/>
                    <a:pt x="40" y="6"/>
                  </a:cubicBezTo>
                  <a:cubicBezTo>
                    <a:pt x="41" y="6"/>
                    <a:pt x="42" y="6"/>
                    <a:pt x="42" y="6"/>
                  </a:cubicBezTo>
                  <a:cubicBezTo>
                    <a:pt x="43" y="7"/>
                    <a:pt x="43" y="8"/>
                    <a:pt x="43" y="8"/>
                  </a:cubicBezTo>
                  <a:close/>
                  <a:moveTo>
                    <a:pt x="47" y="50"/>
                  </a:moveTo>
                  <a:cubicBezTo>
                    <a:pt x="46" y="50"/>
                    <a:pt x="46" y="51"/>
                    <a:pt x="45" y="51"/>
                  </a:cubicBezTo>
                  <a:cubicBezTo>
                    <a:pt x="45" y="51"/>
                    <a:pt x="45" y="51"/>
                    <a:pt x="45" y="51"/>
                  </a:cubicBezTo>
                  <a:cubicBezTo>
                    <a:pt x="44" y="51"/>
                    <a:pt x="44" y="51"/>
                    <a:pt x="44" y="51"/>
                  </a:cubicBezTo>
                  <a:cubicBezTo>
                    <a:pt x="43" y="50"/>
                    <a:pt x="43" y="49"/>
                    <a:pt x="44" y="49"/>
                  </a:cubicBezTo>
                  <a:cubicBezTo>
                    <a:pt x="44" y="49"/>
                    <a:pt x="45" y="48"/>
                    <a:pt x="45" y="48"/>
                  </a:cubicBezTo>
                  <a:cubicBezTo>
                    <a:pt x="46" y="47"/>
                    <a:pt x="47" y="48"/>
                    <a:pt x="47" y="48"/>
                  </a:cubicBezTo>
                  <a:cubicBezTo>
                    <a:pt x="48" y="49"/>
                    <a:pt x="48" y="49"/>
                    <a:pt x="47" y="50"/>
                  </a:cubicBezTo>
                  <a:close/>
                  <a:moveTo>
                    <a:pt x="47" y="13"/>
                  </a:moveTo>
                  <a:cubicBezTo>
                    <a:pt x="47" y="13"/>
                    <a:pt x="47" y="13"/>
                    <a:pt x="46" y="13"/>
                  </a:cubicBezTo>
                  <a:cubicBezTo>
                    <a:pt x="46" y="12"/>
                    <a:pt x="46" y="12"/>
                    <a:pt x="45" y="12"/>
                  </a:cubicBezTo>
                  <a:cubicBezTo>
                    <a:pt x="45" y="11"/>
                    <a:pt x="44" y="10"/>
                    <a:pt x="45" y="10"/>
                  </a:cubicBezTo>
                  <a:cubicBezTo>
                    <a:pt x="45" y="9"/>
                    <a:pt x="46" y="9"/>
                    <a:pt x="47" y="10"/>
                  </a:cubicBezTo>
                  <a:cubicBezTo>
                    <a:pt x="47" y="10"/>
                    <a:pt x="48" y="10"/>
                    <a:pt x="48" y="11"/>
                  </a:cubicBezTo>
                  <a:cubicBezTo>
                    <a:pt x="49" y="11"/>
                    <a:pt x="49" y="12"/>
                    <a:pt x="48" y="13"/>
                  </a:cubicBezTo>
                  <a:cubicBezTo>
                    <a:pt x="48" y="13"/>
                    <a:pt x="48" y="13"/>
                    <a:pt x="47" y="13"/>
                  </a:cubicBezTo>
                  <a:close/>
                  <a:moveTo>
                    <a:pt x="52" y="44"/>
                  </a:moveTo>
                  <a:cubicBezTo>
                    <a:pt x="52" y="45"/>
                    <a:pt x="51" y="45"/>
                    <a:pt x="51" y="46"/>
                  </a:cubicBezTo>
                  <a:cubicBezTo>
                    <a:pt x="51" y="46"/>
                    <a:pt x="50" y="46"/>
                    <a:pt x="50" y="46"/>
                  </a:cubicBezTo>
                  <a:cubicBezTo>
                    <a:pt x="49" y="46"/>
                    <a:pt x="49" y="46"/>
                    <a:pt x="49" y="46"/>
                  </a:cubicBezTo>
                  <a:cubicBezTo>
                    <a:pt x="48" y="46"/>
                    <a:pt x="48" y="45"/>
                    <a:pt x="49" y="44"/>
                  </a:cubicBezTo>
                  <a:cubicBezTo>
                    <a:pt x="49" y="44"/>
                    <a:pt x="49" y="43"/>
                    <a:pt x="50" y="43"/>
                  </a:cubicBezTo>
                  <a:cubicBezTo>
                    <a:pt x="50" y="42"/>
                    <a:pt x="51" y="42"/>
                    <a:pt x="52" y="42"/>
                  </a:cubicBezTo>
                  <a:cubicBezTo>
                    <a:pt x="52" y="43"/>
                    <a:pt x="52" y="44"/>
                    <a:pt x="52" y="44"/>
                  </a:cubicBezTo>
                  <a:close/>
                  <a:moveTo>
                    <a:pt x="55" y="37"/>
                  </a:moveTo>
                  <a:cubicBezTo>
                    <a:pt x="55" y="38"/>
                    <a:pt x="55" y="39"/>
                    <a:pt x="54" y="39"/>
                  </a:cubicBezTo>
                  <a:cubicBezTo>
                    <a:pt x="54" y="40"/>
                    <a:pt x="54" y="40"/>
                    <a:pt x="53" y="40"/>
                  </a:cubicBezTo>
                  <a:cubicBezTo>
                    <a:pt x="53" y="40"/>
                    <a:pt x="53" y="40"/>
                    <a:pt x="53" y="40"/>
                  </a:cubicBezTo>
                  <a:cubicBezTo>
                    <a:pt x="52" y="40"/>
                    <a:pt x="52" y="39"/>
                    <a:pt x="52" y="38"/>
                  </a:cubicBezTo>
                  <a:cubicBezTo>
                    <a:pt x="52" y="38"/>
                    <a:pt x="52" y="37"/>
                    <a:pt x="52" y="37"/>
                  </a:cubicBezTo>
                  <a:cubicBezTo>
                    <a:pt x="53" y="36"/>
                    <a:pt x="53" y="35"/>
                    <a:pt x="54" y="36"/>
                  </a:cubicBezTo>
                  <a:cubicBezTo>
                    <a:pt x="55" y="36"/>
                    <a:pt x="55" y="37"/>
                    <a:pt x="55" y="37"/>
                  </a:cubicBezTo>
                  <a:close/>
                  <a:moveTo>
                    <a:pt x="56" y="32"/>
                  </a:moveTo>
                  <a:cubicBezTo>
                    <a:pt x="56" y="32"/>
                    <a:pt x="55" y="33"/>
                    <a:pt x="55" y="33"/>
                  </a:cubicBezTo>
                  <a:cubicBezTo>
                    <a:pt x="55" y="33"/>
                    <a:pt x="55" y="33"/>
                    <a:pt x="55" y="33"/>
                  </a:cubicBezTo>
                  <a:cubicBezTo>
                    <a:pt x="54" y="33"/>
                    <a:pt x="53" y="32"/>
                    <a:pt x="53" y="32"/>
                  </a:cubicBezTo>
                  <a:cubicBezTo>
                    <a:pt x="53" y="31"/>
                    <a:pt x="53" y="30"/>
                    <a:pt x="53" y="30"/>
                  </a:cubicBezTo>
                  <a:cubicBezTo>
                    <a:pt x="53" y="29"/>
                    <a:pt x="54" y="28"/>
                    <a:pt x="55" y="28"/>
                  </a:cubicBezTo>
                  <a:cubicBezTo>
                    <a:pt x="56" y="28"/>
                    <a:pt x="56" y="29"/>
                    <a:pt x="56" y="30"/>
                  </a:cubicBezTo>
                  <a:cubicBezTo>
                    <a:pt x="56" y="30"/>
                    <a:pt x="56" y="30"/>
                    <a:pt x="56" y="30"/>
                  </a:cubicBezTo>
                  <a:cubicBezTo>
                    <a:pt x="56" y="30"/>
                    <a:pt x="56" y="31"/>
                    <a:pt x="56" y="32"/>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81" name="Freeform 237"/>
            <p:cNvSpPr>
              <a:spLocks/>
            </p:cNvSpPr>
            <p:nvPr userDrawn="1"/>
          </p:nvSpPr>
          <p:spPr bwMode="auto">
            <a:xfrm>
              <a:off x="6959600" y="1012825"/>
              <a:ext cx="15875" cy="15875"/>
            </a:xfrm>
            <a:custGeom>
              <a:avLst/>
              <a:gdLst>
                <a:gd name="T0" fmla="*/ 4 w 4"/>
                <a:gd name="T1" fmla="*/ 3 h 4"/>
                <a:gd name="T2" fmla="*/ 3 w 4"/>
                <a:gd name="T3" fmla="*/ 1 h 4"/>
                <a:gd name="T4" fmla="*/ 1 w 4"/>
                <a:gd name="T5" fmla="*/ 0 h 4"/>
                <a:gd name="T6" fmla="*/ 0 w 4"/>
                <a:gd name="T7" fmla="*/ 2 h 4"/>
                <a:gd name="T8" fmla="*/ 1 w 4"/>
                <a:gd name="T9" fmla="*/ 3 h 4"/>
                <a:gd name="T10" fmla="*/ 2 w 4"/>
                <a:gd name="T11" fmla="*/ 4 h 4"/>
                <a:gd name="T12" fmla="*/ 3 w 4"/>
                <a:gd name="T13" fmla="*/ 4 h 4"/>
                <a:gd name="T14" fmla="*/ 4 w 4"/>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3"/>
                  </a:moveTo>
                  <a:cubicBezTo>
                    <a:pt x="3" y="2"/>
                    <a:pt x="3" y="2"/>
                    <a:pt x="3" y="1"/>
                  </a:cubicBezTo>
                  <a:cubicBezTo>
                    <a:pt x="3" y="0"/>
                    <a:pt x="2" y="0"/>
                    <a:pt x="1" y="0"/>
                  </a:cubicBezTo>
                  <a:cubicBezTo>
                    <a:pt x="1" y="0"/>
                    <a:pt x="0" y="1"/>
                    <a:pt x="0" y="2"/>
                  </a:cubicBezTo>
                  <a:cubicBezTo>
                    <a:pt x="1" y="2"/>
                    <a:pt x="1" y="3"/>
                    <a:pt x="1" y="3"/>
                  </a:cubicBezTo>
                  <a:cubicBezTo>
                    <a:pt x="1" y="4"/>
                    <a:pt x="2" y="4"/>
                    <a:pt x="2" y="4"/>
                  </a:cubicBezTo>
                  <a:cubicBezTo>
                    <a:pt x="2" y="4"/>
                    <a:pt x="2" y="4"/>
                    <a:pt x="3" y="4"/>
                  </a:cubicBezTo>
                  <a:cubicBezTo>
                    <a:pt x="3" y="4"/>
                    <a:pt x="4" y="3"/>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82" name="Freeform 238"/>
            <p:cNvSpPr>
              <a:spLocks/>
            </p:cNvSpPr>
            <p:nvPr userDrawn="1"/>
          </p:nvSpPr>
          <p:spPr bwMode="auto">
            <a:xfrm>
              <a:off x="6970713" y="1036638"/>
              <a:ext cx="15875" cy="19050"/>
            </a:xfrm>
            <a:custGeom>
              <a:avLst/>
              <a:gdLst>
                <a:gd name="T0" fmla="*/ 2 w 4"/>
                <a:gd name="T1" fmla="*/ 1 h 5"/>
                <a:gd name="T2" fmla="*/ 1 w 4"/>
                <a:gd name="T3" fmla="*/ 1 h 5"/>
                <a:gd name="T4" fmla="*/ 0 w 4"/>
                <a:gd name="T5" fmla="*/ 3 h 5"/>
                <a:gd name="T6" fmla="*/ 1 w 4"/>
                <a:gd name="T7" fmla="*/ 4 h 5"/>
                <a:gd name="T8" fmla="*/ 2 w 4"/>
                <a:gd name="T9" fmla="*/ 5 h 5"/>
                <a:gd name="T10" fmla="*/ 3 w 4"/>
                <a:gd name="T11" fmla="*/ 5 h 5"/>
                <a:gd name="T12" fmla="*/ 3 w 4"/>
                <a:gd name="T13" fmla="*/ 3 h 5"/>
                <a:gd name="T14" fmla="*/ 2 w 4"/>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2" y="1"/>
                  </a:moveTo>
                  <a:cubicBezTo>
                    <a:pt x="2" y="1"/>
                    <a:pt x="1" y="0"/>
                    <a:pt x="1" y="1"/>
                  </a:cubicBezTo>
                  <a:cubicBezTo>
                    <a:pt x="0" y="1"/>
                    <a:pt x="0" y="2"/>
                    <a:pt x="0" y="3"/>
                  </a:cubicBezTo>
                  <a:cubicBezTo>
                    <a:pt x="0" y="3"/>
                    <a:pt x="1" y="4"/>
                    <a:pt x="1" y="4"/>
                  </a:cubicBezTo>
                  <a:cubicBezTo>
                    <a:pt x="1" y="5"/>
                    <a:pt x="2" y="5"/>
                    <a:pt x="2" y="5"/>
                  </a:cubicBezTo>
                  <a:cubicBezTo>
                    <a:pt x="2" y="5"/>
                    <a:pt x="3" y="5"/>
                    <a:pt x="3" y="5"/>
                  </a:cubicBezTo>
                  <a:cubicBezTo>
                    <a:pt x="4" y="4"/>
                    <a:pt x="4" y="3"/>
                    <a:pt x="3" y="3"/>
                  </a:cubicBezTo>
                  <a:cubicBezTo>
                    <a:pt x="3" y="2"/>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83" name="Freeform 239"/>
            <p:cNvSpPr>
              <a:spLocks/>
            </p:cNvSpPr>
            <p:nvPr userDrawn="1"/>
          </p:nvSpPr>
          <p:spPr bwMode="auto">
            <a:xfrm>
              <a:off x="6986588" y="1060450"/>
              <a:ext cx="15875" cy="14288"/>
            </a:xfrm>
            <a:custGeom>
              <a:avLst/>
              <a:gdLst>
                <a:gd name="T0" fmla="*/ 3 w 4"/>
                <a:gd name="T1" fmla="*/ 1 h 4"/>
                <a:gd name="T2" fmla="*/ 1 w 4"/>
                <a:gd name="T3" fmla="*/ 1 h 4"/>
                <a:gd name="T4" fmla="*/ 1 w 4"/>
                <a:gd name="T5" fmla="*/ 3 h 4"/>
                <a:gd name="T6" fmla="*/ 2 w 4"/>
                <a:gd name="T7" fmla="*/ 4 h 4"/>
                <a:gd name="T8" fmla="*/ 3 w 4"/>
                <a:gd name="T9" fmla="*/ 4 h 4"/>
                <a:gd name="T10" fmla="*/ 4 w 4"/>
                <a:gd name="T11" fmla="*/ 4 h 4"/>
                <a:gd name="T12" fmla="*/ 4 w 4"/>
                <a:gd name="T13" fmla="*/ 2 h 4"/>
                <a:gd name="T14" fmla="*/ 3 w 4"/>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1"/>
                  </a:moveTo>
                  <a:cubicBezTo>
                    <a:pt x="2" y="0"/>
                    <a:pt x="1" y="0"/>
                    <a:pt x="1" y="1"/>
                  </a:cubicBezTo>
                  <a:cubicBezTo>
                    <a:pt x="0" y="1"/>
                    <a:pt x="0" y="2"/>
                    <a:pt x="1" y="3"/>
                  </a:cubicBezTo>
                  <a:cubicBezTo>
                    <a:pt x="1" y="3"/>
                    <a:pt x="2" y="4"/>
                    <a:pt x="2" y="4"/>
                  </a:cubicBezTo>
                  <a:cubicBezTo>
                    <a:pt x="2" y="4"/>
                    <a:pt x="3" y="4"/>
                    <a:pt x="3" y="4"/>
                  </a:cubicBezTo>
                  <a:cubicBezTo>
                    <a:pt x="3" y="4"/>
                    <a:pt x="4" y="4"/>
                    <a:pt x="4" y="4"/>
                  </a:cubicBezTo>
                  <a:cubicBezTo>
                    <a:pt x="4" y="3"/>
                    <a:pt x="4" y="2"/>
                    <a:pt x="4" y="2"/>
                  </a:cubicBezTo>
                  <a:cubicBezTo>
                    <a:pt x="3" y="2"/>
                    <a:pt x="3"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84" name="Freeform 240"/>
            <p:cNvSpPr>
              <a:spLocks/>
            </p:cNvSpPr>
            <p:nvPr userDrawn="1"/>
          </p:nvSpPr>
          <p:spPr bwMode="auto">
            <a:xfrm>
              <a:off x="6975475" y="931863"/>
              <a:ext cx="15875" cy="19050"/>
            </a:xfrm>
            <a:custGeom>
              <a:avLst/>
              <a:gdLst>
                <a:gd name="T0" fmla="*/ 3 w 4"/>
                <a:gd name="T1" fmla="*/ 1 h 5"/>
                <a:gd name="T2" fmla="*/ 1 w 4"/>
                <a:gd name="T3" fmla="*/ 1 h 5"/>
                <a:gd name="T4" fmla="*/ 0 w 4"/>
                <a:gd name="T5" fmla="*/ 2 h 5"/>
                <a:gd name="T6" fmla="*/ 0 w 4"/>
                <a:gd name="T7" fmla="*/ 4 h 5"/>
                <a:gd name="T8" fmla="*/ 1 w 4"/>
                <a:gd name="T9" fmla="*/ 5 h 5"/>
                <a:gd name="T10" fmla="*/ 2 w 4"/>
                <a:gd name="T11" fmla="*/ 4 h 5"/>
                <a:gd name="T12" fmla="*/ 3 w 4"/>
                <a:gd name="T13" fmla="*/ 3 h 5"/>
                <a:gd name="T14" fmla="*/ 3 w 4"/>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3" y="1"/>
                  </a:moveTo>
                  <a:cubicBezTo>
                    <a:pt x="2" y="0"/>
                    <a:pt x="2" y="0"/>
                    <a:pt x="1" y="1"/>
                  </a:cubicBezTo>
                  <a:cubicBezTo>
                    <a:pt x="1" y="1"/>
                    <a:pt x="0" y="2"/>
                    <a:pt x="0" y="2"/>
                  </a:cubicBezTo>
                  <a:cubicBezTo>
                    <a:pt x="0" y="3"/>
                    <a:pt x="0" y="4"/>
                    <a:pt x="0" y="4"/>
                  </a:cubicBezTo>
                  <a:cubicBezTo>
                    <a:pt x="1" y="4"/>
                    <a:pt x="1" y="5"/>
                    <a:pt x="1" y="5"/>
                  </a:cubicBezTo>
                  <a:cubicBezTo>
                    <a:pt x="2" y="5"/>
                    <a:pt x="2" y="4"/>
                    <a:pt x="2" y="4"/>
                  </a:cubicBezTo>
                  <a:cubicBezTo>
                    <a:pt x="3" y="3"/>
                    <a:pt x="3" y="3"/>
                    <a:pt x="3" y="3"/>
                  </a:cubicBezTo>
                  <a:cubicBezTo>
                    <a:pt x="4" y="2"/>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85" name="Freeform 241"/>
            <p:cNvSpPr>
              <a:spLocks/>
            </p:cNvSpPr>
            <p:nvPr userDrawn="1"/>
          </p:nvSpPr>
          <p:spPr bwMode="auto">
            <a:xfrm>
              <a:off x="7040563" y="893763"/>
              <a:ext cx="19050" cy="11113"/>
            </a:xfrm>
            <a:custGeom>
              <a:avLst/>
              <a:gdLst>
                <a:gd name="T0" fmla="*/ 2 w 5"/>
                <a:gd name="T1" fmla="*/ 3 h 3"/>
                <a:gd name="T2" fmla="*/ 2 w 5"/>
                <a:gd name="T3" fmla="*/ 3 h 3"/>
                <a:gd name="T4" fmla="*/ 4 w 5"/>
                <a:gd name="T5" fmla="*/ 3 h 3"/>
                <a:gd name="T6" fmla="*/ 5 w 5"/>
                <a:gd name="T7" fmla="*/ 2 h 3"/>
                <a:gd name="T8" fmla="*/ 3 w 5"/>
                <a:gd name="T9" fmla="*/ 0 h 3"/>
                <a:gd name="T10" fmla="*/ 2 w 5"/>
                <a:gd name="T11" fmla="*/ 0 h 3"/>
                <a:gd name="T12" fmla="*/ 0 w 5"/>
                <a:gd name="T13" fmla="*/ 2 h 3"/>
                <a:gd name="T14" fmla="*/ 2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2" y="3"/>
                  </a:moveTo>
                  <a:cubicBezTo>
                    <a:pt x="2" y="3"/>
                    <a:pt x="2" y="3"/>
                    <a:pt x="2" y="3"/>
                  </a:cubicBezTo>
                  <a:cubicBezTo>
                    <a:pt x="3" y="3"/>
                    <a:pt x="3" y="3"/>
                    <a:pt x="4" y="3"/>
                  </a:cubicBezTo>
                  <a:cubicBezTo>
                    <a:pt x="4" y="3"/>
                    <a:pt x="5" y="2"/>
                    <a:pt x="5" y="2"/>
                  </a:cubicBezTo>
                  <a:cubicBezTo>
                    <a:pt x="5" y="1"/>
                    <a:pt x="4" y="0"/>
                    <a:pt x="3" y="0"/>
                  </a:cubicBezTo>
                  <a:cubicBezTo>
                    <a:pt x="3" y="0"/>
                    <a:pt x="2" y="0"/>
                    <a:pt x="2" y="0"/>
                  </a:cubicBezTo>
                  <a:cubicBezTo>
                    <a:pt x="1" y="1"/>
                    <a:pt x="0" y="1"/>
                    <a:pt x="0" y="2"/>
                  </a:cubicBezTo>
                  <a:cubicBezTo>
                    <a:pt x="1" y="3"/>
                    <a:pt x="1" y="3"/>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86" name="Freeform 242"/>
            <p:cNvSpPr>
              <a:spLocks/>
            </p:cNvSpPr>
            <p:nvPr userDrawn="1"/>
          </p:nvSpPr>
          <p:spPr bwMode="auto">
            <a:xfrm>
              <a:off x="7072313" y="893763"/>
              <a:ext cx="14288" cy="11113"/>
            </a:xfrm>
            <a:custGeom>
              <a:avLst/>
              <a:gdLst>
                <a:gd name="T0" fmla="*/ 1 w 4"/>
                <a:gd name="T1" fmla="*/ 3 h 3"/>
                <a:gd name="T2" fmla="*/ 2 w 4"/>
                <a:gd name="T3" fmla="*/ 3 h 3"/>
                <a:gd name="T4" fmla="*/ 3 w 4"/>
                <a:gd name="T5" fmla="*/ 3 h 3"/>
                <a:gd name="T6" fmla="*/ 4 w 4"/>
                <a:gd name="T7" fmla="*/ 2 h 3"/>
                <a:gd name="T8" fmla="*/ 3 w 4"/>
                <a:gd name="T9" fmla="*/ 1 h 3"/>
                <a:gd name="T10" fmla="*/ 1 w 4"/>
                <a:gd name="T11" fmla="*/ 0 h 3"/>
                <a:gd name="T12" fmla="*/ 0 w 4"/>
                <a:gd name="T13" fmla="*/ 2 h 3"/>
                <a:gd name="T14" fmla="*/ 1 w 4"/>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3"/>
                  </a:moveTo>
                  <a:cubicBezTo>
                    <a:pt x="1" y="3"/>
                    <a:pt x="2" y="3"/>
                    <a:pt x="2" y="3"/>
                  </a:cubicBezTo>
                  <a:cubicBezTo>
                    <a:pt x="3" y="3"/>
                    <a:pt x="3" y="3"/>
                    <a:pt x="3" y="3"/>
                  </a:cubicBezTo>
                  <a:cubicBezTo>
                    <a:pt x="3" y="3"/>
                    <a:pt x="4" y="3"/>
                    <a:pt x="4" y="2"/>
                  </a:cubicBezTo>
                  <a:cubicBezTo>
                    <a:pt x="4" y="2"/>
                    <a:pt x="4" y="1"/>
                    <a:pt x="3" y="1"/>
                  </a:cubicBezTo>
                  <a:cubicBezTo>
                    <a:pt x="2" y="1"/>
                    <a:pt x="2" y="1"/>
                    <a:pt x="1" y="0"/>
                  </a:cubicBezTo>
                  <a:cubicBezTo>
                    <a:pt x="0" y="0"/>
                    <a:pt x="0" y="1"/>
                    <a:pt x="0" y="2"/>
                  </a:cubicBezTo>
                  <a:cubicBezTo>
                    <a:pt x="0" y="2"/>
                    <a:pt x="0"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87" name="Freeform 243"/>
            <p:cNvSpPr>
              <a:spLocks/>
            </p:cNvSpPr>
            <p:nvPr userDrawn="1"/>
          </p:nvSpPr>
          <p:spPr bwMode="auto">
            <a:xfrm>
              <a:off x="7137400" y="939800"/>
              <a:ext cx="15875" cy="15875"/>
            </a:xfrm>
            <a:custGeom>
              <a:avLst/>
              <a:gdLst>
                <a:gd name="T0" fmla="*/ 1 w 4"/>
                <a:gd name="T1" fmla="*/ 3 h 4"/>
                <a:gd name="T2" fmla="*/ 3 w 4"/>
                <a:gd name="T3" fmla="*/ 4 h 4"/>
                <a:gd name="T4" fmla="*/ 3 w 4"/>
                <a:gd name="T5" fmla="*/ 4 h 4"/>
                <a:gd name="T6" fmla="*/ 4 w 4"/>
                <a:gd name="T7" fmla="*/ 2 h 4"/>
                <a:gd name="T8" fmla="*/ 3 w 4"/>
                <a:gd name="T9" fmla="*/ 0 h 4"/>
                <a:gd name="T10" fmla="*/ 1 w 4"/>
                <a:gd name="T11" fmla="*/ 0 h 4"/>
                <a:gd name="T12" fmla="*/ 1 w 4"/>
                <a:gd name="T13" fmla="*/ 2 h 4"/>
                <a:gd name="T14" fmla="*/ 1 w 4"/>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1" y="3"/>
                  </a:moveTo>
                  <a:cubicBezTo>
                    <a:pt x="2" y="4"/>
                    <a:pt x="2" y="4"/>
                    <a:pt x="3" y="4"/>
                  </a:cubicBezTo>
                  <a:cubicBezTo>
                    <a:pt x="3" y="4"/>
                    <a:pt x="3" y="4"/>
                    <a:pt x="3" y="4"/>
                  </a:cubicBezTo>
                  <a:cubicBezTo>
                    <a:pt x="4" y="3"/>
                    <a:pt x="4" y="3"/>
                    <a:pt x="4" y="2"/>
                  </a:cubicBezTo>
                  <a:cubicBezTo>
                    <a:pt x="4" y="1"/>
                    <a:pt x="3" y="1"/>
                    <a:pt x="3" y="0"/>
                  </a:cubicBezTo>
                  <a:cubicBezTo>
                    <a:pt x="2" y="0"/>
                    <a:pt x="2" y="0"/>
                    <a:pt x="1" y="0"/>
                  </a:cubicBezTo>
                  <a:cubicBezTo>
                    <a:pt x="0" y="0"/>
                    <a:pt x="0" y="1"/>
                    <a:pt x="1" y="2"/>
                  </a:cubicBezTo>
                  <a:cubicBezTo>
                    <a:pt x="1" y="2"/>
                    <a:pt x="1"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88" name="Freeform 244"/>
            <p:cNvSpPr>
              <a:spLocks/>
            </p:cNvSpPr>
            <p:nvPr userDrawn="1"/>
          </p:nvSpPr>
          <p:spPr bwMode="auto">
            <a:xfrm>
              <a:off x="7148513" y="963613"/>
              <a:ext cx="15875" cy="19050"/>
            </a:xfrm>
            <a:custGeom>
              <a:avLst/>
              <a:gdLst>
                <a:gd name="T0" fmla="*/ 0 w 4"/>
                <a:gd name="T1" fmla="*/ 2 h 5"/>
                <a:gd name="T2" fmla="*/ 1 w 4"/>
                <a:gd name="T3" fmla="*/ 4 h 5"/>
                <a:gd name="T4" fmla="*/ 2 w 4"/>
                <a:gd name="T5" fmla="*/ 5 h 5"/>
                <a:gd name="T6" fmla="*/ 2 w 4"/>
                <a:gd name="T7" fmla="*/ 5 h 5"/>
                <a:gd name="T8" fmla="*/ 3 w 4"/>
                <a:gd name="T9" fmla="*/ 3 h 5"/>
                <a:gd name="T10" fmla="*/ 3 w 4"/>
                <a:gd name="T11" fmla="*/ 1 h 5"/>
                <a:gd name="T12" fmla="*/ 1 w 4"/>
                <a:gd name="T13" fmla="*/ 0 h 5"/>
                <a:gd name="T14" fmla="*/ 0 w 4"/>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0" y="2"/>
                  </a:moveTo>
                  <a:cubicBezTo>
                    <a:pt x="1" y="3"/>
                    <a:pt x="1" y="3"/>
                    <a:pt x="1" y="4"/>
                  </a:cubicBezTo>
                  <a:cubicBezTo>
                    <a:pt x="1" y="4"/>
                    <a:pt x="2" y="5"/>
                    <a:pt x="2" y="5"/>
                  </a:cubicBezTo>
                  <a:cubicBezTo>
                    <a:pt x="2" y="5"/>
                    <a:pt x="2" y="5"/>
                    <a:pt x="2" y="5"/>
                  </a:cubicBezTo>
                  <a:cubicBezTo>
                    <a:pt x="3" y="5"/>
                    <a:pt x="4" y="4"/>
                    <a:pt x="3" y="3"/>
                  </a:cubicBezTo>
                  <a:cubicBezTo>
                    <a:pt x="3" y="2"/>
                    <a:pt x="3" y="2"/>
                    <a:pt x="3" y="1"/>
                  </a:cubicBezTo>
                  <a:cubicBezTo>
                    <a:pt x="3" y="1"/>
                    <a:pt x="2" y="0"/>
                    <a:pt x="1" y="0"/>
                  </a:cubicBezTo>
                  <a:cubicBezTo>
                    <a:pt x="1" y="1"/>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89" name="Freeform 245"/>
            <p:cNvSpPr>
              <a:spLocks/>
            </p:cNvSpPr>
            <p:nvPr userDrawn="1"/>
          </p:nvSpPr>
          <p:spPr bwMode="auto">
            <a:xfrm>
              <a:off x="6991350" y="912813"/>
              <a:ext cx="19050" cy="15875"/>
            </a:xfrm>
            <a:custGeom>
              <a:avLst/>
              <a:gdLst>
                <a:gd name="T0" fmla="*/ 2 w 5"/>
                <a:gd name="T1" fmla="*/ 1 h 4"/>
                <a:gd name="T2" fmla="*/ 1 w 5"/>
                <a:gd name="T3" fmla="*/ 2 h 4"/>
                <a:gd name="T4" fmla="*/ 1 w 5"/>
                <a:gd name="T5" fmla="*/ 4 h 4"/>
                <a:gd name="T6" fmla="*/ 2 w 5"/>
                <a:gd name="T7" fmla="*/ 4 h 4"/>
                <a:gd name="T8" fmla="*/ 3 w 5"/>
                <a:gd name="T9" fmla="*/ 4 h 4"/>
                <a:gd name="T10" fmla="*/ 4 w 5"/>
                <a:gd name="T11" fmla="*/ 3 h 4"/>
                <a:gd name="T12" fmla="*/ 4 w 5"/>
                <a:gd name="T13" fmla="*/ 1 h 4"/>
                <a:gd name="T14" fmla="*/ 2 w 5"/>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2" y="1"/>
                  </a:moveTo>
                  <a:cubicBezTo>
                    <a:pt x="2" y="1"/>
                    <a:pt x="1" y="1"/>
                    <a:pt x="1" y="2"/>
                  </a:cubicBezTo>
                  <a:cubicBezTo>
                    <a:pt x="0" y="2"/>
                    <a:pt x="0" y="3"/>
                    <a:pt x="1" y="4"/>
                  </a:cubicBezTo>
                  <a:cubicBezTo>
                    <a:pt x="1" y="4"/>
                    <a:pt x="1" y="4"/>
                    <a:pt x="2" y="4"/>
                  </a:cubicBezTo>
                  <a:cubicBezTo>
                    <a:pt x="2" y="4"/>
                    <a:pt x="2" y="4"/>
                    <a:pt x="3" y="4"/>
                  </a:cubicBezTo>
                  <a:cubicBezTo>
                    <a:pt x="3" y="3"/>
                    <a:pt x="4" y="3"/>
                    <a:pt x="4" y="3"/>
                  </a:cubicBezTo>
                  <a:cubicBezTo>
                    <a:pt x="5" y="2"/>
                    <a:pt x="5" y="1"/>
                    <a:pt x="4" y="1"/>
                  </a:cubicBezTo>
                  <a:cubicBezTo>
                    <a:pt x="4" y="0"/>
                    <a:pt x="3"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90" name="Freeform 246"/>
            <p:cNvSpPr>
              <a:spLocks/>
            </p:cNvSpPr>
            <p:nvPr userDrawn="1"/>
          </p:nvSpPr>
          <p:spPr bwMode="auto">
            <a:xfrm>
              <a:off x="6959600" y="985838"/>
              <a:ext cx="11113" cy="15875"/>
            </a:xfrm>
            <a:custGeom>
              <a:avLst/>
              <a:gdLst>
                <a:gd name="T0" fmla="*/ 3 w 3"/>
                <a:gd name="T1" fmla="*/ 3 h 4"/>
                <a:gd name="T2" fmla="*/ 3 w 3"/>
                <a:gd name="T3" fmla="*/ 1 h 4"/>
                <a:gd name="T4" fmla="*/ 1 w 3"/>
                <a:gd name="T5" fmla="*/ 0 h 4"/>
                <a:gd name="T6" fmla="*/ 0 w 3"/>
                <a:gd name="T7" fmla="*/ 1 h 4"/>
                <a:gd name="T8" fmla="*/ 0 w 3"/>
                <a:gd name="T9" fmla="*/ 3 h 4"/>
                <a:gd name="T10" fmla="*/ 0 w 3"/>
                <a:gd name="T11" fmla="*/ 3 h 4"/>
                <a:gd name="T12" fmla="*/ 1 w 3"/>
                <a:gd name="T13" fmla="*/ 4 h 4"/>
                <a:gd name="T14" fmla="*/ 3 w 3"/>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3"/>
                  </a:moveTo>
                  <a:cubicBezTo>
                    <a:pt x="3" y="2"/>
                    <a:pt x="3" y="2"/>
                    <a:pt x="3" y="1"/>
                  </a:cubicBezTo>
                  <a:cubicBezTo>
                    <a:pt x="3" y="0"/>
                    <a:pt x="2" y="0"/>
                    <a:pt x="1" y="0"/>
                  </a:cubicBezTo>
                  <a:cubicBezTo>
                    <a:pt x="1" y="0"/>
                    <a:pt x="0" y="0"/>
                    <a:pt x="0" y="1"/>
                  </a:cubicBezTo>
                  <a:cubicBezTo>
                    <a:pt x="0" y="2"/>
                    <a:pt x="0" y="2"/>
                    <a:pt x="0" y="3"/>
                  </a:cubicBezTo>
                  <a:cubicBezTo>
                    <a:pt x="0" y="3"/>
                    <a:pt x="0" y="3"/>
                    <a:pt x="0" y="3"/>
                  </a:cubicBezTo>
                  <a:cubicBezTo>
                    <a:pt x="0" y="4"/>
                    <a:pt x="0" y="4"/>
                    <a:pt x="1" y="4"/>
                  </a:cubicBezTo>
                  <a:cubicBezTo>
                    <a:pt x="2" y="4"/>
                    <a:pt x="3" y="4"/>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91" name="Freeform 247"/>
            <p:cNvSpPr>
              <a:spLocks/>
            </p:cNvSpPr>
            <p:nvPr userDrawn="1"/>
          </p:nvSpPr>
          <p:spPr bwMode="auto">
            <a:xfrm>
              <a:off x="6964363" y="958850"/>
              <a:ext cx="11113" cy="15875"/>
            </a:xfrm>
            <a:custGeom>
              <a:avLst/>
              <a:gdLst>
                <a:gd name="T0" fmla="*/ 1 w 3"/>
                <a:gd name="T1" fmla="*/ 4 h 4"/>
                <a:gd name="T2" fmla="*/ 1 w 3"/>
                <a:gd name="T3" fmla="*/ 4 h 4"/>
                <a:gd name="T4" fmla="*/ 2 w 3"/>
                <a:gd name="T5" fmla="*/ 3 h 4"/>
                <a:gd name="T6" fmla="*/ 3 w 3"/>
                <a:gd name="T7" fmla="*/ 2 h 4"/>
                <a:gd name="T8" fmla="*/ 2 w 3"/>
                <a:gd name="T9" fmla="*/ 0 h 4"/>
                <a:gd name="T10" fmla="*/ 0 w 3"/>
                <a:gd name="T11" fmla="*/ 1 h 4"/>
                <a:gd name="T12" fmla="*/ 0 w 3"/>
                <a:gd name="T13" fmla="*/ 2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2" y="4"/>
                    <a:pt x="2" y="3"/>
                  </a:cubicBezTo>
                  <a:cubicBezTo>
                    <a:pt x="3" y="3"/>
                    <a:pt x="3" y="2"/>
                    <a:pt x="3" y="2"/>
                  </a:cubicBezTo>
                  <a:cubicBezTo>
                    <a:pt x="3" y="1"/>
                    <a:pt x="3" y="0"/>
                    <a:pt x="2" y="0"/>
                  </a:cubicBezTo>
                  <a:cubicBezTo>
                    <a:pt x="2" y="0"/>
                    <a:pt x="1" y="0"/>
                    <a:pt x="0" y="1"/>
                  </a:cubicBezTo>
                  <a:cubicBezTo>
                    <a:pt x="0" y="1"/>
                    <a:pt x="0" y="2"/>
                    <a:pt x="0" y="2"/>
                  </a:cubicBezTo>
                  <a:cubicBezTo>
                    <a:pt x="0" y="3"/>
                    <a:pt x="0" y="4"/>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92" name="Freeform 248"/>
            <p:cNvSpPr>
              <a:spLocks/>
            </p:cNvSpPr>
            <p:nvPr userDrawn="1"/>
          </p:nvSpPr>
          <p:spPr bwMode="auto">
            <a:xfrm>
              <a:off x="7010400" y="1079500"/>
              <a:ext cx="19050" cy="11113"/>
            </a:xfrm>
            <a:custGeom>
              <a:avLst/>
              <a:gdLst>
                <a:gd name="T0" fmla="*/ 4 w 5"/>
                <a:gd name="T1" fmla="*/ 1 h 3"/>
                <a:gd name="T2" fmla="*/ 2 w 5"/>
                <a:gd name="T3" fmla="*/ 0 h 3"/>
                <a:gd name="T4" fmla="*/ 0 w 5"/>
                <a:gd name="T5" fmla="*/ 0 h 3"/>
                <a:gd name="T6" fmla="*/ 1 w 5"/>
                <a:gd name="T7" fmla="*/ 2 h 3"/>
                <a:gd name="T8" fmla="*/ 2 w 5"/>
                <a:gd name="T9" fmla="*/ 3 h 3"/>
                <a:gd name="T10" fmla="*/ 3 w 5"/>
                <a:gd name="T11" fmla="*/ 3 h 3"/>
                <a:gd name="T12" fmla="*/ 4 w 5"/>
                <a:gd name="T13" fmla="*/ 2 h 3"/>
                <a:gd name="T14" fmla="*/ 4 w 5"/>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4" y="1"/>
                  </a:moveTo>
                  <a:cubicBezTo>
                    <a:pt x="3" y="0"/>
                    <a:pt x="3" y="0"/>
                    <a:pt x="2" y="0"/>
                  </a:cubicBezTo>
                  <a:cubicBezTo>
                    <a:pt x="1" y="0"/>
                    <a:pt x="1" y="0"/>
                    <a:pt x="0" y="0"/>
                  </a:cubicBezTo>
                  <a:cubicBezTo>
                    <a:pt x="0" y="1"/>
                    <a:pt x="0" y="2"/>
                    <a:pt x="1" y="2"/>
                  </a:cubicBezTo>
                  <a:cubicBezTo>
                    <a:pt x="1" y="3"/>
                    <a:pt x="2" y="3"/>
                    <a:pt x="2" y="3"/>
                  </a:cubicBezTo>
                  <a:cubicBezTo>
                    <a:pt x="3" y="3"/>
                    <a:pt x="3" y="3"/>
                    <a:pt x="3" y="3"/>
                  </a:cubicBezTo>
                  <a:cubicBezTo>
                    <a:pt x="4" y="3"/>
                    <a:pt x="4" y="3"/>
                    <a:pt x="4" y="2"/>
                  </a:cubicBezTo>
                  <a:cubicBezTo>
                    <a:pt x="5" y="2"/>
                    <a:pt x="4"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93" name="Freeform 249"/>
            <p:cNvSpPr>
              <a:spLocks/>
            </p:cNvSpPr>
            <p:nvPr userDrawn="1"/>
          </p:nvSpPr>
          <p:spPr bwMode="auto">
            <a:xfrm>
              <a:off x="7134225" y="1044575"/>
              <a:ext cx="14288" cy="15875"/>
            </a:xfrm>
            <a:custGeom>
              <a:avLst/>
              <a:gdLst>
                <a:gd name="T0" fmla="*/ 4 w 4"/>
                <a:gd name="T1" fmla="*/ 0 h 4"/>
                <a:gd name="T2" fmla="*/ 2 w 4"/>
                <a:gd name="T3" fmla="*/ 1 h 4"/>
                <a:gd name="T4" fmla="*/ 1 w 4"/>
                <a:gd name="T5" fmla="*/ 2 h 4"/>
                <a:gd name="T6" fmla="*/ 1 w 4"/>
                <a:gd name="T7" fmla="*/ 4 h 4"/>
                <a:gd name="T8" fmla="*/ 2 w 4"/>
                <a:gd name="T9" fmla="*/ 4 h 4"/>
                <a:gd name="T10" fmla="*/ 3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3" y="0"/>
                    <a:pt x="2" y="0"/>
                    <a:pt x="2" y="1"/>
                  </a:cubicBezTo>
                  <a:cubicBezTo>
                    <a:pt x="1" y="1"/>
                    <a:pt x="1" y="2"/>
                    <a:pt x="1" y="2"/>
                  </a:cubicBezTo>
                  <a:cubicBezTo>
                    <a:pt x="0" y="3"/>
                    <a:pt x="0" y="4"/>
                    <a:pt x="1" y="4"/>
                  </a:cubicBezTo>
                  <a:cubicBezTo>
                    <a:pt x="1" y="4"/>
                    <a:pt x="1" y="4"/>
                    <a:pt x="2" y="4"/>
                  </a:cubicBezTo>
                  <a:cubicBezTo>
                    <a:pt x="2" y="4"/>
                    <a:pt x="3" y="4"/>
                    <a:pt x="3" y="4"/>
                  </a:cubicBezTo>
                  <a:cubicBezTo>
                    <a:pt x="3" y="3"/>
                    <a:pt x="4" y="3"/>
                    <a:pt x="4" y="2"/>
                  </a:cubicBezTo>
                  <a:cubicBezTo>
                    <a:pt x="4" y="2"/>
                    <a:pt x="4" y="1"/>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94" name="Freeform 250"/>
            <p:cNvSpPr>
              <a:spLocks/>
            </p:cNvSpPr>
            <p:nvPr userDrawn="1"/>
          </p:nvSpPr>
          <p:spPr bwMode="auto">
            <a:xfrm>
              <a:off x="7118350" y="917575"/>
              <a:ext cx="19050" cy="14288"/>
            </a:xfrm>
            <a:custGeom>
              <a:avLst/>
              <a:gdLst>
                <a:gd name="T0" fmla="*/ 4 w 5"/>
                <a:gd name="T1" fmla="*/ 2 h 4"/>
                <a:gd name="T2" fmla="*/ 3 w 5"/>
                <a:gd name="T3" fmla="*/ 1 h 4"/>
                <a:gd name="T4" fmla="*/ 1 w 5"/>
                <a:gd name="T5" fmla="*/ 1 h 4"/>
                <a:gd name="T6" fmla="*/ 1 w 5"/>
                <a:gd name="T7" fmla="*/ 3 h 4"/>
                <a:gd name="T8" fmla="*/ 2 w 5"/>
                <a:gd name="T9" fmla="*/ 4 h 4"/>
                <a:gd name="T10" fmla="*/ 3 w 5"/>
                <a:gd name="T11" fmla="*/ 4 h 4"/>
                <a:gd name="T12" fmla="*/ 4 w 5"/>
                <a:gd name="T13" fmla="*/ 4 h 4"/>
                <a:gd name="T14" fmla="*/ 4 w 5"/>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4" y="2"/>
                  </a:moveTo>
                  <a:cubicBezTo>
                    <a:pt x="4" y="1"/>
                    <a:pt x="3" y="1"/>
                    <a:pt x="3" y="1"/>
                  </a:cubicBezTo>
                  <a:cubicBezTo>
                    <a:pt x="2" y="0"/>
                    <a:pt x="1" y="0"/>
                    <a:pt x="1" y="1"/>
                  </a:cubicBezTo>
                  <a:cubicBezTo>
                    <a:pt x="0" y="1"/>
                    <a:pt x="1" y="2"/>
                    <a:pt x="1" y="3"/>
                  </a:cubicBezTo>
                  <a:cubicBezTo>
                    <a:pt x="2" y="3"/>
                    <a:pt x="2" y="3"/>
                    <a:pt x="2" y="4"/>
                  </a:cubicBezTo>
                  <a:cubicBezTo>
                    <a:pt x="3" y="4"/>
                    <a:pt x="3" y="4"/>
                    <a:pt x="3" y="4"/>
                  </a:cubicBezTo>
                  <a:cubicBezTo>
                    <a:pt x="4" y="4"/>
                    <a:pt x="4" y="4"/>
                    <a:pt x="4" y="4"/>
                  </a:cubicBezTo>
                  <a:cubicBezTo>
                    <a:pt x="5" y="3"/>
                    <a:pt x="5"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95" name="Freeform 251"/>
            <p:cNvSpPr>
              <a:spLocks/>
            </p:cNvSpPr>
            <p:nvPr userDrawn="1"/>
          </p:nvSpPr>
          <p:spPr bwMode="auto">
            <a:xfrm>
              <a:off x="7148513" y="1017588"/>
              <a:ext cx="12700" cy="19050"/>
            </a:xfrm>
            <a:custGeom>
              <a:avLst/>
              <a:gdLst>
                <a:gd name="T0" fmla="*/ 2 w 3"/>
                <a:gd name="T1" fmla="*/ 1 h 5"/>
                <a:gd name="T2" fmla="*/ 0 w 3"/>
                <a:gd name="T3" fmla="*/ 2 h 5"/>
                <a:gd name="T4" fmla="*/ 0 w 3"/>
                <a:gd name="T5" fmla="*/ 3 h 5"/>
                <a:gd name="T6" fmla="*/ 1 w 3"/>
                <a:gd name="T7" fmla="*/ 5 h 5"/>
                <a:gd name="T8" fmla="*/ 1 w 3"/>
                <a:gd name="T9" fmla="*/ 5 h 5"/>
                <a:gd name="T10" fmla="*/ 2 w 3"/>
                <a:gd name="T11" fmla="*/ 4 h 5"/>
                <a:gd name="T12" fmla="*/ 3 w 3"/>
                <a:gd name="T13" fmla="*/ 2 h 5"/>
                <a:gd name="T14" fmla="*/ 2 w 3"/>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2" y="1"/>
                  </a:moveTo>
                  <a:cubicBezTo>
                    <a:pt x="1" y="0"/>
                    <a:pt x="1" y="1"/>
                    <a:pt x="0" y="2"/>
                  </a:cubicBezTo>
                  <a:cubicBezTo>
                    <a:pt x="0" y="2"/>
                    <a:pt x="0" y="3"/>
                    <a:pt x="0" y="3"/>
                  </a:cubicBezTo>
                  <a:cubicBezTo>
                    <a:pt x="0" y="4"/>
                    <a:pt x="0" y="5"/>
                    <a:pt x="1" y="5"/>
                  </a:cubicBezTo>
                  <a:cubicBezTo>
                    <a:pt x="1" y="5"/>
                    <a:pt x="1" y="5"/>
                    <a:pt x="1" y="5"/>
                  </a:cubicBezTo>
                  <a:cubicBezTo>
                    <a:pt x="2" y="5"/>
                    <a:pt x="2" y="5"/>
                    <a:pt x="2" y="4"/>
                  </a:cubicBezTo>
                  <a:cubicBezTo>
                    <a:pt x="3" y="4"/>
                    <a:pt x="3" y="3"/>
                    <a:pt x="3" y="2"/>
                  </a:cubicBezTo>
                  <a:cubicBezTo>
                    <a:pt x="3" y="2"/>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96" name="Freeform 252"/>
            <p:cNvSpPr>
              <a:spLocks/>
            </p:cNvSpPr>
            <p:nvPr userDrawn="1"/>
          </p:nvSpPr>
          <p:spPr bwMode="auto">
            <a:xfrm>
              <a:off x="7153275" y="990600"/>
              <a:ext cx="11113" cy="19050"/>
            </a:xfrm>
            <a:custGeom>
              <a:avLst/>
              <a:gdLst>
                <a:gd name="T0" fmla="*/ 2 w 3"/>
                <a:gd name="T1" fmla="*/ 0 h 5"/>
                <a:gd name="T2" fmla="*/ 0 w 3"/>
                <a:gd name="T3" fmla="*/ 2 h 5"/>
                <a:gd name="T4" fmla="*/ 0 w 3"/>
                <a:gd name="T5" fmla="*/ 4 h 5"/>
                <a:gd name="T6" fmla="*/ 2 w 3"/>
                <a:gd name="T7" fmla="*/ 5 h 5"/>
                <a:gd name="T8" fmla="*/ 2 w 3"/>
                <a:gd name="T9" fmla="*/ 5 h 5"/>
                <a:gd name="T10" fmla="*/ 3 w 3"/>
                <a:gd name="T11" fmla="*/ 4 h 5"/>
                <a:gd name="T12" fmla="*/ 3 w 3"/>
                <a:gd name="T13" fmla="*/ 2 h 5"/>
                <a:gd name="T14" fmla="*/ 3 w 3"/>
                <a:gd name="T15" fmla="*/ 2 h 5"/>
                <a:gd name="T16" fmla="*/ 2 w 3"/>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2" y="0"/>
                  </a:moveTo>
                  <a:cubicBezTo>
                    <a:pt x="1" y="0"/>
                    <a:pt x="0" y="1"/>
                    <a:pt x="0" y="2"/>
                  </a:cubicBezTo>
                  <a:cubicBezTo>
                    <a:pt x="0" y="2"/>
                    <a:pt x="0" y="3"/>
                    <a:pt x="0" y="4"/>
                  </a:cubicBezTo>
                  <a:cubicBezTo>
                    <a:pt x="0" y="4"/>
                    <a:pt x="1" y="5"/>
                    <a:pt x="2" y="5"/>
                  </a:cubicBezTo>
                  <a:cubicBezTo>
                    <a:pt x="2" y="5"/>
                    <a:pt x="2" y="5"/>
                    <a:pt x="2" y="5"/>
                  </a:cubicBezTo>
                  <a:cubicBezTo>
                    <a:pt x="2" y="5"/>
                    <a:pt x="3" y="4"/>
                    <a:pt x="3" y="4"/>
                  </a:cubicBezTo>
                  <a:cubicBezTo>
                    <a:pt x="3" y="3"/>
                    <a:pt x="3" y="2"/>
                    <a:pt x="3" y="2"/>
                  </a:cubicBezTo>
                  <a:cubicBezTo>
                    <a:pt x="3" y="2"/>
                    <a:pt x="3" y="2"/>
                    <a:pt x="3" y="2"/>
                  </a:cubicBezTo>
                  <a:cubicBezTo>
                    <a:pt x="3" y="1"/>
                    <a:pt x="3"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97" name="Freeform 253"/>
            <p:cNvSpPr>
              <a:spLocks/>
            </p:cNvSpPr>
            <p:nvPr userDrawn="1"/>
          </p:nvSpPr>
          <p:spPr bwMode="auto">
            <a:xfrm>
              <a:off x="7113588" y="1063625"/>
              <a:ext cx="20638" cy="15875"/>
            </a:xfrm>
            <a:custGeom>
              <a:avLst/>
              <a:gdLst>
                <a:gd name="T0" fmla="*/ 2 w 5"/>
                <a:gd name="T1" fmla="*/ 1 h 4"/>
                <a:gd name="T2" fmla="*/ 1 w 5"/>
                <a:gd name="T3" fmla="*/ 2 h 4"/>
                <a:gd name="T4" fmla="*/ 1 w 5"/>
                <a:gd name="T5" fmla="*/ 4 h 4"/>
                <a:gd name="T6" fmla="*/ 2 w 5"/>
                <a:gd name="T7" fmla="*/ 4 h 4"/>
                <a:gd name="T8" fmla="*/ 2 w 5"/>
                <a:gd name="T9" fmla="*/ 4 h 4"/>
                <a:gd name="T10" fmla="*/ 4 w 5"/>
                <a:gd name="T11" fmla="*/ 3 h 4"/>
                <a:gd name="T12" fmla="*/ 4 w 5"/>
                <a:gd name="T13" fmla="*/ 1 h 4"/>
                <a:gd name="T14" fmla="*/ 2 w 5"/>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2" y="1"/>
                  </a:moveTo>
                  <a:cubicBezTo>
                    <a:pt x="2" y="1"/>
                    <a:pt x="1" y="2"/>
                    <a:pt x="1" y="2"/>
                  </a:cubicBezTo>
                  <a:cubicBezTo>
                    <a:pt x="0" y="2"/>
                    <a:pt x="0" y="3"/>
                    <a:pt x="1" y="4"/>
                  </a:cubicBezTo>
                  <a:cubicBezTo>
                    <a:pt x="1" y="4"/>
                    <a:pt x="1" y="4"/>
                    <a:pt x="2" y="4"/>
                  </a:cubicBezTo>
                  <a:cubicBezTo>
                    <a:pt x="2" y="4"/>
                    <a:pt x="2" y="4"/>
                    <a:pt x="2" y="4"/>
                  </a:cubicBezTo>
                  <a:cubicBezTo>
                    <a:pt x="3" y="4"/>
                    <a:pt x="3" y="3"/>
                    <a:pt x="4" y="3"/>
                  </a:cubicBezTo>
                  <a:cubicBezTo>
                    <a:pt x="5" y="2"/>
                    <a:pt x="5" y="2"/>
                    <a:pt x="4" y="1"/>
                  </a:cubicBezTo>
                  <a:cubicBezTo>
                    <a:pt x="4" y="1"/>
                    <a:pt x="3"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98" name="Freeform 254"/>
            <p:cNvSpPr>
              <a:spLocks/>
            </p:cNvSpPr>
            <p:nvPr userDrawn="1"/>
          </p:nvSpPr>
          <p:spPr bwMode="auto">
            <a:xfrm>
              <a:off x="7091363" y="1079500"/>
              <a:ext cx="19050" cy="14288"/>
            </a:xfrm>
            <a:custGeom>
              <a:avLst/>
              <a:gdLst>
                <a:gd name="T0" fmla="*/ 2 w 5"/>
                <a:gd name="T1" fmla="*/ 1 h 4"/>
                <a:gd name="T2" fmla="*/ 1 w 5"/>
                <a:gd name="T3" fmla="*/ 1 h 4"/>
                <a:gd name="T4" fmla="*/ 0 w 5"/>
                <a:gd name="T5" fmla="*/ 3 h 4"/>
                <a:gd name="T6" fmla="*/ 1 w 5"/>
                <a:gd name="T7" fmla="*/ 4 h 4"/>
                <a:gd name="T8" fmla="*/ 2 w 5"/>
                <a:gd name="T9" fmla="*/ 4 h 4"/>
                <a:gd name="T10" fmla="*/ 4 w 5"/>
                <a:gd name="T11" fmla="*/ 3 h 4"/>
                <a:gd name="T12" fmla="*/ 4 w 5"/>
                <a:gd name="T13" fmla="*/ 1 h 4"/>
                <a:gd name="T14" fmla="*/ 2 w 5"/>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2" y="1"/>
                  </a:moveTo>
                  <a:cubicBezTo>
                    <a:pt x="2" y="1"/>
                    <a:pt x="1" y="1"/>
                    <a:pt x="1" y="1"/>
                  </a:cubicBezTo>
                  <a:cubicBezTo>
                    <a:pt x="0" y="2"/>
                    <a:pt x="0" y="2"/>
                    <a:pt x="0" y="3"/>
                  </a:cubicBezTo>
                  <a:cubicBezTo>
                    <a:pt x="0" y="4"/>
                    <a:pt x="1" y="4"/>
                    <a:pt x="1" y="4"/>
                  </a:cubicBezTo>
                  <a:cubicBezTo>
                    <a:pt x="2" y="4"/>
                    <a:pt x="2" y="4"/>
                    <a:pt x="2" y="4"/>
                  </a:cubicBezTo>
                  <a:cubicBezTo>
                    <a:pt x="2" y="4"/>
                    <a:pt x="3" y="3"/>
                    <a:pt x="4" y="3"/>
                  </a:cubicBezTo>
                  <a:cubicBezTo>
                    <a:pt x="4" y="3"/>
                    <a:pt x="5" y="2"/>
                    <a:pt x="4" y="1"/>
                  </a:cubicBezTo>
                  <a:cubicBezTo>
                    <a:pt x="4" y="1"/>
                    <a:pt x="3"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299" name="Freeform 255"/>
            <p:cNvSpPr>
              <a:spLocks/>
            </p:cNvSpPr>
            <p:nvPr userDrawn="1"/>
          </p:nvSpPr>
          <p:spPr bwMode="auto">
            <a:xfrm>
              <a:off x="7037388" y="1087438"/>
              <a:ext cx="14288" cy="11113"/>
            </a:xfrm>
            <a:custGeom>
              <a:avLst/>
              <a:gdLst>
                <a:gd name="T0" fmla="*/ 3 w 4"/>
                <a:gd name="T1" fmla="*/ 1 h 3"/>
                <a:gd name="T2" fmla="*/ 1 w 4"/>
                <a:gd name="T3" fmla="*/ 0 h 3"/>
                <a:gd name="T4" fmla="*/ 0 w 4"/>
                <a:gd name="T5" fmla="*/ 1 h 3"/>
                <a:gd name="T6" fmla="*/ 1 w 4"/>
                <a:gd name="T7" fmla="*/ 3 h 3"/>
                <a:gd name="T8" fmla="*/ 3 w 4"/>
                <a:gd name="T9" fmla="*/ 3 h 3"/>
                <a:gd name="T10" fmla="*/ 3 w 4"/>
                <a:gd name="T11" fmla="*/ 3 h 3"/>
                <a:gd name="T12" fmla="*/ 4 w 4"/>
                <a:gd name="T13" fmla="*/ 2 h 3"/>
                <a:gd name="T14" fmla="*/ 3 w 4"/>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3" y="1"/>
                  </a:moveTo>
                  <a:cubicBezTo>
                    <a:pt x="3" y="0"/>
                    <a:pt x="2" y="0"/>
                    <a:pt x="1" y="0"/>
                  </a:cubicBezTo>
                  <a:cubicBezTo>
                    <a:pt x="1" y="0"/>
                    <a:pt x="0" y="1"/>
                    <a:pt x="0" y="1"/>
                  </a:cubicBezTo>
                  <a:cubicBezTo>
                    <a:pt x="0" y="2"/>
                    <a:pt x="0" y="3"/>
                    <a:pt x="1" y="3"/>
                  </a:cubicBezTo>
                  <a:cubicBezTo>
                    <a:pt x="1" y="3"/>
                    <a:pt x="2" y="3"/>
                    <a:pt x="3" y="3"/>
                  </a:cubicBezTo>
                  <a:cubicBezTo>
                    <a:pt x="3" y="3"/>
                    <a:pt x="3" y="3"/>
                    <a:pt x="3" y="3"/>
                  </a:cubicBezTo>
                  <a:cubicBezTo>
                    <a:pt x="4" y="3"/>
                    <a:pt x="4" y="3"/>
                    <a:pt x="4" y="2"/>
                  </a:cubicBezTo>
                  <a:cubicBezTo>
                    <a:pt x="4"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300" name="Freeform 256"/>
            <p:cNvSpPr>
              <a:spLocks/>
            </p:cNvSpPr>
            <p:nvPr userDrawn="1"/>
          </p:nvSpPr>
          <p:spPr bwMode="auto">
            <a:xfrm>
              <a:off x="7064375" y="1087438"/>
              <a:ext cx="19050" cy="11113"/>
            </a:xfrm>
            <a:custGeom>
              <a:avLst/>
              <a:gdLst>
                <a:gd name="T0" fmla="*/ 3 w 5"/>
                <a:gd name="T1" fmla="*/ 1 h 3"/>
                <a:gd name="T2" fmla="*/ 1 w 5"/>
                <a:gd name="T3" fmla="*/ 1 h 3"/>
                <a:gd name="T4" fmla="*/ 0 w 5"/>
                <a:gd name="T5" fmla="*/ 2 h 3"/>
                <a:gd name="T6" fmla="*/ 1 w 5"/>
                <a:gd name="T7" fmla="*/ 3 h 3"/>
                <a:gd name="T8" fmla="*/ 1 w 5"/>
                <a:gd name="T9" fmla="*/ 3 h 3"/>
                <a:gd name="T10" fmla="*/ 3 w 5"/>
                <a:gd name="T11" fmla="*/ 3 h 3"/>
                <a:gd name="T12" fmla="*/ 4 w 5"/>
                <a:gd name="T13" fmla="*/ 2 h 3"/>
                <a:gd name="T14" fmla="*/ 3 w 5"/>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3" y="1"/>
                  </a:moveTo>
                  <a:cubicBezTo>
                    <a:pt x="2" y="1"/>
                    <a:pt x="2" y="1"/>
                    <a:pt x="1" y="1"/>
                  </a:cubicBezTo>
                  <a:cubicBezTo>
                    <a:pt x="0" y="1"/>
                    <a:pt x="0" y="1"/>
                    <a:pt x="0" y="2"/>
                  </a:cubicBezTo>
                  <a:cubicBezTo>
                    <a:pt x="0" y="3"/>
                    <a:pt x="1" y="3"/>
                    <a:pt x="1" y="3"/>
                  </a:cubicBezTo>
                  <a:cubicBezTo>
                    <a:pt x="1" y="3"/>
                    <a:pt x="1" y="3"/>
                    <a:pt x="1" y="3"/>
                  </a:cubicBezTo>
                  <a:cubicBezTo>
                    <a:pt x="2" y="3"/>
                    <a:pt x="3" y="3"/>
                    <a:pt x="3" y="3"/>
                  </a:cubicBezTo>
                  <a:cubicBezTo>
                    <a:pt x="4" y="3"/>
                    <a:pt x="5" y="2"/>
                    <a:pt x="4" y="2"/>
                  </a:cubicBezTo>
                  <a:cubicBezTo>
                    <a:pt x="4" y="1"/>
                    <a:pt x="4"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301" name="Freeform 257"/>
            <p:cNvSpPr>
              <a:spLocks/>
            </p:cNvSpPr>
            <p:nvPr userDrawn="1"/>
          </p:nvSpPr>
          <p:spPr bwMode="auto">
            <a:xfrm>
              <a:off x="7013575" y="901700"/>
              <a:ext cx="19050" cy="11113"/>
            </a:xfrm>
            <a:custGeom>
              <a:avLst/>
              <a:gdLst>
                <a:gd name="T0" fmla="*/ 5 w 5"/>
                <a:gd name="T1" fmla="*/ 1 h 3"/>
                <a:gd name="T2" fmla="*/ 3 w 5"/>
                <a:gd name="T3" fmla="*/ 0 h 3"/>
                <a:gd name="T4" fmla="*/ 1 w 5"/>
                <a:gd name="T5" fmla="*/ 1 h 3"/>
                <a:gd name="T6" fmla="*/ 1 w 5"/>
                <a:gd name="T7" fmla="*/ 2 h 3"/>
                <a:gd name="T8" fmla="*/ 2 w 5"/>
                <a:gd name="T9" fmla="*/ 3 h 3"/>
                <a:gd name="T10" fmla="*/ 2 w 5"/>
                <a:gd name="T11" fmla="*/ 3 h 3"/>
                <a:gd name="T12" fmla="*/ 4 w 5"/>
                <a:gd name="T13" fmla="*/ 2 h 3"/>
                <a:gd name="T14" fmla="*/ 5 w 5"/>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5" y="1"/>
                  </a:moveTo>
                  <a:cubicBezTo>
                    <a:pt x="5" y="0"/>
                    <a:pt x="4" y="0"/>
                    <a:pt x="3" y="0"/>
                  </a:cubicBezTo>
                  <a:cubicBezTo>
                    <a:pt x="2" y="0"/>
                    <a:pt x="2" y="0"/>
                    <a:pt x="1" y="1"/>
                  </a:cubicBezTo>
                  <a:cubicBezTo>
                    <a:pt x="1" y="1"/>
                    <a:pt x="0" y="2"/>
                    <a:pt x="1" y="2"/>
                  </a:cubicBezTo>
                  <a:cubicBezTo>
                    <a:pt x="1" y="3"/>
                    <a:pt x="1" y="3"/>
                    <a:pt x="2" y="3"/>
                  </a:cubicBezTo>
                  <a:cubicBezTo>
                    <a:pt x="2" y="3"/>
                    <a:pt x="2" y="3"/>
                    <a:pt x="2" y="3"/>
                  </a:cubicBezTo>
                  <a:cubicBezTo>
                    <a:pt x="3" y="3"/>
                    <a:pt x="4" y="3"/>
                    <a:pt x="4" y="2"/>
                  </a:cubicBezTo>
                  <a:cubicBezTo>
                    <a:pt x="5" y="2"/>
                    <a:pt x="5" y="1"/>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sp>
          <p:nvSpPr>
            <p:cNvPr id="302" name="Freeform 258"/>
            <p:cNvSpPr>
              <a:spLocks/>
            </p:cNvSpPr>
            <p:nvPr userDrawn="1"/>
          </p:nvSpPr>
          <p:spPr bwMode="auto">
            <a:xfrm>
              <a:off x="7094538" y="901700"/>
              <a:ext cx="19050" cy="15875"/>
            </a:xfrm>
            <a:custGeom>
              <a:avLst/>
              <a:gdLst>
                <a:gd name="T0" fmla="*/ 4 w 5"/>
                <a:gd name="T1" fmla="*/ 1 h 4"/>
                <a:gd name="T2" fmla="*/ 2 w 5"/>
                <a:gd name="T3" fmla="*/ 1 h 4"/>
                <a:gd name="T4" fmla="*/ 1 w 5"/>
                <a:gd name="T5" fmla="*/ 1 h 4"/>
                <a:gd name="T6" fmla="*/ 1 w 5"/>
                <a:gd name="T7" fmla="*/ 3 h 4"/>
                <a:gd name="T8" fmla="*/ 3 w 5"/>
                <a:gd name="T9" fmla="*/ 4 h 4"/>
                <a:gd name="T10" fmla="*/ 4 w 5"/>
                <a:gd name="T11" fmla="*/ 4 h 4"/>
                <a:gd name="T12" fmla="*/ 5 w 5"/>
                <a:gd name="T13" fmla="*/ 3 h 4"/>
                <a:gd name="T14" fmla="*/ 4 w 5"/>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4" y="1"/>
                  </a:moveTo>
                  <a:cubicBezTo>
                    <a:pt x="4" y="1"/>
                    <a:pt x="3" y="1"/>
                    <a:pt x="2" y="1"/>
                  </a:cubicBezTo>
                  <a:cubicBezTo>
                    <a:pt x="2" y="0"/>
                    <a:pt x="1" y="1"/>
                    <a:pt x="1" y="1"/>
                  </a:cubicBezTo>
                  <a:cubicBezTo>
                    <a:pt x="0" y="2"/>
                    <a:pt x="1" y="3"/>
                    <a:pt x="1" y="3"/>
                  </a:cubicBezTo>
                  <a:cubicBezTo>
                    <a:pt x="2" y="3"/>
                    <a:pt x="2" y="4"/>
                    <a:pt x="3" y="4"/>
                  </a:cubicBezTo>
                  <a:cubicBezTo>
                    <a:pt x="3" y="4"/>
                    <a:pt x="3" y="4"/>
                    <a:pt x="4" y="4"/>
                  </a:cubicBezTo>
                  <a:cubicBezTo>
                    <a:pt x="4" y="4"/>
                    <a:pt x="4" y="4"/>
                    <a:pt x="5" y="3"/>
                  </a:cubicBezTo>
                  <a:cubicBezTo>
                    <a:pt x="5" y="3"/>
                    <a:pt x="5" y="2"/>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dirty="0"/>
            </a:p>
          </p:txBody>
        </p:sp>
      </p:grpSp>
      <p:grpSp>
        <p:nvGrpSpPr>
          <p:cNvPr id="303" name="Group 302"/>
          <p:cNvGrpSpPr/>
          <p:nvPr userDrawn="1"/>
        </p:nvGrpSpPr>
        <p:grpSpPr>
          <a:xfrm>
            <a:off x="-1038583" y="1979261"/>
            <a:ext cx="3269969" cy="603956"/>
            <a:chOff x="63018" y="948791"/>
            <a:chExt cx="3269969" cy="603956"/>
          </a:xfrm>
        </p:grpSpPr>
        <p:sp>
          <p:nvSpPr>
            <p:cNvPr id="304" name="bk object 16"/>
            <p:cNvSpPr/>
            <p:nvPr/>
          </p:nvSpPr>
          <p:spPr>
            <a:xfrm>
              <a:off x="63018" y="948791"/>
              <a:ext cx="3176362" cy="603956"/>
            </a:xfrm>
            <a:custGeom>
              <a:avLst/>
              <a:gdLst/>
              <a:ahLst/>
              <a:cxnLst/>
              <a:rect l="l" t="t" r="r" b="b"/>
              <a:pathLst>
                <a:path w="7505065" h="1234439">
                  <a:moveTo>
                    <a:pt x="7048080" y="0"/>
                  </a:moveTo>
                  <a:lnTo>
                    <a:pt x="0" y="0"/>
                  </a:lnTo>
                  <a:lnTo>
                    <a:pt x="0" y="1233982"/>
                  </a:lnTo>
                  <a:lnTo>
                    <a:pt x="7048080" y="1233982"/>
                  </a:lnTo>
                  <a:lnTo>
                    <a:pt x="7504709" y="596976"/>
                  </a:lnTo>
                  <a:lnTo>
                    <a:pt x="7048080" y="0"/>
                  </a:lnTo>
                  <a:close/>
                </a:path>
              </a:pathLst>
            </a:custGeom>
            <a:solidFill>
              <a:srgbClr val="1D4063"/>
            </a:solidFill>
          </p:spPr>
          <p:txBody>
            <a:bodyPr wrap="square" lIns="0" tIns="0" rIns="0" bIns="0" rtlCol="0"/>
            <a:lstStyle/>
            <a:p>
              <a:endParaRPr sz="1059" dirty="0">
                <a:latin typeface="Calibri Light" panose="020F0302020204030204" pitchFamily="34" charset="0"/>
                <a:cs typeface="Calibri Light" panose="020F0302020204030204" pitchFamily="34" charset="0"/>
              </a:endParaRPr>
            </a:p>
          </p:txBody>
        </p:sp>
        <p:sp>
          <p:nvSpPr>
            <p:cNvPr id="305" name="bk object 20"/>
            <p:cNvSpPr/>
            <p:nvPr/>
          </p:nvSpPr>
          <p:spPr>
            <a:xfrm>
              <a:off x="106960" y="980728"/>
              <a:ext cx="536015" cy="536015"/>
            </a:xfrm>
            <a:custGeom>
              <a:avLst/>
              <a:gdLst/>
              <a:ahLst/>
              <a:cxnLst/>
              <a:rect l="l" t="t" r="r" b="b"/>
              <a:pathLst>
                <a:path w="911225" h="911225">
                  <a:moveTo>
                    <a:pt x="455612" y="0"/>
                  </a:moveTo>
                  <a:lnTo>
                    <a:pt x="381707" y="5963"/>
                  </a:lnTo>
                  <a:lnTo>
                    <a:pt x="311599" y="23227"/>
                  </a:lnTo>
                  <a:lnTo>
                    <a:pt x="246227" y="50855"/>
                  </a:lnTo>
                  <a:lnTo>
                    <a:pt x="186529" y="87907"/>
                  </a:lnTo>
                  <a:lnTo>
                    <a:pt x="133442" y="133446"/>
                  </a:lnTo>
                  <a:lnTo>
                    <a:pt x="87903" y="186534"/>
                  </a:lnTo>
                  <a:lnTo>
                    <a:pt x="50852" y="246233"/>
                  </a:lnTo>
                  <a:lnTo>
                    <a:pt x="23226" y="311604"/>
                  </a:lnTo>
                  <a:lnTo>
                    <a:pt x="5962" y="381710"/>
                  </a:lnTo>
                  <a:lnTo>
                    <a:pt x="0" y="455612"/>
                  </a:lnTo>
                  <a:lnTo>
                    <a:pt x="1510" y="492979"/>
                  </a:lnTo>
                  <a:lnTo>
                    <a:pt x="13240" y="565100"/>
                  </a:lnTo>
                  <a:lnTo>
                    <a:pt x="35802" y="632956"/>
                  </a:lnTo>
                  <a:lnTo>
                    <a:pt x="68258" y="695608"/>
                  </a:lnTo>
                  <a:lnTo>
                    <a:pt x="109670" y="752119"/>
                  </a:lnTo>
                  <a:lnTo>
                    <a:pt x="159100" y="801550"/>
                  </a:lnTo>
                  <a:lnTo>
                    <a:pt x="215610" y="842963"/>
                  </a:lnTo>
                  <a:lnTo>
                    <a:pt x="278263" y="875420"/>
                  </a:lnTo>
                  <a:lnTo>
                    <a:pt x="346120" y="897983"/>
                  </a:lnTo>
                  <a:lnTo>
                    <a:pt x="418243" y="909714"/>
                  </a:lnTo>
                  <a:lnTo>
                    <a:pt x="455612" y="911225"/>
                  </a:lnTo>
                  <a:lnTo>
                    <a:pt x="492977" y="909714"/>
                  </a:lnTo>
                  <a:lnTo>
                    <a:pt x="565095" y="897983"/>
                  </a:lnTo>
                  <a:lnTo>
                    <a:pt x="632948" y="875420"/>
                  </a:lnTo>
                  <a:lnTo>
                    <a:pt x="695599" y="842963"/>
                  </a:lnTo>
                  <a:lnTo>
                    <a:pt x="752108" y="801550"/>
                  </a:lnTo>
                  <a:lnTo>
                    <a:pt x="801538" y="752119"/>
                  </a:lnTo>
                  <a:lnTo>
                    <a:pt x="842950" y="695608"/>
                  </a:lnTo>
                  <a:lnTo>
                    <a:pt x="875407" y="632956"/>
                  </a:lnTo>
                  <a:lnTo>
                    <a:pt x="897970" y="565100"/>
                  </a:lnTo>
                  <a:lnTo>
                    <a:pt x="909701" y="492979"/>
                  </a:lnTo>
                  <a:lnTo>
                    <a:pt x="911212" y="455612"/>
                  </a:lnTo>
                  <a:lnTo>
                    <a:pt x="909701" y="418245"/>
                  </a:lnTo>
                  <a:lnTo>
                    <a:pt x="897970" y="346124"/>
                  </a:lnTo>
                  <a:lnTo>
                    <a:pt x="875407" y="278268"/>
                  </a:lnTo>
                  <a:lnTo>
                    <a:pt x="842950" y="215616"/>
                  </a:lnTo>
                  <a:lnTo>
                    <a:pt x="801538" y="159105"/>
                  </a:lnTo>
                  <a:lnTo>
                    <a:pt x="752108" y="109674"/>
                  </a:lnTo>
                  <a:lnTo>
                    <a:pt x="695599" y="68261"/>
                  </a:lnTo>
                  <a:lnTo>
                    <a:pt x="632948" y="35804"/>
                  </a:lnTo>
                  <a:lnTo>
                    <a:pt x="565095" y="13241"/>
                  </a:lnTo>
                  <a:lnTo>
                    <a:pt x="492977" y="1510"/>
                  </a:lnTo>
                  <a:lnTo>
                    <a:pt x="455612"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sz="1059" dirty="0">
                <a:latin typeface="Calibri Light" panose="020F0302020204030204" pitchFamily="34" charset="0"/>
                <a:cs typeface="Calibri Light" panose="020F0302020204030204" pitchFamily="34" charset="0"/>
              </a:endParaRPr>
            </a:p>
          </p:txBody>
        </p:sp>
        <p:sp>
          <p:nvSpPr>
            <p:cNvPr id="306" name="bk object 24"/>
            <p:cNvSpPr/>
            <p:nvPr/>
          </p:nvSpPr>
          <p:spPr>
            <a:xfrm>
              <a:off x="382292" y="1426422"/>
              <a:ext cx="747" cy="374"/>
            </a:xfrm>
            <a:custGeom>
              <a:avLst/>
              <a:gdLst/>
              <a:ahLst/>
              <a:cxnLst/>
              <a:rect l="l" t="t" r="r" b="b"/>
              <a:pathLst>
                <a:path w="1270" h="635">
                  <a:moveTo>
                    <a:pt x="774" y="0"/>
                  </a:moveTo>
                  <a:lnTo>
                    <a:pt x="0" y="0"/>
                  </a:lnTo>
                  <a:lnTo>
                    <a:pt x="571" y="368"/>
                  </a:lnTo>
                  <a:lnTo>
                    <a:pt x="774" y="0"/>
                  </a:lnTo>
                  <a:close/>
                </a:path>
              </a:pathLst>
            </a:custGeom>
            <a:solidFill>
              <a:srgbClr val="1D4063"/>
            </a:solidFill>
          </p:spPr>
          <p:txBody>
            <a:bodyPr wrap="square" lIns="0" tIns="0" rIns="0" bIns="0" rtlCol="0"/>
            <a:lstStyle/>
            <a:p>
              <a:endParaRPr sz="1059" dirty="0">
                <a:latin typeface="Calibri Light" panose="020F0302020204030204" pitchFamily="34" charset="0"/>
                <a:cs typeface="Calibri Light" panose="020F0302020204030204" pitchFamily="34" charset="0"/>
              </a:endParaRPr>
            </a:p>
          </p:txBody>
        </p:sp>
        <p:pic>
          <p:nvPicPr>
            <p:cNvPr id="307" name="Picture 30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3263" y="1016110"/>
              <a:ext cx="323407" cy="465252"/>
            </a:xfrm>
            <a:prstGeom prst="rect">
              <a:avLst/>
            </a:prstGeom>
          </p:spPr>
        </p:pic>
        <p:sp>
          <p:nvSpPr>
            <p:cNvPr id="308" name="object 2"/>
            <p:cNvSpPr txBox="1">
              <a:spLocks/>
            </p:cNvSpPr>
            <p:nvPr/>
          </p:nvSpPr>
          <p:spPr>
            <a:xfrm>
              <a:off x="797944" y="994374"/>
              <a:ext cx="2535043" cy="507831"/>
            </a:xfrm>
            <a:prstGeom prst="rect">
              <a:avLst/>
            </a:prstGeom>
          </p:spPr>
          <p:txBody>
            <a:bodyPr vert="horz" wrap="square" lIns="0" tIns="0" rIns="0" bIns="0" rtlCol="0">
              <a:spAutoFit/>
            </a:bodyPr>
            <a:lstStyle>
              <a:lvl1pPr marL="0">
                <a:defRPr sz="36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4567" indent="-7470"/>
              <a:r>
                <a:rPr lang="en-CA" sz="1650" kern="0" spc="-3" dirty="0" smtClean="0">
                  <a:latin typeface="Calibri Light" panose="020F0302020204030204" pitchFamily="34" charset="0"/>
                  <a:cs typeface="Calibri Light" panose="020F0302020204030204" pitchFamily="34" charset="0"/>
                </a:rPr>
                <a:t>Concevoir en collaboration avec</a:t>
              </a:r>
              <a:r>
                <a:rPr lang="en-CA" sz="1650" kern="0" spc="-3" baseline="0" dirty="0" smtClean="0">
                  <a:latin typeface="Calibri Light" panose="020F0302020204030204" pitchFamily="34" charset="0"/>
                  <a:cs typeface="Calibri Light" panose="020F0302020204030204" pitchFamily="34" charset="0"/>
                </a:rPr>
                <a:t> les utilisateurs</a:t>
              </a:r>
              <a:endParaRPr lang="en-CA" sz="1650" kern="0" dirty="0">
                <a:latin typeface="Calibri Light" panose="020F0302020204030204" pitchFamily="34" charset="0"/>
                <a:cs typeface="Calibri Light" panose="020F0302020204030204" pitchFamily="34" charset="0"/>
              </a:endParaRPr>
            </a:p>
          </p:txBody>
        </p:sp>
      </p:grpSp>
      <p:grpSp>
        <p:nvGrpSpPr>
          <p:cNvPr id="309" name="Group 308"/>
          <p:cNvGrpSpPr/>
          <p:nvPr userDrawn="1"/>
        </p:nvGrpSpPr>
        <p:grpSpPr>
          <a:xfrm>
            <a:off x="-889743" y="2839013"/>
            <a:ext cx="2878681" cy="602125"/>
            <a:chOff x="40986" y="2355320"/>
            <a:chExt cx="2878681" cy="602125"/>
          </a:xfrm>
        </p:grpSpPr>
        <p:sp>
          <p:nvSpPr>
            <p:cNvPr id="310" name="bk object 52"/>
            <p:cNvSpPr/>
            <p:nvPr/>
          </p:nvSpPr>
          <p:spPr>
            <a:xfrm>
              <a:off x="40986" y="2355320"/>
              <a:ext cx="2878681" cy="602125"/>
            </a:xfrm>
            <a:custGeom>
              <a:avLst/>
              <a:gdLst/>
              <a:ahLst/>
              <a:cxnLst/>
              <a:rect l="l" t="t" r="r" b="b"/>
              <a:pathLst>
                <a:path w="7516495" h="1234440">
                  <a:moveTo>
                    <a:pt x="7058761" y="0"/>
                  </a:moveTo>
                  <a:lnTo>
                    <a:pt x="0" y="0"/>
                  </a:lnTo>
                  <a:lnTo>
                    <a:pt x="0" y="1233957"/>
                  </a:lnTo>
                  <a:lnTo>
                    <a:pt x="7058761" y="1233957"/>
                  </a:lnTo>
                  <a:lnTo>
                    <a:pt x="7516075" y="596976"/>
                  </a:lnTo>
                  <a:lnTo>
                    <a:pt x="7058761" y="0"/>
                  </a:lnTo>
                  <a:close/>
                </a:path>
              </a:pathLst>
            </a:custGeom>
            <a:solidFill>
              <a:srgbClr val="A89031"/>
            </a:solidFill>
          </p:spPr>
          <p:txBody>
            <a:bodyPr wrap="square" lIns="0" tIns="0" rIns="0" bIns="0" rtlCol="0"/>
            <a:lstStyle/>
            <a:p>
              <a:endParaRPr sz="1059" dirty="0">
                <a:latin typeface="Calibri Light" panose="020F0302020204030204" pitchFamily="34" charset="0"/>
                <a:cs typeface="Calibri Light" panose="020F0302020204030204" pitchFamily="34" charset="0"/>
              </a:endParaRPr>
            </a:p>
          </p:txBody>
        </p:sp>
        <p:sp>
          <p:nvSpPr>
            <p:cNvPr id="311" name="object 2"/>
            <p:cNvSpPr txBox="1">
              <a:spLocks/>
            </p:cNvSpPr>
            <p:nvPr/>
          </p:nvSpPr>
          <p:spPr>
            <a:xfrm>
              <a:off x="763200" y="2425550"/>
              <a:ext cx="1970319" cy="461665"/>
            </a:xfrm>
            <a:prstGeom prst="rect">
              <a:avLst/>
            </a:prstGeom>
          </p:spPr>
          <p:txBody>
            <a:bodyPr vert="horz" wrap="square" lIns="0" tIns="0" rIns="0" bIns="0" rtlCol="0">
              <a:spAutoFit/>
            </a:bodyPr>
            <a:lstStyle>
              <a:lvl1pPr marL="0">
                <a:defRPr sz="36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4651" marR="2988">
                <a:lnSpc>
                  <a:spcPts val="1765"/>
                </a:lnSpc>
              </a:pPr>
              <a:r>
                <a:rPr lang="fr-FR" sz="1647" dirty="0" smtClean="0">
                  <a:latin typeface="Calibri Light" panose="020F0302020204030204" pitchFamily="34" charset="0"/>
                  <a:cs typeface="Calibri Light" panose="020F0302020204030204" pitchFamily="34" charset="0"/>
                </a:rPr>
                <a:t>Utiliser des normes et des solutions ouvertes</a:t>
              </a:r>
            </a:p>
          </p:txBody>
        </p:sp>
        <p:sp>
          <p:nvSpPr>
            <p:cNvPr id="312" name="object 69"/>
            <p:cNvSpPr/>
            <p:nvPr/>
          </p:nvSpPr>
          <p:spPr>
            <a:xfrm>
              <a:off x="91272" y="2370166"/>
              <a:ext cx="536015" cy="536388"/>
            </a:xfrm>
            <a:custGeom>
              <a:avLst/>
              <a:gdLst/>
              <a:ahLst/>
              <a:cxnLst/>
              <a:rect l="l" t="t" r="r" b="b"/>
              <a:pathLst>
                <a:path w="911225" h="911860">
                  <a:moveTo>
                    <a:pt x="455612" y="0"/>
                  </a:moveTo>
                  <a:lnTo>
                    <a:pt x="381710" y="5963"/>
                  </a:lnTo>
                  <a:lnTo>
                    <a:pt x="311604" y="23227"/>
                  </a:lnTo>
                  <a:lnTo>
                    <a:pt x="246233" y="50855"/>
                  </a:lnTo>
                  <a:lnTo>
                    <a:pt x="186534" y="87907"/>
                  </a:lnTo>
                  <a:lnTo>
                    <a:pt x="133446" y="133446"/>
                  </a:lnTo>
                  <a:lnTo>
                    <a:pt x="87907" y="186534"/>
                  </a:lnTo>
                  <a:lnTo>
                    <a:pt x="50855" y="246233"/>
                  </a:lnTo>
                  <a:lnTo>
                    <a:pt x="23227" y="311604"/>
                  </a:lnTo>
                  <a:lnTo>
                    <a:pt x="5963" y="381710"/>
                  </a:lnTo>
                  <a:lnTo>
                    <a:pt x="0" y="455612"/>
                  </a:lnTo>
                  <a:lnTo>
                    <a:pt x="1510" y="492981"/>
                  </a:lnTo>
                  <a:lnTo>
                    <a:pt x="13241" y="565106"/>
                  </a:lnTo>
                  <a:lnTo>
                    <a:pt x="35804" y="632965"/>
                  </a:lnTo>
                  <a:lnTo>
                    <a:pt x="68261" y="695621"/>
                  </a:lnTo>
                  <a:lnTo>
                    <a:pt x="109674" y="752135"/>
                  </a:lnTo>
                  <a:lnTo>
                    <a:pt x="159105" y="801568"/>
                  </a:lnTo>
                  <a:lnTo>
                    <a:pt x="215616" y="842984"/>
                  </a:lnTo>
                  <a:lnTo>
                    <a:pt x="278268" y="875443"/>
                  </a:lnTo>
                  <a:lnTo>
                    <a:pt x="346124" y="898008"/>
                  </a:lnTo>
                  <a:lnTo>
                    <a:pt x="418245" y="909739"/>
                  </a:lnTo>
                  <a:lnTo>
                    <a:pt x="455612" y="911250"/>
                  </a:lnTo>
                  <a:lnTo>
                    <a:pt x="492977" y="909739"/>
                  </a:lnTo>
                  <a:lnTo>
                    <a:pt x="565096" y="898008"/>
                  </a:lnTo>
                  <a:lnTo>
                    <a:pt x="632950" y="875443"/>
                  </a:lnTo>
                  <a:lnTo>
                    <a:pt x="695602" y="842984"/>
                  </a:lnTo>
                  <a:lnTo>
                    <a:pt x="752113" y="801568"/>
                  </a:lnTo>
                  <a:lnTo>
                    <a:pt x="801545" y="752135"/>
                  </a:lnTo>
                  <a:lnTo>
                    <a:pt x="842960" y="695621"/>
                  </a:lnTo>
                  <a:lnTo>
                    <a:pt x="875418" y="632965"/>
                  </a:lnTo>
                  <a:lnTo>
                    <a:pt x="897982" y="565106"/>
                  </a:lnTo>
                  <a:lnTo>
                    <a:pt x="909714" y="492981"/>
                  </a:lnTo>
                  <a:lnTo>
                    <a:pt x="911225" y="455612"/>
                  </a:lnTo>
                  <a:lnTo>
                    <a:pt x="909714" y="418245"/>
                  </a:lnTo>
                  <a:lnTo>
                    <a:pt x="897982" y="346124"/>
                  </a:lnTo>
                  <a:lnTo>
                    <a:pt x="875418" y="278268"/>
                  </a:lnTo>
                  <a:lnTo>
                    <a:pt x="842960" y="215616"/>
                  </a:lnTo>
                  <a:lnTo>
                    <a:pt x="801545" y="159105"/>
                  </a:lnTo>
                  <a:lnTo>
                    <a:pt x="752113" y="109674"/>
                  </a:lnTo>
                  <a:lnTo>
                    <a:pt x="695602" y="68261"/>
                  </a:lnTo>
                  <a:lnTo>
                    <a:pt x="632950" y="35804"/>
                  </a:lnTo>
                  <a:lnTo>
                    <a:pt x="565096" y="13241"/>
                  </a:lnTo>
                  <a:lnTo>
                    <a:pt x="492977" y="1510"/>
                  </a:lnTo>
                  <a:lnTo>
                    <a:pt x="455612"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sz="1059" baseline="-25000" dirty="0">
                <a:latin typeface="Calibri Light" panose="020F0302020204030204" pitchFamily="34" charset="0"/>
                <a:cs typeface="Calibri Light" panose="020F0302020204030204" pitchFamily="34" charset="0"/>
              </a:endParaRPr>
            </a:p>
          </p:txBody>
        </p:sp>
        <p:sp>
          <p:nvSpPr>
            <p:cNvPr id="313" name="object 70"/>
            <p:cNvSpPr/>
            <p:nvPr/>
          </p:nvSpPr>
          <p:spPr>
            <a:xfrm>
              <a:off x="128581" y="2569508"/>
              <a:ext cx="158750" cy="175559"/>
            </a:xfrm>
            <a:custGeom>
              <a:avLst/>
              <a:gdLst/>
              <a:ahLst/>
              <a:cxnLst/>
              <a:rect l="l" t="t" r="r" b="b"/>
              <a:pathLst>
                <a:path w="269875" h="298450">
                  <a:moveTo>
                    <a:pt x="269303" y="0"/>
                  </a:moveTo>
                  <a:lnTo>
                    <a:pt x="0" y="124866"/>
                  </a:lnTo>
                  <a:lnTo>
                    <a:pt x="0" y="173012"/>
                  </a:lnTo>
                  <a:lnTo>
                    <a:pt x="269303" y="297853"/>
                  </a:lnTo>
                  <a:lnTo>
                    <a:pt x="269303" y="238518"/>
                  </a:lnTo>
                  <a:lnTo>
                    <a:pt x="65506" y="149491"/>
                  </a:lnTo>
                  <a:lnTo>
                    <a:pt x="65506" y="148386"/>
                  </a:lnTo>
                  <a:lnTo>
                    <a:pt x="269303" y="59359"/>
                  </a:lnTo>
                  <a:lnTo>
                    <a:pt x="269303" y="0"/>
                  </a:lnTo>
                  <a:close/>
                </a:path>
              </a:pathLst>
            </a:custGeom>
            <a:solidFill>
              <a:srgbClr val="A89031"/>
            </a:solidFill>
          </p:spPr>
          <p:txBody>
            <a:bodyPr wrap="square" lIns="0" tIns="0" rIns="0" bIns="0" rtlCol="0"/>
            <a:lstStyle/>
            <a:p>
              <a:endParaRPr sz="1059" baseline="-25000" dirty="0">
                <a:latin typeface="Calibri Light" panose="020F0302020204030204" pitchFamily="34" charset="0"/>
                <a:cs typeface="Calibri Light" panose="020F0302020204030204" pitchFamily="34" charset="0"/>
              </a:endParaRPr>
            </a:p>
          </p:txBody>
        </p:sp>
        <p:sp>
          <p:nvSpPr>
            <p:cNvPr id="314" name="object 71"/>
            <p:cNvSpPr/>
            <p:nvPr/>
          </p:nvSpPr>
          <p:spPr>
            <a:xfrm>
              <a:off x="311027" y="2518803"/>
              <a:ext cx="103841" cy="239059"/>
            </a:xfrm>
            <a:custGeom>
              <a:avLst/>
              <a:gdLst/>
              <a:ahLst/>
              <a:cxnLst/>
              <a:rect l="l" t="t" r="r" b="b"/>
              <a:pathLst>
                <a:path w="176529" h="406400">
                  <a:moveTo>
                    <a:pt x="176339" y="0"/>
                  </a:moveTo>
                  <a:lnTo>
                    <a:pt x="119811" y="0"/>
                  </a:lnTo>
                  <a:lnTo>
                    <a:pt x="0" y="405879"/>
                  </a:lnTo>
                  <a:lnTo>
                    <a:pt x="56553" y="405879"/>
                  </a:lnTo>
                  <a:lnTo>
                    <a:pt x="176339" y="0"/>
                  </a:lnTo>
                  <a:close/>
                </a:path>
              </a:pathLst>
            </a:custGeom>
            <a:solidFill>
              <a:srgbClr val="A89031"/>
            </a:solidFill>
          </p:spPr>
          <p:txBody>
            <a:bodyPr wrap="square" lIns="0" tIns="0" rIns="0" bIns="0" rtlCol="0"/>
            <a:lstStyle/>
            <a:p>
              <a:endParaRPr sz="1059" baseline="-25000" dirty="0">
                <a:latin typeface="Calibri Light" panose="020F0302020204030204" pitchFamily="34" charset="0"/>
                <a:cs typeface="Calibri Light" panose="020F0302020204030204" pitchFamily="34" charset="0"/>
              </a:endParaRPr>
            </a:p>
          </p:txBody>
        </p:sp>
        <p:sp>
          <p:nvSpPr>
            <p:cNvPr id="315" name="object 72"/>
            <p:cNvSpPr/>
            <p:nvPr/>
          </p:nvSpPr>
          <p:spPr>
            <a:xfrm>
              <a:off x="433519" y="2569506"/>
              <a:ext cx="158750" cy="175559"/>
            </a:xfrm>
            <a:custGeom>
              <a:avLst/>
              <a:gdLst/>
              <a:ahLst/>
              <a:cxnLst/>
              <a:rect l="l" t="t" r="r" b="b"/>
              <a:pathLst>
                <a:path w="269875" h="298450">
                  <a:moveTo>
                    <a:pt x="0" y="0"/>
                  </a:moveTo>
                  <a:lnTo>
                    <a:pt x="0" y="59359"/>
                  </a:lnTo>
                  <a:lnTo>
                    <a:pt x="208280" y="148386"/>
                  </a:lnTo>
                  <a:lnTo>
                    <a:pt x="208280" y="149504"/>
                  </a:lnTo>
                  <a:lnTo>
                    <a:pt x="0" y="238518"/>
                  </a:lnTo>
                  <a:lnTo>
                    <a:pt x="0" y="297853"/>
                  </a:lnTo>
                  <a:lnTo>
                    <a:pt x="269303" y="174701"/>
                  </a:lnTo>
                  <a:lnTo>
                    <a:pt x="269303" y="123177"/>
                  </a:lnTo>
                  <a:lnTo>
                    <a:pt x="0" y="0"/>
                  </a:lnTo>
                  <a:close/>
                </a:path>
              </a:pathLst>
            </a:custGeom>
            <a:solidFill>
              <a:srgbClr val="A89031"/>
            </a:solidFill>
          </p:spPr>
          <p:txBody>
            <a:bodyPr wrap="square" lIns="0" tIns="0" rIns="0" bIns="0" rtlCol="0"/>
            <a:lstStyle/>
            <a:p>
              <a:endParaRPr sz="1059" baseline="-25000" dirty="0">
                <a:latin typeface="Calibri Light" panose="020F0302020204030204" pitchFamily="34" charset="0"/>
                <a:cs typeface="Calibri Light" panose="020F0302020204030204" pitchFamily="34" charset="0"/>
              </a:endParaRPr>
            </a:p>
          </p:txBody>
        </p:sp>
      </p:grpSp>
      <p:grpSp>
        <p:nvGrpSpPr>
          <p:cNvPr id="316" name="Group 315"/>
          <p:cNvGrpSpPr/>
          <p:nvPr userDrawn="1"/>
        </p:nvGrpSpPr>
        <p:grpSpPr>
          <a:xfrm>
            <a:off x="160842" y="4415407"/>
            <a:ext cx="3188068" cy="594685"/>
            <a:chOff x="47330" y="1653749"/>
            <a:chExt cx="3188068" cy="594685"/>
          </a:xfrm>
        </p:grpSpPr>
        <p:sp>
          <p:nvSpPr>
            <p:cNvPr id="317" name="object 55"/>
            <p:cNvSpPr/>
            <p:nvPr/>
          </p:nvSpPr>
          <p:spPr>
            <a:xfrm>
              <a:off x="47330" y="1653749"/>
              <a:ext cx="3188068" cy="594685"/>
            </a:xfrm>
            <a:custGeom>
              <a:avLst/>
              <a:gdLst/>
              <a:ahLst/>
              <a:cxnLst/>
              <a:rect l="l" t="t" r="r" b="b"/>
              <a:pathLst>
                <a:path w="7516494" h="1234439">
                  <a:moveTo>
                    <a:pt x="7058761" y="0"/>
                  </a:moveTo>
                  <a:lnTo>
                    <a:pt x="0" y="0"/>
                  </a:lnTo>
                  <a:lnTo>
                    <a:pt x="0" y="1233957"/>
                  </a:lnTo>
                  <a:lnTo>
                    <a:pt x="7058761" y="1233957"/>
                  </a:lnTo>
                  <a:lnTo>
                    <a:pt x="7516075" y="636981"/>
                  </a:lnTo>
                  <a:lnTo>
                    <a:pt x="7058761" y="0"/>
                  </a:lnTo>
                  <a:close/>
                </a:path>
              </a:pathLst>
            </a:custGeom>
            <a:solidFill>
              <a:srgbClr val="A89031"/>
            </a:solidFill>
          </p:spPr>
          <p:txBody>
            <a:bodyPr wrap="square" lIns="0" tIns="0" rIns="0" bIns="0" rtlCol="0"/>
            <a:lstStyle/>
            <a:p>
              <a:endParaRPr sz="1059" dirty="0">
                <a:latin typeface="Calibri Light" panose="020F0302020204030204" pitchFamily="34" charset="0"/>
                <a:cs typeface="Calibri Light" panose="020F0302020204030204" pitchFamily="34" charset="0"/>
              </a:endParaRPr>
            </a:p>
          </p:txBody>
        </p:sp>
        <p:sp>
          <p:nvSpPr>
            <p:cNvPr id="318" name="object 59"/>
            <p:cNvSpPr/>
            <p:nvPr/>
          </p:nvSpPr>
          <p:spPr>
            <a:xfrm>
              <a:off x="99155" y="1674532"/>
              <a:ext cx="536015" cy="536015"/>
            </a:xfrm>
            <a:custGeom>
              <a:avLst/>
              <a:gdLst/>
              <a:ahLst/>
              <a:cxnLst/>
              <a:rect l="l" t="t" r="r" b="b"/>
              <a:pathLst>
                <a:path w="911225" h="911225">
                  <a:moveTo>
                    <a:pt x="455612" y="0"/>
                  </a:moveTo>
                  <a:lnTo>
                    <a:pt x="381707" y="5962"/>
                  </a:lnTo>
                  <a:lnTo>
                    <a:pt x="311599" y="23226"/>
                  </a:lnTo>
                  <a:lnTo>
                    <a:pt x="246227" y="50852"/>
                  </a:lnTo>
                  <a:lnTo>
                    <a:pt x="186529" y="87903"/>
                  </a:lnTo>
                  <a:lnTo>
                    <a:pt x="133442" y="133442"/>
                  </a:lnTo>
                  <a:lnTo>
                    <a:pt x="87903" y="186529"/>
                  </a:lnTo>
                  <a:lnTo>
                    <a:pt x="50852" y="246227"/>
                  </a:lnTo>
                  <a:lnTo>
                    <a:pt x="23226" y="311599"/>
                  </a:lnTo>
                  <a:lnTo>
                    <a:pt x="5962" y="381707"/>
                  </a:lnTo>
                  <a:lnTo>
                    <a:pt x="0" y="455612"/>
                  </a:lnTo>
                  <a:lnTo>
                    <a:pt x="1510" y="492979"/>
                  </a:lnTo>
                  <a:lnTo>
                    <a:pt x="13240" y="565099"/>
                  </a:lnTo>
                  <a:lnTo>
                    <a:pt x="35802" y="632952"/>
                  </a:lnTo>
                  <a:lnTo>
                    <a:pt x="68258" y="695601"/>
                  </a:lnTo>
                  <a:lnTo>
                    <a:pt x="109670" y="752108"/>
                  </a:lnTo>
                  <a:lnTo>
                    <a:pt x="159100" y="801535"/>
                  </a:lnTo>
                  <a:lnTo>
                    <a:pt x="215610" y="842944"/>
                  </a:lnTo>
                  <a:lnTo>
                    <a:pt x="278263" y="875398"/>
                  </a:lnTo>
                  <a:lnTo>
                    <a:pt x="346120" y="897959"/>
                  </a:lnTo>
                  <a:lnTo>
                    <a:pt x="418243" y="909689"/>
                  </a:lnTo>
                  <a:lnTo>
                    <a:pt x="455612" y="911199"/>
                  </a:lnTo>
                  <a:lnTo>
                    <a:pt x="492977" y="909689"/>
                  </a:lnTo>
                  <a:lnTo>
                    <a:pt x="565095" y="897959"/>
                  </a:lnTo>
                  <a:lnTo>
                    <a:pt x="632948" y="875398"/>
                  </a:lnTo>
                  <a:lnTo>
                    <a:pt x="695599" y="842944"/>
                  </a:lnTo>
                  <a:lnTo>
                    <a:pt x="752108" y="801535"/>
                  </a:lnTo>
                  <a:lnTo>
                    <a:pt x="801538" y="752108"/>
                  </a:lnTo>
                  <a:lnTo>
                    <a:pt x="842950" y="695601"/>
                  </a:lnTo>
                  <a:lnTo>
                    <a:pt x="875407" y="632952"/>
                  </a:lnTo>
                  <a:lnTo>
                    <a:pt x="897970" y="565099"/>
                  </a:lnTo>
                  <a:lnTo>
                    <a:pt x="909701" y="492979"/>
                  </a:lnTo>
                  <a:lnTo>
                    <a:pt x="911212" y="455612"/>
                  </a:lnTo>
                  <a:lnTo>
                    <a:pt x="909701" y="418243"/>
                  </a:lnTo>
                  <a:lnTo>
                    <a:pt x="897970" y="346120"/>
                  </a:lnTo>
                  <a:lnTo>
                    <a:pt x="875407" y="278263"/>
                  </a:lnTo>
                  <a:lnTo>
                    <a:pt x="842950" y="215610"/>
                  </a:lnTo>
                  <a:lnTo>
                    <a:pt x="801538" y="159100"/>
                  </a:lnTo>
                  <a:lnTo>
                    <a:pt x="752108" y="109670"/>
                  </a:lnTo>
                  <a:lnTo>
                    <a:pt x="695599" y="68258"/>
                  </a:lnTo>
                  <a:lnTo>
                    <a:pt x="632948" y="35802"/>
                  </a:lnTo>
                  <a:lnTo>
                    <a:pt x="565095" y="13240"/>
                  </a:lnTo>
                  <a:lnTo>
                    <a:pt x="492977" y="1510"/>
                  </a:lnTo>
                  <a:lnTo>
                    <a:pt x="455612"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sz="1059" dirty="0">
                <a:latin typeface="Calibri Light" panose="020F0302020204030204" pitchFamily="34" charset="0"/>
                <a:cs typeface="Calibri Light" panose="020F0302020204030204" pitchFamily="34" charset="0"/>
              </a:endParaRPr>
            </a:p>
          </p:txBody>
        </p:sp>
        <p:sp>
          <p:nvSpPr>
            <p:cNvPr id="319" name="object 2"/>
            <p:cNvSpPr txBox="1">
              <a:spLocks/>
            </p:cNvSpPr>
            <p:nvPr/>
          </p:nvSpPr>
          <p:spPr>
            <a:xfrm>
              <a:off x="753623" y="1720259"/>
              <a:ext cx="2316332" cy="461665"/>
            </a:xfrm>
            <a:prstGeom prst="rect">
              <a:avLst/>
            </a:prstGeom>
          </p:spPr>
          <p:txBody>
            <a:bodyPr vert="horz" wrap="square" lIns="0" tIns="0" rIns="0" bIns="0" rtlCol="0">
              <a:spAutoFit/>
            </a:bodyPr>
            <a:lstStyle>
              <a:lvl1pPr marL="0">
                <a:defRPr sz="36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470">
                <a:lnSpc>
                  <a:spcPts val="1765"/>
                </a:lnSpc>
              </a:pPr>
              <a:r>
                <a:rPr lang="fr-FR" sz="1647" spc="-12" dirty="0" smtClean="0">
                  <a:latin typeface="Calibri Light" panose="020F0302020204030204" pitchFamily="34" charset="0"/>
                  <a:cs typeface="Calibri Light" panose="020F0302020204030204" pitchFamily="34" charset="0"/>
                </a:rPr>
                <a:t>Permettre au personnel d’offrir de meilleurs services</a:t>
              </a:r>
              <a:endParaRPr lang="en-CA" sz="1647" spc="-12" dirty="0">
                <a:latin typeface="Calibri Light" panose="020F0302020204030204" pitchFamily="34" charset="0"/>
                <a:cs typeface="Calibri Light" panose="020F0302020204030204" pitchFamily="34" charset="0"/>
              </a:endParaRPr>
            </a:p>
          </p:txBody>
        </p:sp>
        <p:pic>
          <p:nvPicPr>
            <p:cNvPr id="320" name="Picture 3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963" y="1715020"/>
              <a:ext cx="410885" cy="399145"/>
            </a:xfrm>
            <a:prstGeom prst="rect">
              <a:avLst/>
            </a:prstGeom>
          </p:spPr>
        </p:pic>
      </p:grpSp>
      <p:grpSp>
        <p:nvGrpSpPr>
          <p:cNvPr id="321" name="Group 320"/>
          <p:cNvGrpSpPr/>
          <p:nvPr userDrawn="1"/>
        </p:nvGrpSpPr>
        <p:grpSpPr>
          <a:xfrm>
            <a:off x="3543636" y="5962610"/>
            <a:ext cx="2704428" cy="603956"/>
            <a:chOff x="63018" y="3769622"/>
            <a:chExt cx="2704428" cy="603956"/>
          </a:xfrm>
        </p:grpSpPr>
        <p:sp>
          <p:nvSpPr>
            <p:cNvPr id="322" name="object 9"/>
            <p:cNvSpPr/>
            <p:nvPr/>
          </p:nvSpPr>
          <p:spPr>
            <a:xfrm>
              <a:off x="63018" y="3769622"/>
              <a:ext cx="2704428" cy="603956"/>
            </a:xfrm>
            <a:custGeom>
              <a:avLst/>
              <a:gdLst/>
              <a:ahLst/>
              <a:cxnLst/>
              <a:rect l="l" t="t" r="r" b="b"/>
              <a:pathLst>
                <a:path w="7505065" h="1234440">
                  <a:moveTo>
                    <a:pt x="7048080" y="0"/>
                  </a:moveTo>
                  <a:lnTo>
                    <a:pt x="0" y="0"/>
                  </a:lnTo>
                  <a:lnTo>
                    <a:pt x="0" y="1233957"/>
                  </a:lnTo>
                  <a:lnTo>
                    <a:pt x="7048080" y="1233957"/>
                  </a:lnTo>
                  <a:lnTo>
                    <a:pt x="7504709" y="636981"/>
                  </a:lnTo>
                  <a:lnTo>
                    <a:pt x="7048080" y="0"/>
                  </a:lnTo>
                  <a:close/>
                </a:path>
              </a:pathLst>
            </a:custGeom>
            <a:solidFill>
              <a:srgbClr val="1D4063"/>
            </a:solidFill>
          </p:spPr>
          <p:txBody>
            <a:bodyPr wrap="square" lIns="0" tIns="0" rIns="0" bIns="0" rtlCol="0"/>
            <a:lstStyle/>
            <a:p>
              <a:endParaRPr sz="1059" dirty="0">
                <a:latin typeface="Calibri Light" panose="020F0302020204030204" pitchFamily="34" charset="0"/>
                <a:cs typeface="Calibri Light" panose="020F0302020204030204" pitchFamily="34" charset="0"/>
              </a:endParaRPr>
            </a:p>
          </p:txBody>
        </p:sp>
        <p:sp>
          <p:nvSpPr>
            <p:cNvPr id="323" name="object 13"/>
            <p:cNvSpPr/>
            <p:nvPr/>
          </p:nvSpPr>
          <p:spPr>
            <a:xfrm>
              <a:off x="106091" y="3801559"/>
              <a:ext cx="536015" cy="536015"/>
            </a:xfrm>
            <a:custGeom>
              <a:avLst/>
              <a:gdLst/>
              <a:ahLst/>
              <a:cxnLst/>
              <a:rect l="l" t="t" r="r" b="b"/>
              <a:pathLst>
                <a:path w="911225" h="911225">
                  <a:moveTo>
                    <a:pt x="455612" y="0"/>
                  </a:moveTo>
                  <a:lnTo>
                    <a:pt x="381707" y="5963"/>
                  </a:lnTo>
                  <a:lnTo>
                    <a:pt x="311599" y="23227"/>
                  </a:lnTo>
                  <a:lnTo>
                    <a:pt x="246227" y="50855"/>
                  </a:lnTo>
                  <a:lnTo>
                    <a:pt x="186529" y="87907"/>
                  </a:lnTo>
                  <a:lnTo>
                    <a:pt x="133442" y="133446"/>
                  </a:lnTo>
                  <a:lnTo>
                    <a:pt x="87903" y="186534"/>
                  </a:lnTo>
                  <a:lnTo>
                    <a:pt x="50852" y="246233"/>
                  </a:lnTo>
                  <a:lnTo>
                    <a:pt x="23226" y="311604"/>
                  </a:lnTo>
                  <a:lnTo>
                    <a:pt x="5962" y="381710"/>
                  </a:lnTo>
                  <a:lnTo>
                    <a:pt x="0" y="455612"/>
                  </a:lnTo>
                  <a:lnTo>
                    <a:pt x="1510" y="492979"/>
                  </a:lnTo>
                  <a:lnTo>
                    <a:pt x="13240" y="565100"/>
                  </a:lnTo>
                  <a:lnTo>
                    <a:pt x="35802" y="632956"/>
                  </a:lnTo>
                  <a:lnTo>
                    <a:pt x="68258" y="695608"/>
                  </a:lnTo>
                  <a:lnTo>
                    <a:pt x="109670" y="752119"/>
                  </a:lnTo>
                  <a:lnTo>
                    <a:pt x="159100" y="801550"/>
                  </a:lnTo>
                  <a:lnTo>
                    <a:pt x="215610" y="842963"/>
                  </a:lnTo>
                  <a:lnTo>
                    <a:pt x="278263" y="875420"/>
                  </a:lnTo>
                  <a:lnTo>
                    <a:pt x="346120" y="897983"/>
                  </a:lnTo>
                  <a:lnTo>
                    <a:pt x="418243" y="909714"/>
                  </a:lnTo>
                  <a:lnTo>
                    <a:pt x="455612" y="911225"/>
                  </a:lnTo>
                  <a:lnTo>
                    <a:pt x="492977" y="909714"/>
                  </a:lnTo>
                  <a:lnTo>
                    <a:pt x="565095" y="897983"/>
                  </a:lnTo>
                  <a:lnTo>
                    <a:pt x="632948" y="875420"/>
                  </a:lnTo>
                  <a:lnTo>
                    <a:pt x="695599" y="842963"/>
                  </a:lnTo>
                  <a:lnTo>
                    <a:pt x="752108" y="801550"/>
                  </a:lnTo>
                  <a:lnTo>
                    <a:pt x="801538" y="752119"/>
                  </a:lnTo>
                  <a:lnTo>
                    <a:pt x="842950" y="695608"/>
                  </a:lnTo>
                  <a:lnTo>
                    <a:pt x="875407" y="632956"/>
                  </a:lnTo>
                  <a:lnTo>
                    <a:pt x="897970" y="565100"/>
                  </a:lnTo>
                  <a:lnTo>
                    <a:pt x="909701" y="492979"/>
                  </a:lnTo>
                  <a:lnTo>
                    <a:pt x="911212" y="455612"/>
                  </a:lnTo>
                  <a:lnTo>
                    <a:pt x="909701" y="418245"/>
                  </a:lnTo>
                  <a:lnTo>
                    <a:pt x="897970" y="346124"/>
                  </a:lnTo>
                  <a:lnTo>
                    <a:pt x="875407" y="278268"/>
                  </a:lnTo>
                  <a:lnTo>
                    <a:pt x="842950" y="215616"/>
                  </a:lnTo>
                  <a:lnTo>
                    <a:pt x="801538" y="159105"/>
                  </a:lnTo>
                  <a:lnTo>
                    <a:pt x="752108" y="109674"/>
                  </a:lnTo>
                  <a:lnTo>
                    <a:pt x="695599" y="68261"/>
                  </a:lnTo>
                  <a:lnTo>
                    <a:pt x="632948" y="35804"/>
                  </a:lnTo>
                  <a:lnTo>
                    <a:pt x="565095" y="13241"/>
                  </a:lnTo>
                  <a:lnTo>
                    <a:pt x="492977" y="1510"/>
                  </a:lnTo>
                  <a:lnTo>
                    <a:pt x="455612"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sz="1059" dirty="0">
                <a:latin typeface="Calibri Light" panose="020F0302020204030204" pitchFamily="34" charset="0"/>
                <a:cs typeface="Calibri Light" panose="020F0302020204030204" pitchFamily="34" charset="0"/>
              </a:endParaRPr>
            </a:p>
          </p:txBody>
        </p:sp>
        <p:sp>
          <p:nvSpPr>
            <p:cNvPr id="324" name="object 2"/>
            <p:cNvSpPr txBox="1">
              <a:spLocks/>
            </p:cNvSpPr>
            <p:nvPr/>
          </p:nvSpPr>
          <p:spPr>
            <a:xfrm>
              <a:off x="769308" y="3944867"/>
              <a:ext cx="1985774" cy="253467"/>
            </a:xfrm>
            <a:prstGeom prst="rect">
              <a:avLst/>
            </a:prstGeom>
          </p:spPr>
          <p:txBody>
            <a:bodyPr vert="horz" wrap="square" lIns="0" tIns="0" rIns="0" bIns="0" rtlCol="0">
              <a:spAutoFit/>
            </a:bodyPr>
            <a:lstStyle>
              <a:lvl1pPr marL="0">
                <a:defRPr sz="36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4651"/>
              <a:r>
                <a:rPr lang="en-CA" sz="1647" spc="-12" dirty="0" smtClean="0">
                  <a:latin typeface="Calibri Light" panose="020F0302020204030204" pitchFamily="34" charset="0"/>
                  <a:cs typeface="Calibri Light" panose="020F0302020204030204" pitchFamily="34" charset="0"/>
                </a:rPr>
                <a:t>Collaborer largement</a:t>
              </a:r>
            </a:p>
          </p:txBody>
        </p:sp>
        <p:pic>
          <p:nvPicPr>
            <p:cNvPr id="325" name="Picture 3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2553" y="3844515"/>
              <a:ext cx="423076" cy="428432"/>
            </a:xfrm>
            <a:prstGeom prst="rect">
              <a:avLst/>
            </a:prstGeom>
          </p:spPr>
        </p:pic>
      </p:grpSp>
      <p:grpSp>
        <p:nvGrpSpPr>
          <p:cNvPr id="326" name="Group 325"/>
          <p:cNvGrpSpPr/>
          <p:nvPr userDrawn="1"/>
        </p:nvGrpSpPr>
        <p:grpSpPr>
          <a:xfrm>
            <a:off x="-1352485" y="1024339"/>
            <a:ext cx="3917598" cy="602125"/>
            <a:chOff x="52363" y="3064331"/>
            <a:chExt cx="3917598" cy="602125"/>
          </a:xfrm>
        </p:grpSpPr>
        <p:sp>
          <p:nvSpPr>
            <p:cNvPr id="327" name="bk object 29"/>
            <p:cNvSpPr/>
            <p:nvPr/>
          </p:nvSpPr>
          <p:spPr>
            <a:xfrm>
              <a:off x="52363" y="3064331"/>
              <a:ext cx="3547181" cy="602125"/>
            </a:xfrm>
            <a:custGeom>
              <a:avLst/>
              <a:gdLst/>
              <a:ahLst/>
              <a:cxnLst/>
              <a:rect l="l" t="t" r="r" b="b"/>
              <a:pathLst>
                <a:path w="7505065" h="1234439">
                  <a:moveTo>
                    <a:pt x="7048080" y="0"/>
                  </a:moveTo>
                  <a:lnTo>
                    <a:pt x="0" y="0"/>
                  </a:lnTo>
                  <a:lnTo>
                    <a:pt x="0" y="1233957"/>
                  </a:lnTo>
                  <a:lnTo>
                    <a:pt x="7048080" y="1233957"/>
                  </a:lnTo>
                  <a:lnTo>
                    <a:pt x="7504709" y="596950"/>
                  </a:lnTo>
                  <a:lnTo>
                    <a:pt x="7048080" y="0"/>
                  </a:lnTo>
                  <a:close/>
                </a:path>
              </a:pathLst>
            </a:custGeom>
            <a:solidFill>
              <a:srgbClr val="2FA3A1"/>
            </a:solidFill>
          </p:spPr>
          <p:txBody>
            <a:bodyPr wrap="square" lIns="0" tIns="0" rIns="0" bIns="0" rtlCol="0"/>
            <a:lstStyle/>
            <a:p>
              <a:endParaRPr sz="1059" dirty="0">
                <a:latin typeface="Calibri Light" panose="020F0302020204030204" pitchFamily="34" charset="0"/>
                <a:cs typeface="Calibri Light" panose="020F0302020204030204" pitchFamily="34" charset="0"/>
              </a:endParaRPr>
            </a:p>
          </p:txBody>
        </p:sp>
        <p:sp>
          <p:nvSpPr>
            <p:cNvPr id="328" name="bk object 33"/>
            <p:cNvSpPr/>
            <p:nvPr/>
          </p:nvSpPr>
          <p:spPr>
            <a:xfrm>
              <a:off x="98258" y="3079937"/>
              <a:ext cx="536015" cy="536015"/>
            </a:xfrm>
            <a:custGeom>
              <a:avLst/>
              <a:gdLst/>
              <a:ahLst/>
              <a:cxnLst/>
              <a:rect l="l" t="t" r="r" b="b"/>
              <a:pathLst>
                <a:path w="911225" h="911225">
                  <a:moveTo>
                    <a:pt x="455612" y="0"/>
                  </a:moveTo>
                  <a:lnTo>
                    <a:pt x="381707" y="5963"/>
                  </a:lnTo>
                  <a:lnTo>
                    <a:pt x="311599" y="23227"/>
                  </a:lnTo>
                  <a:lnTo>
                    <a:pt x="246227" y="50855"/>
                  </a:lnTo>
                  <a:lnTo>
                    <a:pt x="186529" y="87907"/>
                  </a:lnTo>
                  <a:lnTo>
                    <a:pt x="133442" y="133446"/>
                  </a:lnTo>
                  <a:lnTo>
                    <a:pt x="87903" y="186534"/>
                  </a:lnTo>
                  <a:lnTo>
                    <a:pt x="50852" y="246233"/>
                  </a:lnTo>
                  <a:lnTo>
                    <a:pt x="23226" y="311604"/>
                  </a:lnTo>
                  <a:lnTo>
                    <a:pt x="5962" y="381710"/>
                  </a:lnTo>
                  <a:lnTo>
                    <a:pt x="0" y="455612"/>
                  </a:lnTo>
                  <a:lnTo>
                    <a:pt x="1510" y="492979"/>
                  </a:lnTo>
                  <a:lnTo>
                    <a:pt x="13240" y="565100"/>
                  </a:lnTo>
                  <a:lnTo>
                    <a:pt x="35802" y="632956"/>
                  </a:lnTo>
                  <a:lnTo>
                    <a:pt x="68258" y="695608"/>
                  </a:lnTo>
                  <a:lnTo>
                    <a:pt x="109670" y="752119"/>
                  </a:lnTo>
                  <a:lnTo>
                    <a:pt x="159100" y="801550"/>
                  </a:lnTo>
                  <a:lnTo>
                    <a:pt x="215610" y="842963"/>
                  </a:lnTo>
                  <a:lnTo>
                    <a:pt x="278263" y="875420"/>
                  </a:lnTo>
                  <a:lnTo>
                    <a:pt x="346120" y="897983"/>
                  </a:lnTo>
                  <a:lnTo>
                    <a:pt x="418243" y="909714"/>
                  </a:lnTo>
                  <a:lnTo>
                    <a:pt x="455612" y="911225"/>
                  </a:lnTo>
                  <a:lnTo>
                    <a:pt x="492977" y="909714"/>
                  </a:lnTo>
                  <a:lnTo>
                    <a:pt x="565095" y="897983"/>
                  </a:lnTo>
                  <a:lnTo>
                    <a:pt x="632948" y="875420"/>
                  </a:lnTo>
                  <a:lnTo>
                    <a:pt x="695599" y="842963"/>
                  </a:lnTo>
                  <a:lnTo>
                    <a:pt x="752108" y="801550"/>
                  </a:lnTo>
                  <a:lnTo>
                    <a:pt x="801538" y="752119"/>
                  </a:lnTo>
                  <a:lnTo>
                    <a:pt x="842950" y="695608"/>
                  </a:lnTo>
                  <a:lnTo>
                    <a:pt x="875407" y="632956"/>
                  </a:lnTo>
                  <a:lnTo>
                    <a:pt x="897970" y="565100"/>
                  </a:lnTo>
                  <a:lnTo>
                    <a:pt x="909701" y="492979"/>
                  </a:lnTo>
                  <a:lnTo>
                    <a:pt x="911212" y="455612"/>
                  </a:lnTo>
                  <a:lnTo>
                    <a:pt x="909701" y="418245"/>
                  </a:lnTo>
                  <a:lnTo>
                    <a:pt x="897970" y="346124"/>
                  </a:lnTo>
                  <a:lnTo>
                    <a:pt x="875407" y="278268"/>
                  </a:lnTo>
                  <a:lnTo>
                    <a:pt x="842950" y="215616"/>
                  </a:lnTo>
                  <a:lnTo>
                    <a:pt x="801538" y="159105"/>
                  </a:lnTo>
                  <a:lnTo>
                    <a:pt x="752108" y="109674"/>
                  </a:lnTo>
                  <a:lnTo>
                    <a:pt x="695599" y="68261"/>
                  </a:lnTo>
                  <a:lnTo>
                    <a:pt x="632948" y="35804"/>
                  </a:lnTo>
                  <a:lnTo>
                    <a:pt x="565095" y="13241"/>
                  </a:lnTo>
                  <a:lnTo>
                    <a:pt x="492977" y="1510"/>
                  </a:lnTo>
                  <a:lnTo>
                    <a:pt x="455612"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sz="1059" dirty="0">
                <a:latin typeface="Calibri Light" panose="020F0302020204030204" pitchFamily="34" charset="0"/>
                <a:cs typeface="Calibri Light" panose="020F0302020204030204" pitchFamily="34" charset="0"/>
              </a:endParaRPr>
            </a:p>
          </p:txBody>
        </p:sp>
        <p:pic>
          <p:nvPicPr>
            <p:cNvPr id="329" name="Picture 3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9487" y="3096813"/>
              <a:ext cx="519139" cy="519139"/>
            </a:xfrm>
            <a:prstGeom prst="rect">
              <a:avLst/>
            </a:prstGeom>
          </p:spPr>
        </p:pic>
        <p:sp>
          <p:nvSpPr>
            <p:cNvPr id="330" name="object 2"/>
            <p:cNvSpPr txBox="1">
              <a:spLocks/>
            </p:cNvSpPr>
            <p:nvPr/>
          </p:nvSpPr>
          <p:spPr>
            <a:xfrm>
              <a:off x="749416" y="3134561"/>
              <a:ext cx="3220545" cy="461665"/>
            </a:xfrm>
            <a:prstGeom prst="rect">
              <a:avLst/>
            </a:prstGeom>
          </p:spPr>
          <p:txBody>
            <a:bodyPr vert="horz" wrap="square" lIns="0" tIns="0" rIns="0" bIns="0" rtlCol="0">
              <a:spAutoFit/>
            </a:bodyPr>
            <a:lstStyle>
              <a:lvl1pPr marL="0">
                <a:defRPr sz="36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470" marR="511705" indent="7097">
                <a:lnSpc>
                  <a:spcPts val="1765"/>
                </a:lnSpc>
              </a:pPr>
              <a:r>
                <a:rPr lang="fr-FR" sz="1650" dirty="0" smtClean="0">
                  <a:latin typeface="Calibri Light" panose="020F0302020204030204" pitchFamily="34" charset="0"/>
                  <a:cs typeface="Calibri Light" panose="020F0302020204030204" pitchFamily="34" charset="0"/>
                </a:rPr>
                <a:t>Effectuer des itérations et des améliorations constamment</a:t>
              </a:r>
              <a:endParaRPr lang="en-CA" sz="1650" dirty="0">
                <a:latin typeface="Calibri Light" panose="020F0302020204030204" pitchFamily="34" charset="0"/>
                <a:cs typeface="Calibri Light" panose="020F0302020204030204" pitchFamily="34" charset="0"/>
              </a:endParaRPr>
            </a:p>
          </p:txBody>
        </p:sp>
      </p:grpSp>
      <p:grpSp>
        <p:nvGrpSpPr>
          <p:cNvPr id="331" name="Group 330"/>
          <p:cNvGrpSpPr/>
          <p:nvPr userDrawn="1"/>
        </p:nvGrpSpPr>
        <p:grpSpPr>
          <a:xfrm>
            <a:off x="-939736" y="3550958"/>
            <a:ext cx="3266741" cy="608866"/>
            <a:chOff x="3322707" y="1599421"/>
            <a:chExt cx="3266741" cy="608866"/>
          </a:xfrm>
        </p:grpSpPr>
        <p:sp>
          <p:nvSpPr>
            <p:cNvPr id="332" name="bk object 37"/>
            <p:cNvSpPr/>
            <p:nvPr/>
          </p:nvSpPr>
          <p:spPr>
            <a:xfrm>
              <a:off x="3322707" y="1599421"/>
              <a:ext cx="2844800" cy="608866"/>
            </a:xfrm>
            <a:custGeom>
              <a:avLst/>
              <a:gdLst/>
              <a:ahLst/>
              <a:cxnLst/>
              <a:rect l="l" t="t" r="r" b="b"/>
              <a:pathLst>
                <a:path w="7505065" h="1234439">
                  <a:moveTo>
                    <a:pt x="7047941" y="0"/>
                  </a:moveTo>
                  <a:lnTo>
                    <a:pt x="0" y="0"/>
                  </a:lnTo>
                  <a:lnTo>
                    <a:pt x="0" y="1233957"/>
                  </a:lnTo>
                  <a:lnTo>
                    <a:pt x="7047941" y="1233957"/>
                  </a:lnTo>
                  <a:lnTo>
                    <a:pt x="7504557" y="596976"/>
                  </a:lnTo>
                  <a:lnTo>
                    <a:pt x="7047941" y="0"/>
                  </a:lnTo>
                  <a:close/>
                </a:path>
              </a:pathLst>
            </a:custGeom>
            <a:solidFill>
              <a:srgbClr val="6C9F41"/>
            </a:solidFill>
          </p:spPr>
          <p:txBody>
            <a:bodyPr wrap="square" lIns="0" tIns="0" rIns="0" bIns="0" rtlCol="0"/>
            <a:lstStyle/>
            <a:p>
              <a:endParaRPr sz="1059" dirty="0">
                <a:latin typeface="Calibri Light" panose="020F0302020204030204" pitchFamily="34" charset="0"/>
                <a:cs typeface="Calibri Light" panose="020F0302020204030204" pitchFamily="34" charset="0"/>
              </a:endParaRPr>
            </a:p>
          </p:txBody>
        </p:sp>
        <p:sp>
          <p:nvSpPr>
            <p:cNvPr id="333" name="bk object 41"/>
            <p:cNvSpPr/>
            <p:nvPr/>
          </p:nvSpPr>
          <p:spPr>
            <a:xfrm>
              <a:off x="3366647" y="1628800"/>
              <a:ext cx="536015" cy="536015"/>
            </a:xfrm>
            <a:custGeom>
              <a:avLst/>
              <a:gdLst/>
              <a:ahLst/>
              <a:cxnLst/>
              <a:rect l="l" t="t" r="r" b="b"/>
              <a:pathLst>
                <a:path w="911225" h="911225">
                  <a:moveTo>
                    <a:pt x="455612" y="0"/>
                  </a:moveTo>
                  <a:lnTo>
                    <a:pt x="381710" y="5962"/>
                  </a:lnTo>
                  <a:lnTo>
                    <a:pt x="311604" y="23226"/>
                  </a:lnTo>
                  <a:lnTo>
                    <a:pt x="246233" y="50852"/>
                  </a:lnTo>
                  <a:lnTo>
                    <a:pt x="186534" y="87903"/>
                  </a:lnTo>
                  <a:lnTo>
                    <a:pt x="133446" y="133442"/>
                  </a:lnTo>
                  <a:lnTo>
                    <a:pt x="87907" y="186529"/>
                  </a:lnTo>
                  <a:lnTo>
                    <a:pt x="50855" y="246227"/>
                  </a:lnTo>
                  <a:lnTo>
                    <a:pt x="23227" y="311599"/>
                  </a:lnTo>
                  <a:lnTo>
                    <a:pt x="5963" y="381707"/>
                  </a:lnTo>
                  <a:lnTo>
                    <a:pt x="0" y="455612"/>
                  </a:lnTo>
                  <a:lnTo>
                    <a:pt x="1510" y="492979"/>
                  </a:lnTo>
                  <a:lnTo>
                    <a:pt x="13241" y="565099"/>
                  </a:lnTo>
                  <a:lnTo>
                    <a:pt x="35804" y="632952"/>
                  </a:lnTo>
                  <a:lnTo>
                    <a:pt x="68261" y="695601"/>
                  </a:lnTo>
                  <a:lnTo>
                    <a:pt x="109674" y="752108"/>
                  </a:lnTo>
                  <a:lnTo>
                    <a:pt x="159105" y="801535"/>
                  </a:lnTo>
                  <a:lnTo>
                    <a:pt x="215616" y="842944"/>
                  </a:lnTo>
                  <a:lnTo>
                    <a:pt x="278268" y="875398"/>
                  </a:lnTo>
                  <a:lnTo>
                    <a:pt x="346124" y="897959"/>
                  </a:lnTo>
                  <a:lnTo>
                    <a:pt x="418245" y="909689"/>
                  </a:lnTo>
                  <a:lnTo>
                    <a:pt x="455612" y="911199"/>
                  </a:lnTo>
                  <a:lnTo>
                    <a:pt x="492977" y="909689"/>
                  </a:lnTo>
                  <a:lnTo>
                    <a:pt x="565096" y="897959"/>
                  </a:lnTo>
                  <a:lnTo>
                    <a:pt x="632950" y="875398"/>
                  </a:lnTo>
                  <a:lnTo>
                    <a:pt x="695602" y="842944"/>
                  </a:lnTo>
                  <a:lnTo>
                    <a:pt x="752113" y="801535"/>
                  </a:lnTo>
                  <a:lnTo>
                    <a:pt x="801545" y="752108"/>
                  </a:lnTo>
                  <a:lnTo>
                    <a:pt x="842960" y="695601"/>
                  </a:lnTo>
                  <a:lnTo>
                    <a:pt x="875418" y="632952"/>
                  </a:lnTo>
                  <a:lnTo>
                    <a:pt x="897982" y="565099"/>
                  </a:lnTo>
                  <a:lnTo>
                    <a:pt x="909714" y="492979"/>
                  </a:lnTo>
                  <a:lnTo>
                    <a:pt x="911225" y="455612"/>
                  </a:lnTo>
                  <a:lnTo>
                    <a:pt x="909714" y="418243"/>
                  </a:lnTo>
                  <a:lnTo>
                    <a:pt x="897982" y="346120"/>
                  </a:lnTo>
                  <a:lnTo>
                    <a:pt x="875418" y="278263"/>
                  </a:lnTo>
                  <a:lnTo>
                    <a:pt x="842960" y="215610"/>
                  </a:lnTo>
                  <a:lnTo>
                    <a:pt x="801545" y="159100"/>
                  </a:lnTo>
                  <a:lnTo>
                    <a:pt x="752113" y="109670"/>
                  </a:lnTo>
                  <a:lnTo>
                    <a:pt x="695602" y="68258"/>
                  </a:lnTo>
                  <a:lnTo>
                    <a:pt x="632950" y="35802"/>
                  </a:lnTo>
                  <a:lnTo>
                    <a:pt x="565096" y="13240"/>
                  </a:lnTo>
                  <a:lnTo>
                    <a:pt x="492977" y="1510"/>
                  </a:lnTo>
                  <a:lnTo>
                    <a:pt x="455612"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sz="1059" dirty="0">
                <a:latin typeface="Calibri Light" panose="020F0302020204030204" pitchFamily="34" charset="0"/>
                <a:cs typeface="Calibri Light" panose="020F0302020204030204" pitchFamily="34" charset="0"/>
              </a:endParaRPr>
            </a:p>
          </p:txBody>
        </p:sp>
        <p:sp>
          <p:nvSpPr>
            <p:cNvPr id="334" name="object 2"/>
            <p:cNvSpPr txBox="1">
              <a:spLocks/>
            </p:cNvSpPr>
            <p:nvPr/>
          </p:nvSpPr>
          <p:spPr>
            <a:xfrm>
              <a:off x="4057632" y="1638325"/>
              <a:ext cx="2531816" cy="538609"/>
            </a:xfrm>
            <a:prstGeom prst="rect">
              <a:avLst/>
            </a:prstGeom>
          </p:spPr>
          <p:txBody>
            <a:bodyPr vert="horz" wrap="square" lIns="0" tIns="0" rIns="0" bIns="0" rtlCol="0">
              <a:spAutoFit/>
            </a:bodyPr>
            <a:lstStyle>
              <a:lvl1pPr marL="0">
                <a:defRPr sz="36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470" marR="511705" indent="7097">
                <a:lnSpc>
                  <a:spcPts val="2118"/>
                </a:lnSpc>
              </a:pPr>
              <a:r>
                <a:rPr lang="en-CA" sz="1647" spc="-3" dirty="0" smtClean="0">
                  <a:latin typeface="Calibri Light" panose="020F0302020204030204" pitchFamily="34" charset="0"/>
                  <a:cs typeface="Calibri Light" panose="020F0302020204030204" pitchFamily="34" charset="0"/>
                </a:rPr>
                <a:t>Travailler ouvertement par défaut</a:t>
              </a:r>
              <a:endParaRPr lang="en-CA" sz="1647" spc="-3" dirty="0">
                <a:latin typeface="Calibri Light" panose="020F0302020204030204" pitchFamily="34" charset="0"/>
                <a:cs typeface="Calibri Light" panose="020F0302020204030204" pitchFamily="34" charset="0"/>
              </a:endParaRPr>
            </a:p>
          </p:txBody>
        </p:sp>
        <p:pic>
          <p:nvPicPr>
            <p:cNvPr id="335" name="Picture 3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40970" y="1686521"/>
              <a:ext cx="387369" cy="420572"/>
            </a:xfrm>
            <a:prstGeom prst="rect">
              <a:avLst/>
            </a:prstGeom>
          </p:spPr>
        </p:pic>
      </p:grpSp>
      <p:grpSp>
        <p:nvGrpSpPr>
          <p:cNvPr id="347" name="Group 346"/>
          <p:cNvGrpSpPr/>
          <p:nvPr userDrawn="1"/>
        </p:nvGrpSpPr>
        <p:grpSpPr>
          <a:xfrm>
            <a:off x="167014" y="5445676"/>
            <a:ext cx="2744259" cy="608866"/>
            <a:chOff x="324083" y="1704105"/>
            <a:chExt cx="2744259" cy="608866"/>
          </a:xfrm>
        </p:grpSpPr>
        <p:sp>
          <p:nvSpPr>
            <p:cNvPr id="348" name="object 65"/>
            <p:cNvSpPr/>
            <p:nvPr/>
          </p:nvSpPr>
          <p:spPr>
            <a:xfrm>
              <a:off x="324083" y="1704105"/>
              <a:ext cx="2701195" cy="608866"/>
            </a:xfrm>
            <a:custGeom>
              <a:avLst/>
              <a:gdLst/>
              <a:ahLst/>
              <a:cxnLst/>
              <a:rect l="l" t="t" r="r" b="b"/>
              <a:pathLst>
                <a:path w="7531734" h="1234439">
                  <a:moveTo>
                    <a:pt x="7072934" y="0"/>
                  </a:moveTo>
                  <a:lnTo>
                    <a:pt x="0" y="0"/>
                  </a:lnTo>
                  <a:lnTo>
                    <a:pt x="0" y="1233957"/>
                  </a:lnTo>
                  <a:lnTo>
                    <a:pt x="7072934" y="1233957"/>
                  </a:lnTo>
                  <a:lnTo>
                    <a:pt x="7531176" y="636981"/>
                  </a:lnTo>
                  <a:lnTo>
                    <a:pt x="7072934" y="0"/>
                  </a:lnTo>
                  <a:close/>
                </a:path>
              </a:pathLst>
            </a:custGeom>
            <a:solidFill>
              <a:srgbClr val="D5802A"/>
            </a:solidFill>
          </p:spPr>
          <p:txBody>
            <a:bodyPr wrap="square" lIns="0" tIns="0" rIns="0" bIns="0" rtlCol="0"/>
            <a:lstStyle/>
            <a:p>
              <a:endParaRPr sz="1059" dirty="0">
                <a:latin typeface="Calibri Light" panose="020F0302020204030204" pitchFamily="34" charset="0"/>
                <a:cs typeface="Calibri Light" panose="020F0302020204030204" pitchFamily="34" charset="0"/>
              </a:endParaRPr>
            </a:p>
          </p:txBody>
        </p:sp>
        <p:sp>
          <p:nvSpPr>
            <p:cNvPr id="349" name="object 69"/>
            <p:cNvSpPr/>
            <p:nvPr/>
          </p:nvSpPr>
          <p:spPr>
            <a:xfrm>
              <a:off x="367149" y="1733484"/>
              <a:ext cx="536015" cy="536388"/>
            </a:xfrm>
            <a:custGeom>
              <a:avLst/>
              <a:gdLst/>
              <a:ahLst/>
              <a:cxnLst/>
              <a:rect l="l" t="t" r="r" b="b"/>
              <a:pathLst>
                <a:path w="911225" h="911860">
                  <a:moveTo>
                    <a:pt x="455612" y="0"/>
                  </a:moveTo>
                  <a:lnTo>
                    <a:pt x="381710" y="5963"/>
                  </a:lnTo>
                  <a:lnTo>
                    <a:pt x="311604" y="23227"/>
                  </a:lnTo>
                  <a:lnTo>
                    <a:pt x="246233" y="50855"/>
                  </a:lnTo>
                  <a:lnTo>
                    <a:pt x="186534" y="87907"/>
                  </a:lnTo>
                  <a:lnTo>
                    <a:pt x="133446" y="133446"/>
                  </a:lnTo>
                  <a:lnTo>
                    <a:pt x="87907" y="186534"/>
                  </a:lnTo>
                  <a:lnTo>
                    <a:pt x="50855" y="246233"/>
                  </a:lnTo>
                  <a:lnTo>
                    <a:pt x="23227" y="311604"/>
                  </a:lnTo>
                  <a:lnTo>
                    <a:pt x="5963" y="381710"/>
                  </a:lnTo>
                  <a:lnTo>
                    <a:pt x="0" y="455612"/>
                  </a:lnTo>
                  <a:lnTo>
                    <a:pt x="1510" y="492981"/>
                  </a:lnTo>
                  <a:lnTo>
                    <a:pt x="13241" y="565106"/>
                  </a:lnTo>
                  <a:lnTo>
                    <a:pt x="35804" y="632965"/>
                  </a:lnTo>
                  <a:lnTo>
                    <a:pt x="68261" y="695621"/>
                  </a:lnTo>
                  <a:lnTo>
                    <a:pt x="109674" y="752135"/>
                  </a:lnTo>
                  <a:lnTo>
                    <a:pt x="159105" y="801568"/>
                  </a:lnTo>
                  <a:lnTo>
                    <a:pt x="215616" y="842984"/>
                  </a:lnTo>
                  <a:lnTo>
                    <a:pt x="278268" y="875443"/>
                  </a:lnTo>
                  <a:lnTo>
                    <a:pt x="346124" y="898008"/>
                  </a:lnTo>
                  <a:lnTo>
                    <a:pt x="418245" y="909739"/>
                  </a:lnTo>
                  <a:lnTo>
                    <a:pt x="455612" y="911250"/>
                  </a:lnTo>
                  <a:lnTo>
                    <a:pt x="492977" y="909739"/>
                  </a:lnTo>
                  <a:lnTo>
                    <a:pt x="565096" y="898008"/>
                  </a:lnTo>
                  <a:lnTo>
                    <a:pt x="632950" y="875443"/>
                  </a:lnTo>
                  <a:lnTo>
                    <a:pt x="695602" y="842984"/>
                  </a:lnTo>
                  <a:lnTo>
                    <a:pt x="752113" y="801568"/>
                  </a:lnTo>
                  <a:lnTo>
                    <a:pt x="801545" y="752135"/>
                  </a:lnTo>
                  <a:lnTo>
                    <a:pt x="842960" y="695621"/>
                  </a:lnTo>
                  <a:lnTo>
                    <a:pt x="875418" y="632965"/>
                  </a:lnTo>
                  <a:lnTo>
                    <a:pt x="897982" y="565106"/>
                  </a:lnTo>
                  <a:lnTo>
                    <a:pt x="909714" y="492981"/>
                  </a:lnTo>
                  <a:lnTo>
                    <a:pt x="911225" y="455612"/>
                  </a:lnTo>
                  <a:lnTo>
                    <a:pt x="909714" y="418245"/>
                  </a:lnTo>
                  <a:lnTo>
                    <a:pt x="897982" y="346124"/>
                  </a:lnTo>
                  <a:lnTo>
                    <a:pt x="875418" y="278268"/>
                  </a:lnTo>
                  <a:lnTo>
                    <a:pt x="842960" y="215616"/>
                  </a:lnTo>
                  <a:lnTo>
                    <a:pt x="801545" y="159105"/>
                  </a:lnTo>
                  <a:lnTo>
                    <a:pt x="752113" y="109674"/>
                  </a:lnTo>
                  <a:lnTo>
                    <a:pt x="695602" y="68261"/>
                  </a:lnTo>
                  <a:lnTo>
                    <a:pt x="632950" y="35804"/>
                  </a:lnTo>
                  <a:lnTo>
                    <a:pt x="565096" y="13241"/>
                  </a:lnTo>
                  <a:lnTo>
                    <a:pt x="492977" y="1510"/>
                  </a:lnTo>
                  <a:lnTo>
                    <a:pt x="455612"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sz="1059" dirty="0">
                <a:latin typeface="Calibri Light" panose="020F0302020204030204" pitchFamily="34" charset="0"/>
                <a:cs typeface="Calibri Light" panose="020F0302020204030204" pitchFamily="34" charset="0"/>
              </a:endParaRPr>
            </a:p>
          </p:txBody>
        </p:sp>
        <p:sp>
          <p:nvSpPr>
            <p:cNvPr id="350" name="object 2"/>
            <p:cNvSpPr txBox="1">
              <a:spLocks/>
            </p:cNvSpPr>
            <p:nvPr/>
          </p:nvSpPr>
          <p:spPr>
            <a:xfrm>
              <a:off x="1030374" y="1785218"/>
              <a:ext cx="2037968" cy="461665"/>
            </a:xfrm>
            <a:prstGeom prst="rect">
              <a:avLst/>
            </a:prstGeom>
          </p:spPr>
          <p:txBody>
            <a:bodyPr vert="horz" wrap="square" lIns="0" tIns="0" rIns="0" bIns="0" rtlCol="0">
              <a:spAutoFit/>
            </a:bodyPr>
            <a:lstStyle>
              <a:lvl1pPr marL="0">
                <a:defRPr sz="36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470">
                <a:lnSpc>
                  <a:spcPts val="1765"/>
                </a:lnSpc>
              </a:pPr>
              <a:r>
                <a:rPr lang="fr-FR" sz="1647" spc="-12" dirty="0" smtClean="0">
                  <a:latin typeface="Calibri Light" panose="020F0302020204030204" pitchFamily="34" charset="0"/>
                  <a:cs typeface="Calibri Light" panose="020F0302020204030204" pitchFamily="34" charset="0"/>
                </a:rPr>
                <a:t>Intégrer l’accessibilité dès le départ</a:t>
              </a:r>
            </a:p>
          </p:txBody>
        </p:sp>
        <p:pic>
          <p:nvPicPr>
            <p:cNvPr id="351" name="Picture 35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7476" y="1829596"/>
              <a:ext cx="343001" cy="411602"/>
            </a:xfrm>
            <a:prstGeom prst="rect">
              <a:avLst/>
            </a:prstGeom>
          </p:spPr>
        </p:pic>
      </p:grpSp>
      <p:grpSp>
        <p:nvGrpSpPr>
          <p:cNvPr id="352" name="Group 351"/>
          <p:cNvGrpSpPr/>
          <p:nvPr userDrawn="1"/>
        </p:nvGrpSpPr>
        <p:grpSpPr>
          <a:xfrm>
            <a:off x="3101256" y="4851165"/>
            <a:ext cx="3737696" cy="605033"/>
            <a:chOff x="3325878" y="4836394"/>
            <a:chExt cx="3737696" cy="605033"/>
          </a:xfrm>
        </p:grpSpPr>
        <p:sp>
          <p:nvSpPr>
            <p:cNvPr id="353" name="bk object 58"/>
            <p:cNvSpPr/>
            <p:nvPr/>
          </p:nvSpPr>
          <p:spPr>
            <a:xfrm>
              <a:off x="3325878" y="4836394"/>
              <a:ext cx="3737696" cy="605033"/>
            </a:xfrm>
            <a:custGeom>
              <a:avLst/>
              <a:gdLst/>
              <a:ahLst/>
              <a:cxnLst/>
              <a:rect l="l" t="t" r="r" b="b"/>
              <a:pathLst>
                <a:path w="7531734" h="1234440">
                  <a:moveTo>
                    <a:pt x="7072934" y="0"/>
                  </a:moveTo>
                  <a:lnTo>
                    <a:pt x="0" y="0"/>
                  </a:lnTo>
                  <a:lnTo>
                    <a:pt x="0" y="1233957"/>
                  </a:lnTo>
                  <a:lnTo>
                    <a:pt x="7072934" y="1233957"/>
                  </a:lnTo>
                  <a:lnTo>
                    <a:pt x="7531176" y="596976"/>
                  </a:lnTo>
                  <a:lnTo>
                    <a:pt x="7072934" y="0"/>
                  </a:lnTo>
                  <a:close/>
                </a:path>
              </a:pathLst>
            </a:custGeom>
            <a:solidFill>
              <a:srgbClr val="D5802A"/>
            </a:solidFill>
          </p:spPr>
          <p:txBody>
            <a:bodyPr wrap="square" lIns="0" tIns="0" rIns="0" bIns="0" rtlCol="0"/>
            <a:lstStyle/>
            <a:p>
              <a:endParaRPr sz="1059" dirty="0">
                <a:latin typeface="Calibri Light" panose="020F0302020204030204" pitchFamily="34" charset="0"/>
                <a:cs typeface="Calibri Light" panose="020F0302020204030204" pitchFamily="34" charset="0"/>
              </a:endParaRPr>
            </a:p>
          </p:txBody>
        </p:sp>
        <p:sp>
          <p:nvSpPr>
            <p:cNvPr id="354" name="object 4"/>
            <p:cNvSpPr/>
            <p:nvPr/>
          </p:nvSpPr>
          <p:spPr>
            <a:xfrm>
              <a:off x="3369821" y="4869160"/>
              <a:ext cx="536015" cy="536015"/>
            </a:xfrm>
            <a:custGeom>
              <a:avLst/>
              <a:gdLst/>
              <a:ahLst/>
              <a:cxnLst/>
              <a:rect l="l" t="t" r="r" b="b"/>
              <a:pathLst>
                <a:path w="911225" h="911225">
                  <a:moveTo>
                    <a:pt x="455612" y="0"/>
                  </a:moveTo>
                  <a:lnTo>
                    <a:pt x="381707" y="5963"/>
                  </a:lnTo>
                  <a:lnTo>
                    <a:pt x="311599" y="23227"/>
                  </a:lnTo>
                  <a:lnTo>
                    <a:pt x="246227" y="50855"/>
                  </a:lnTo>
                  <a:lnTo>
                    <a:pt x="186529" y="87907"/>
                  </a:lnTo>
                  <a:lnTo>
                    <a:pt x="133442" y="133446"/>
                  </a:lnTo>
                  <a:lnTo>
                    <a:pt x="87903" y="186534"/>
                  </a:lnTo>
                  <a:lnTo>
                    <a:pt x="50852" y="246233"/>
                  </a:lnTo>
                  <a:lnTo>
                    <a:pt x="23226" y="311604"/>
                  </a:lnTo>
                  <a:lnTo>
                    <a:pt x="5962" y="381710"/>
                  </a:lnTo>
                  <a:lnTo>
                    <a:pt x="0" y="455612"/>
                  </a:lnTo>
                  <a:lnTo>
                    <a:pt x="1510" y="492979"/>
                  </a:lnTo>
                  <a:lnTo>
                    <a:pt x="13240" y="565100"/>
                  </a:lnTo>
                  <a:lnTo>
                    <a:pt x="35802" y="632956"/>
                  </a:lnTo>
                  <a:lnTo>
                    <a:pt x="68258" y="695608"/>
                  </a:lnTo>
                  <a:lnTo>
                    <a:pt x="109670" y="752119"/>
                  </a:lnTo>
                  <a:lnTo>
                    <a:pt x="159100" y="801550"/>
                  </a:lnTo>
                  <a:lnTo>
                    <a:pt x="215610" y="842963"/>
                  </a:lnTo>
                  <a:lnTo>
                    <a:pt x="278263" y="875420"/>
                  </a:lnTo>
                  <a:lnTo>
                    <a:pt x="346120" y="897983"/>
                  </a:lnTo>
                  <a:lnTo>
                    <a:pt x="418243" y="909714"/>
                  </a:lnTo>
                  <a:lnTo>
                    <a:pt x="455612" y="911225"/>
                  </a:lnTo>
                  <a:lnTo>
                    <a:pt x="492977" y="909714"/>
                  </a:lnTo>
                  <a:lnTo>
                    <a:pt x="565095" y="897983"/>
                  </a:lnTo>
                  <a:lnTo>
                    <a:pt x="632948" y="875420"/>
                  </a:lnTo>
                  <a:lnTo>
                    <a:pt x="695599" y="842963"/>
                  </a:lnTo>
                  <a:lnTo>
                    <a:pt x="752108" y="801550"/>
                  </a:lnTo>
                  <a:lnTo>
                    <a:pt x="801538" y="752119"/>
                  </a:lnTo>
                  <a:lnTo>
                    <a:pt x="842950" y="695608"/>
                  </a:lnTo>
                  <a:lnTo>
                    <a:pt x="875407" y="632956"/>
                  </a:lnTo>
                  <a:lnTo>
                    <a:pt x="897970" y="565100"/>
                  </a:lnTo>
                  <a:lnTo>
                    <a:pt x="909701" y="492979"/>
                  </a:lnTo>
                  <a:lnTo>
                    <a:pt x="911212" y="455612"/>
                  </a:lnTo>
                  <a:lnTo>
                    <a:pt x="909701" y="418245"/>
                  </a:lnTo>
                  <a:lnTo>
                    <a:pt x="897970" y="346124"/>
                  </a:lnTo>
                  <a:lnTo>
                    <a:pt x="875407" y="278268"/>
                  </a:lnTo>
                  <a:lnTo>
                    <a:pt x="842950" y="215616"/>
                  </a:lnTo>
                  <a:lnTo>
                    <a:pt x="801538" y="159105"/>
                  </a:lnTo>
                  <a:lnTo>
                    <a:pt x="752108" y="109674"/>
                  </a:lnTo>
                  <a:lnTo>
                    <a:pt x="695599" y="68261"/>
                  </a:lnTo>
                  <a:lnTo>
                    <a:pt x="632948" y="35804"/>
                  </a:lnTo>
                  <a:lnTo>
                    <a:pt x="565095" y="13241"/>
                  </a:lnTo>
                  <a:lnTo>
                    <a:pt x="492977" y="1510"/>
                  </a:lnTo>
                  <a:lnTo>
                    <a:pt x="455612"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sz="1059" dirty="0">
                <a:latin typeface="Calibri Light" panose="020F0302020204030204" pitchFamily="34" charset="0"/>
                <a:cs typeface="Calibri Light" panose="020F0302020204030204" pitchFamily="34" charset="0"/>
              </a:endParaRPr>
            </a:p>
          </p:txBody>
        </p:sp>
        <p:sp>
          <p:nvSpPr>
            <p:cNvPr id="355" name="object 2"/>
            <p:cNvSpPr txBox="1">
              <a:spLocks/>
            </p:cNvSpPr>
            <p:nvPr/>
          </p:nvSpPr>
          <p:spPr>
            <a:xfrm>
              <a:off x="4057632" y="4907981"/>
              <a:ext cx="2908575" cy="461665"/>
            </a:xfrm>
            <a:prstGeom prst="rect">
              <a:avLst/>
            </a:prstGeom>
          </p:spPr>
          <p:txBody>
            <a:bodyPr vert="horz" wrap="square" lIns="0" tIns="0" rIns="0" bIns="0" rtlCol="0">
              <a:spAutoFit/>
            </a:bodyPr>
            <a:lstStyle>
              <a:lvl1pPr marL="0">
                <a:defRPr sz="36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4651" marR="2988">
                <a:lnSpc>
                  <a:spcPts val="1765"/>
                </a:lnSpc>
              </a:pPr>
              <a:r>
                <a:rPr lang="fr-FR" sz="1647" dirty="0" smtClean="0">
                  <a:latin typeface="Calibri Light" panose="020F0302020204030204" pitchFamily="34" charset="0"/>
                  <a:cs typeface="Calibri Light" panose="020F0302020204030204" pitchFamily="34" charset="0"/>
                </a:rPr>
                <a:t>Gérer les risques en matière de sécurité et de confidentialité</a:t>
              </a:r>
              <a:endParaRPr lang="en-CA" sz="1647" dirty="0">
                <a:latin typeface="Calibri Light" panose="020F0302020204030204" pitchFamily="34" charset="0"/>
                <a:cs typeface="Calibri Light" panose="020F0302020204030204" pitchFamily="34" charset="0"/>
              </a:endParaRPr>
            </a:p>
          </p:txBody>
        </p:sp>
        <p:pic>
          <p:nvPicPr>
            <p:cNvPr id="356" name="Picture 35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11624" y="4989452"/>
              <a:ext cx="451972" cy="337618"/>
            </a:xfrm>
            <a:prstGeom prst="rect">
              <a:avLst/>
            </a:prstGeom>
          </p:spPr>
        </p:pic>
      </p:grpSp>
      <p:grpSp>
        <p:nvGrpSpPr>
          <p:cNvPr id="357" name="Group 356"/>
          <p:cNvGrpSpPr/>
          <p:nvPr userDrawn="1"/>
        </p:nvGrpSpPr>
        <p:grpSpPr>
          <a:xfrm>
            <a:off x="9299046" y="5821150"/>
            <a:ext cx="3025646" cy="597327"/>
            <a:chOff x="3317772" y="2689550"/>
            <a:chExt cx="3025646" cy="597327"/>
          </a:xfrm>
        </p:grpSpPr>
        <p:sp>
          <p:nvSpPr>
            <p:cNvPr id="358" name="object 49"/>
            <p:cNvSpPr/>
            <p:nvPr/>
          </p:nvSpPr>
          <p:spPr>
            <a:xfrm>
              <a:off x="3317772" y="2689550"/>
              <a:ext cx="3025646" cy="597327"/>
            </a:xfrm>
            <a:custGeom>
              <a:avLst/>
              <a:gdLst/>
              <a:ahLst/>
              <a:cxnLst/>
              <a:rect l="l" t="t" r="r" b="b"/>
              <a:pathLst>
                <a:path w="7505065" h="1234439">
                  <a:moveTo>
                    <a:pt x="7047941" y="0"/>
                  </a:moveTo>
                  <a:lnTo>
                    <a:pt x="0" y="0"/>
                  </a:lnTo>
                  <a:lnTo>
                    <a:pt x="0" y="1233957"/>
                  </a:lnTo>
                  <a:lnTo>
                    <a:pt x="7047941" y="1233957"/>
                  </a:lnTo>
                  <a:lnTo>
                    <a:pt x="7504557" y="636981"/>
                  </a:lnTo>
                  <a:lnTo>
                    <a:pt x="7047941" y="0"/>
                  </a:lnTo>
                  <a:close/>
                </a:path>
              </a:pathLst>
            </a:custGeom>
            <a:solidFill>
              <a:srgbClr val="6C9F41"/>
            </a:solidFill>
          </p:spPr>
          <p:txBody>
            <a:bodyPr wrap="square" lIns="0" tIns="0" rIns="0" bIns="0" rtlCol="0"/>
            <a:lstStyle/>
            <a:p>
              <a:endParaRPr sz="1059" dirty="0">
                <a:latin typeface="Calibri Light" panose="020F0302020204030204" pitchFamily="34" charset="0"/>
                <a:cs typeface="Calibri Light" panose="020F0302020204030204" pitchFamily="34" charset="0"/>
              </a:endParaRPr>
            </a:p>
          </p:txBody>
        </p:sp>
        <p:sp>
          <p:nvSpPr>
            <p:cNvPr id="359" name="object 2"/>
            <p:cNvSpPr txBox="1">
              <a:spLocks/>
            </p:cNvSpPr>
            <p:nvPr/>
          </p:nvSpPr>
          <p:spPr>
            <a:xfrm>
              <a:off x="4057632" y="2730570"/>
              <a:ext cx="1979979" cy="506934"/>
            </a:xfrm>
            <a:prstGeom prst="rect">
              <a:avLst/>
            </a:prstGeom>
          </p:spPr>
          <p:txBody>
            <a:bodyPr vert="horz" wrap="square" lIns="0" tIns="0" rIns="0" bIns="0" rtlCol="0">
              <a:spAutoFit/>
            </a:bodyPr>
            <a:lstStyle>
              <a:lvl1pPr marL="0">
                <a:defRPr sz="36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4651"/>
              <a:r>
                <a:rPr lang="fr-FR" sz="1647" dirty="0" smtClean="0">
                  <a:latin typeface="Calibri Light" panose="020F0302020204030204" pitchFamily="34" charset="0"/>
                  <a:cs typeface="Calibri Light" panose="020F0302020204030204" pitchFamily="34" charset="0"/>
                </a:rPr>
                <a:t>Être de bons utilisateurs de données</a:t>
              </a:r>
            </a:p>
          </p:txBody>
        </p:sp>
        <p:sp>
          <p:nvSpPr>
            <p:cNvPr id="360" name="object 69"/>
            <p:cNvSpPr/>
            <p:nvPr/>
          </p:nvSpPr>
          <p:spPr>
            <a:xfrm>
              <a:off x="3360836" y="2708920"/>
              <a:ext cx="536015" cy="536388"/>
            </a:xfrm>
            <a:custGeom>
              <a:avLst/>
              <a:gdLst/>
              <a:ahLst/>
              <a:cxnLst/>
              <a:rect l="l" t="t" r="r" b="b"/>
              <a:pathLst>
                <a:path w="911225" h="911860">
                  <a:moveTo>
                    <a:pt x="455612" y="0"/>
                  </a:moveTo>
                  <a:lnTo>
                    <a:pt x="381710" y="5963"/>
                  </a:lnTo>
                  <a:lnTo>
                    <a:pt x="311604" y="23227"/>
                  </a:lnTo>
                  <a:lnTo>
                    <a:pt x="246233" y="50855"/>
                  </a:lnTo>
                  <a:lnTo>
                    <a:pt x="186534" y="87907"/>
                  </a:lnTo>
                  <a:lnTo>
                    <a:pt x="133446" y="133446"/>
                  </a:lnTo>
                  <a:lnTo>
                    <a:pt x="87907" y="186534"/>
                  </a:lnTo>
                  <a:lnTo>
                    <a:pt x="50855" y="246233"/>
                  </a:lnTo>
                  <a:lnTo>
                    <a:pt x="23227" y="311604"/>
                  </a:lnTo>
                  <a:lnTo>
                    <a:pt x="5963" y="381710"/>
                  </a:lnTo>
                  <a:lnTo>
                    <a:pt x="0" y="455612"/>
                  </a:lnTo>
                  <a:lnTo>
                    <a:pt x="1510" y="492981"/>
                  </a:lnTo>
                  <a:lnTo>
                    <a:pt x="13241" y="565106"/>
                  </a:lnTo>
                  <a:lnTo>
                    <a:pt x="35804" y="632965"/>
                  </a:lnTo>
                  <a:lnTo>
                    <a:pt x="68261" y="695621"/>
                  </a:lnTo>
                  <a:lnTo>
                    <a:pt x="109674" y="752135"/>
                  </a:lnTo>
                  <a:lnTo>
                    <a:pt x="159105" y="801568"/>
                  </a:lnTo>
                  <a:lnTo>
                    <a:pt x="215616" y="842984"/>
                  </a:lnTo>
                  <a:lnTo>
                    <a:pt x="278268" y="875443"/>
                  </a:lnTo>
                  <a:lnTo>
                    <a:pt x="346124" y="898008"/>
                  </a:lnTo>
                  <a:lnTo>
                    <a:pt x="418245" y="909739"/>
                  </a:lnTo>
                  <a:lnTo>
                    <a:pt x="455612" y="911250"/>
                  </a:lnTo>
                  <a:lnTo>
                    <a:pt x="492977" y="909739"/>
                  </a:lnTo>
                  <a:lnTo>
                    <a:pt x="565096" y="898008"/>
                  </a:lnTo>
                  <a:lnTo>
                    <a:pt x="632950" y="875443"/>
                  </a:lnTo>
                  <a:lnTo>
                    <a:pt x="695602" y="842984"/>
                  </a:lnTo>
                  <a:lnTo>
                    <a:pt x="752113" y="801568"/>
                  </a:lnTo>
                  <a:lnTo>
                    <a:pt x="801545" y="752135"/>
                  </a:lnTo>
                  <a:lnTo>
                    <a:pt x="842960" y="695621"/>
                  </a:lnTo>
                  <a:lnTo>
                    <a:pt x="875418" y="632965"/>
                  </a:lnTo>
                  <a:lnTo>
                    <a:pt x="897982" y="565106"/>
                  </a:lnTo>
                  <a:lnTo>
                    <a:pt x="909714" y="492981"/>
                  </a:lnTo>
                  <a:lnTo>
                    <a:pt x="911225" y="455612"/>
                  </a:lnTo>
                  <a:lnTo>
                    <a:pt x="909714" y="418245"/>
                  </a:lnTo>
                  <a:lnTo>
                    <a:pt x="897982" y="346124"/>
                  </a:lnTo>
                  <a:lnTo>
                    <a:pt x="875418" y="278268"/>
                  </a:lnTo>
                  <a:lnTo>
                    <a:pt x="842960" y="215616"/>
                  </a:lnTo>
                  <a:lnTo>
                    <a:pt x="801545" y="159105"/>
                  </a:lnTo>
                  <a:lnTo>
                    <a:pt x="752113" y="109674"/>
                  </a:lnTo>
                  <a:lnTo>
                    <a:pt x="695602" y="68261"/>
                  </a:lnTo>
                  <a:lnTo>
                    <a:pt x="632950" y="35804"/>
                  </a:lnTo>
                  <a:lnTo>
                    <a:pt x="565096" y="13241"/>
                  </a:lnTo>
                  <a:lnTo>
                    <a:pt x="492977" y="1510"/>
                  </a:lnTo>
                  <a:lnTo>
                    <a:pt x="455612"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sz="1059" baseline="-25000" dirty="0">
                <a:latin typeface="Calibri Light" panose="020F0302020204030204" pitchFamily="34" charset="0"/>
                <a:cs typeface="Calibri Light" panose="020F0302020204030204" pitchFamily="34" charset="0"/>
              </a:endParaRPr>
            </a:p>
          </p:txBody>
        </p:sp>
        <p:pic>
          <p:nvPicPr>
            <p:cNvPr id="361" name="Picture 36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427133" y="2746712"/>
              <a:ext cx="407153" cy="439725"/>
            </a:xfrm>
            <a:prstGeom prst="rect">
              <a:avLst/>
            </a:prstGeom>
          </p:spPr>
        </p:pic>
      </p:grpSp>
      <p:grpSp>
        <p:nvGrpSpPr>
          <p:cNvPr id="362" name="Group 361"/>
          <p:cNvGrpSpPr/>
          <p:nvPr userDrawn="1"/>
        </p:nvGrpSpPr>
        <p:grpSpPr>
          <a:xfrm>
            <a:off x="6343905" y="5041902"/>
            <a:ext cx="2647440" cy="602125"/>
            <a:chOff x="3323873" y="3871875"/>
            <a:chExt cx="2647440" cy="602125"/>
          </a:xfrm>
        </p:grpSpPr>
        <p:sp>
          <p:nvSpPr>
            <p:cNvPr id="363" name="object 43"/>
            <p:cNvSpPr/>
            <p:nvPr/>
          </p:nvSpPr>
          <p:spPr>
            <a:xfrm>
              <a:off x="3323873" y="3871875"/>
              <a:ext cx="2647440" cy="602125"/>
            </a:xfrm>
            <a:custGeom>
              <a:avLst/>
              <a:gdLst/>
              <a:ahLst/>
              <a:cxnLst/>
              <a:rect l="l" t="t" r="r" b="b"/>
              <a:pathLst>
                <a:path w="7505065" h="1234440">
                  <a:moveTo>
                    <a:pt x="7048080" y="0"/>
                  </a:moveTo>
                  <a:lnTo>
                    <a:pt x="0" y="0"/>
                  </a:lnTo>
                  <a:lnTo>
                    <a:pt x="0" y="1233932"/>
                  </a:lnTo>
                  <a:lnTo>
                    <a:pt x="7048080" y="1233932"/>
                  </a:lnTo>
                  <a:lnTo>
                    <a:pt x="7504709" y="636981"/>
                  </a:lnTo>
                  <a:lnTo>
                    <a:pt x="7048080" y="0"/>
                  </a:lnTo>
                  <a:close/>
                </a:path>
              </a:pathLst>
            </a:custGeom>
            <a:solidFill>
              <a:srgbClr val="2CA3A1"/>
            </a:solidFill>
          </p:spPr>
          <p:txBody>
            <a:bodyPr wrap="square" lIns="0" tIns="0" rIns="0" bIns="0" rtlCol="0"/>
            <a:lstStyle/>
            <a:p>
              <a:endParaRPr sz="1059" dirty="0">
                <a:latin typeface="Calibri Light" panose="020F0302020204030204" pitchFamily="34" charset="0"/>
                <a:cs typeface="Calibri Light" panose="020F0302020204030204" pitchFamily="34" charset="0"/>
              </a:endParaRPr>
            </a:p>
          </p:txBody>
        </p:sp>
        <p:sp>
          <p:nvSpPr>
            <p:cNvPr id="364" name="object 2"/>
            <p:cNvSpPr txBox="1">
              <a:spLocks/>
            </p:cNvSpPr>
            <p:nvPr/>
          </p:nvSpPr>
          <p:spPr>
            <a:xfrm>
              <a:off x="4030164" y="3945961"/>
              <a:ext cx="1689121" cy="461665"/>
            </a:xfrm>
            <a:prstGeom prst="rect">
              <a:avLst/>
            </a:prstGeom>
          </p:spPr>
          <p:txBody>
            <a:bodyPr vert="horz" wrap="square" lIns="0" tIns="0" rIns="0" bIns="0" rtlCol="0">
              <a:spAutoFit/>
            </a:bodyPr>
            <a:lstStyle>
              <a:lvl1pPr marL="0">
                <a:defRPr sz="36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4651">
                <a:lnSpc>
                  <a:spcPts val="1765"/>
                </a:lnSpc>
              </a:pPr>
              <a:r>
                <a:rPr lang="en-CA" sz="1647" dirty="0" smtClean="0">
                  <a:latin typeface="Calibri Light" panose="020F0302020204030204" pitchFamily="34" charset="0"/>
                  <a:cs typeface="Calibri Light" panose="020F0302020204030204" pitchFamily="34" charset="0"/>
                </a:rPr>
                <a:t>Concevoir des services éthiques</a:t>
              </a:r>
              <a:endParaRPr lang="en-CA" sz="1647" dirty="0">
                <a:latin typeface="Calibri Light" panose="020F0302020204030204" pitchFamily="34" charset="0"/>
                <a:cs typeface="Calibri Light" panose="020F0302020204030204" pitchFamily="34" charset="0"/>
              </a:endParaRPr>
            </a:p>
          </p:txBody>
        </p:sp>
        <p:grpSp>
          <p:nvGrpSpPr>
            <p:cNvPr id="365" name="Group 364"/>
            <p:cNvGrpSpPr/>
            <p:nvPr/>
          </p:nvGrpSpPr>
          <p:grpSpPr>
            <a:xfrm>
              <a:off x="3375696" y="3899862"/>
              <a:ext cx="536015" cy="536388"/>
              <a:chOff x="3227848" y="3684700"/>
              <a:chExt cx="536015" cy="536388"/>
            </a:xfrm>
          </p:grpSpPr>
          <p:sp>
            <p:nvSpPr>
              <p:cNvPr id="366" name="object 69"/>
              <p:cNvSpPr/>
              <p:nvPr/>
            </p:nvSpPr>
            <p:spPr>
              <a:xfrm>
                <a:off x="3227848" y="3684700"/>
                <a:ext cx="536015" cy="536388"/>
              </a:xfrm>
              <a:custGeom>
                <a:avLst/>
                <a:gdLst/>
                <a:ahLst/>
                <a:cxnLst/>
                <a:rect l="l" t="t" r="r" b="b"/>
                <a:pathLst>
                  <a:path w="911225" h="911860">
                    <a:moveTo>
                      <a:pt x="455612" y="0"/>
                    </a:moveTo>
                    <a:lnTo>
                      <a:pt x="381710" y="5963"/>
                    </a:lnTo>
                    <a:lnTo>
                      <a:pt x="311604" y="23227"/>
                    </a:lnTo>
                    <a:lnTo>
                      <a:pt x="246233" y="50855"/>
                    </a:lnTo>
                    <a:lnTo>
                      <a:pt x="186534" y="87907"/>
                    </a:lnTo>
                    <a:lnTo>
                      <a:pt x="133446" y="133446"/>
                    </a:lnTo>
                    <a:lnTo>
                      <a:pt x="87907" y="186534"/>
                    </a:lnTo>
                    <a:lnTo>
                      <a:pt x="50855" y="246233"/>
                    </a:lnTo>
                    <a:lnTo>
                      <a:pt x="23227" y="311604"/>
                    </a:lnTo>
                    <a:lnTo>
                      <a:pt x="5963" y="381710"/>
                    </a:lnTo>
                    <a:lnTo>
                      <a:pt x="0" y="455612"/>
                    </a:lnTo>
                    <a:lnTo>
                      <a:pt x="1510" y="492981"/>
                    </a:lnTo>
                    <a:lnTo>
                      <a:pt x="13241" y="565106"/>
                    </a:lnTo>
                    <a:lnTo>
                      <a:pt x="35804" y="632965"/>
                    </a:lnTo>
                    <a:lnTo>
                      <a:pt x="68261" y="695621"/>
                    </a:lnTo>
                    <a:lnTo>
                      <a:pt x="109674" y="752135"/>
                    </a:lnTo>
                    <a:lnTo>
                      <a:pt x="159105" y="801568"/>
                    </a:lnTo>
                    <a:lnTo>
                      <a:pt x="215616" y="842984"/>
                    </a:lnTo>
                    <a:lnTo>
                      <a:pt x="278268" y="875443"/>
                    </a:lnTo>
                    <a:lnTo>
                      <a:pt x="346124" y="898008"/>
                    </a:lnTo>
                    <a:lnTo>
                      <a:pt x="418245" y="909739"/>
                    </a:lnTo>
                    <a:lnTo>
                      <a:pt x="455612" y="911250"/>
                    </a:lnTo>
                    <a:lnTo>
                      <a:pt x="492977" y="909739"/>
                    </a:lnTo>
                    <a:lnTo>
                      <a:pt x="565096" y="898008"/>
                    </a:lnTo>
                    <a:lnTo>
                      <a:pt x="632950" y="875443"/>
                    </a:lnTo>
                    <a:lnTo>
                      <a:pt x="695602" y="842984"/>
                    </a:lnTo>
                    <a:lnTo>
                      <a:pt x="752113" y="801568"/>
                    </a:lnTo>
                    <a:lnTo>
                      <a:pt x="801545" y="752135"/>
                    </a:lnTo>
                    <a:lnTo>
                      <a:pt x="842960" y="695621"/>
                    </a:lnTo>
                    <a:lnTo>
                      <a:pt x="875418" y="632965"/>
                    </a:lnTo>
                    <a:lnTo>
                      <a:pt x="897982" y="565106"/>
                    </a:lnTo>
                    <a:lnTo>
                      <a:pt x="909714" y="492981"/>
                    </a:lnTo>
                    <a:lnTo>
                      <a:pt x="911225" y="455612"/>
                    </a:lnTo>
                    <a:lnTo>
                      <a:pt x="909714" y="418245"/>
                    </a:lnTo>
                    <a:lnTo>
                      <a:pt x="897982" y="346124"/>
                    </a:lnTo>
                    <a:lnTo>
                      <a:pt x="875418" y="278268"/>
                    </a:lnTo>
                    <a:lnTo>
                      <a:pt x="842960" y="215616"/>
                    </a:lnTo>
                    <a:lnTo>
                      <a:pt x="801545" y="159105"/>
                    </a:lnTo>
                    <a:lnTo>
                      <a:pt x="752113" y="109674"/>
                    </a:lnTo>
                    <a:lnTo>
                      <a:pt x="695602" y="68261"/>
                    </a:lnTo>
                    <a:lnTo>
                      <a:pt x="632950" y="35804"/>
                    </a:lnTo>
                    <a:lnTo>
                      <a:pt x="565096" y="13241"/>
                    </a:lnTo>
                    <a:lnTo>
                      <a:pt x="492977" y="1510"/>
                    </a:lnTo>
                    <a:lnTo>
                      <a:pt x="455612"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sz="1059" baseline="-25000" dirty="0">
                  <a:latin typeface="Calibri Light" panose="020F0302020204030204" pitchFamily="34" charset="0"/>
                  <a:cs typeface="Calibri Light" panose="020F0302020204030204" pitchFamily="34" charset="0"/>
                </a:endParaRPr>
              </a:p>
            </p:txBody>
          </p:sp>
          <p:pic>
            <p:nvPicPr>
              <p:cNvPr id="367" name="Picture 36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301824" y="3756241"/>
                <a:ext cx="388062" cy="393306"/>
              </a:xfrm>
              <a:prstGeom prst="rect">
                <a:avLst/>
              </a:prstGeom>
            </p:spPr>
          </p:pic>
        </p:grpSp>
      </p:grpSp>
    </p:spTree>
    <p:extLst>
      <p:ext uri="{BB962C8B-B14F-4D97-AF65-F5344CB8AC3E}">
        <p14:creationId xmlns:p14="http://schemas.microsoft.com/office/powerpoint/2010/main" val="1395021354"/>
      </p:ext>
    </p:extLst>
  </p:cSld>
  <p:clrMapOvr>
    <a:masterClrMapping/>
  </p:clrMapOvr>
  <p:transition spd="slow">
    <p:push dir="u"/>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D4B517-E49B-41B6-9DBC-23634E0F1CDC}" type="slidenum">
              <a:rPr lang="en-CA" smtClean="0"/>
              <a:t>‹#›</a:t>
            </a:fld>
            <a:endParaRPr lang="en-CA"/>
          </a:p>
        </p:txBody>
      </p:sp>
      <p:sp>
        <p:nvSpPr>
          <p:cNvPr id="3" name="hl"/>
          <p:cNvSpPr txBox="1"/>
          <p:nvPr userDrawn="1"/>
        </p:nvSpPr>
        <p:spPr>
          <a:xfrm>
            <a:off x="0" y="0"/>
            <a:ext cx="12192000" cy="369332"/>
          </a:xfrm>
          <a:prstGeom prst="rect">
            <a:avLst/>
          </a:prstGeom>
          <a:noFill/>
        </p:spPr>
        <p:txBody>
          <a:bodyPr vert="horz" rtlCol="0">
            <a:spAutoFit/>
          </a:bodyPr>
          <a:lstStyle/>
          <a:p>
            <a:endParaRPr lang="en-CA">
              <a:solidFill>
                <a:schemeClr val="tx1"/>
              </a:solidFill>
            </a:endParaRPr>
          </a:p>
        </p:txBody>
      </p:sp>
    </p:spTree>
    <p:extLst>
      <p:ext uri="{BB962C8B-B14F-4D97-AF65-F5344CB8AC3E}">
        <p14:creationId xmlns:p14="http://schemas.microsoft.com/office/powerpoint/2010/main" val="3236022259"/>
      </p:ext>
    </p:extLst>
  </p:cSld>
  <p:clrMap bg1="lt1" tx1="dk1" bg2="lt2" tx2="dk2" accent1="accent1" accent2="accent2" accent3="accent3" accent4="accent4" accent5="accent5" accent6="accent6" hlink="hlink" folHlink="folHlink"/>
  <p:sldLayoutIdLst>
    <p:sldLayoutId id="2147483667" r:id="rId1"/>
    <p:sldLayoutId id="2147483649" r:id="rId2"/>
    <p:sldLayoutId id="2147483663" r:id="rId3"/>
    <p:sldLayoutId id="2147483664" r:id="rId4"/>
    <p:sldLayoutId id="2147483666" r:id="rId5"/>
    <p:sldLayoutId id="2147483662" r:id="rId6"/>
    <p:sldLayoutId id="2147483661" r:id="rId7"/>
    <p:sldLayoutId id="2147483668" r:id="rId8"/>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0.png"/><Relationship Id="rId7" Type="http://schemas.openxmlformats.org/officeDocument/2006/relationships/image" Target="../media/image48.png"/><Relationship Id="rId2" Type="http://schemas.openxmlformats.org/officeDocument/2006/relationships/image" Target="../media/image44.jpe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1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2.png"/><Relationship Id="rId7"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55.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6.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5.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notesSlide" Target="../notesSlides/notesSlide3.xml"/><Relationship Id="rId18" Type="http://schemas.openxmlformats.org/officeDocument/2006/relationships/image" Target="../media/image35.jpeg"/><Relationship Id="rId3" Type="http://schemas.openxmlformats.org/officeDocument/2006/relationships/tags" Target="../tags/tag31.xml"/><Relationship Id="rId21" Type="http://schemas.openxmlformats.org/officeDocument/2006/relationships/image" Target="../media/image38.png"/><Relationship Id="rId7" Type="http://schemas.openxmlformats.org/officeDocument/2006/relationships/tags" Target="../tags/tag35.xml"/><Relationship Id="rId12" Type="http://schemas.openxmlformats.org/officeDocument/2006/relationships/slideLayout" Target="../slideLayouts/slideLayout4.xml"/><Relationship Id="rId17" Type="http://schemas.openxmlformats.org/officeDocument/2006/relationships/image" Target="../media/image34.jpeg"/><Relationship Id="rId25" Type="http://schemas.openxmlformats.org/officeDocument/2006/relationships/image" Target="../media/image42.png"/><Relationship Id="rId2" Type="http://schemas.openxmlformats.org/officeDocument/2006/relationships/tags" Target="../tags/tag30.xml"/><Relationship Id="rId16" Type="http://schemas.openxmlformats.org/officeDocument/2006/relationships/image" Target="../media/image33.png"/><Relationship Id="rId20" Type="http://schemas.openxmlformats.org/officeDocument/2006/relationships/image" Target="../media/image37.jpeg"/><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24" Type="http://schemas.openxmlformats.org/officeDocument/2006/relationships/image" Target="../media/image41.png"/><Relationship Id="rId5" Type="http://schemas.openxmlformats.org/officeDocument/2006/relationships/tags" Target="../tags/tag33.xml"/><Relationship Id="rId15" Type="http://schemas.microsoft.com/office/2007/relationships/hdphoto" Target="../media/hdphoto1.wdp"/><Relationship Id="rId23" Type="http://schemas.openxmlformats.org/officeDocument/2006/relationships/image" Target="../media/image40.JPG"/><Relationship Id="rId10" Type="http://schemas.openxmlformats.org/officeDocument/2006/relationships/tags" Target="../tags/tag38.xml"/><Relationship Id="rId19" Type="http://schemas.openxmlformats.org/officeDocument/2006/relationships/image" Target="../media/image36.png"/><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image" Target="../media/image28.png"/><Relationship Id="rId22"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0.png"/><Relationship Id="rId7" Type="http://schemas.openxmlformats.org/officeDocument/2006/relationships/image" Target="../media/image48.png"/><Relationship Id="rId2" Type="http://schemas.openxmlformats.org/officeDocument/2006/relationships/image" Target="../media/image44.jpe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9">
            <a:extLst>
              <a:ext uri="{FF2B5EF4-FFF2-40B4-BE49-F238E27FC236}">
                <a16:creationId xmlns="" xmlns:a16="http://schemas.microsoft.com/office/drawing/2014/main" id="{941588E9-77C2-A54A-8395-059C3BE756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auto">
          <a:xfrm>
            <a:off x="599885" y="840673"/>
            <a:ext cx="10931349" cy="542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 xmlns:a16="http://schemas.microsoft.com/office/drawing/2014/main" id="{4D292084-1E1B-724C-A263-1D13CAB01CA6}"/>
              </a:ext>
            </a:extLst>
          </p:cNvPr>
          <p:cNvSpPr/>
          <p:nvPr/>
        </p:nvSpPr>
        <p:spPr>
          <a:xfrm>
            <a:off x="481917" y="4185084"/>
            <a:ext cx="8867824" cy="1476164"/>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dirty="0"/>
          </a:p>
        </p:txBody>
      </p:sp>
      <p:sp>
        <p:nvSpPr>
          <p:cNvPr id="2" name="Title 1"/>
          <p:cNvSpPr>
            <a:spLocks noGrp="1"/>
          </p:cNvSpPr>
          <p:nvPr>
            <p:ph type="ctrTitle"/>
          </p:nvPr>
        </p:nvSpPr>
        <p:spPr>
          <a:xfrm>
            <a:off x="1103445" y="4257093"/>
            <a:ext cx="10270067" cy="613891"/>
          </a:xfrm>
        </p:spPr>
        <p:txBody>
          <a:bodyPr/>
          <a:lstStyle/>
          <a:p>
            <a:r>
              <a:rPr lang="fr-CA" sz="4400" b="1" dirty="0" smtClean="0">
                <a:solidFill>
                  <a:schemeClr val="accent4">
                    <a:lumMod val="75000"/>
                  </a:schemeClr>
                </a:solidFill>
                <a:latin typeface="Calibri Light" panose="020F0302020204030204" pitchFamily="34" charset="0"/>
              </a:rPr>
              <a:t>Gouvernement numérique</a:t>
            </a:r>
            <a:endParaRPr lang="fr-CA" sz="4400" b="1" dirty="0">
              <a:solidFill>
                <a:schemeClr val="accent4">
                  <a:lumMod val="75000"/>
                </a:schemeClr>
              </a:solidFill>
              <a:latin typeface="Calibri Light" panose="020F0302020204030204" pitchFamily="34" charset="0"/>
            </a:endParaRPr>
          </a:p>
        </p:txBody>
      </p:sp>
      <p:sp>
        <p:nvSpPr>
          <p:cNvPr id="3" name="Text Placeholder 2"/>
          <p:cNvSpPr>
            <a:spLocks noGrp="1"/>
          </p:cNvSpPr>
          <p:nvPr>
            <p:ph type="body" sz="quarter" idx="13"/>
          </p:nvPr>
        </p:nvSpPr>
        <p:spPr>
          <a:xfrm>
            <a:off x="1103446" y="4905164"/>
            <a:ext cx="10273141" cy="720080"/>
          </a:xfrm>
        </p:spPr>
        <p:txBody>
          <a:bodyPr anchor="ctr"/>
          <a:lstStyle/>
          <a:p>
            <a:r>
              <a:rPr lang="fr-CA" dirty="0" smtClean="0">
                <a:latin typeface="Calibri Light" panose="020F0302020204030204" pitchFamily="34" charset="0"/>
              </a:rPr>
              <a:t>Hiver 2019</a:t>
            </a:r>
            <a:endParaRPr lang="fr-CA" dirty="0">
              <a:latin typeface="Calibri Light" panose="020F0302020204030204" pitchFamily="34" charset="0"/>
            </a:endParaRPr>
          </a:p>
        </p:txBody>
      </p:sp>
    </p:spTree>
    <p:extLst>
      <p:ext uri="{BB962C8B-B14F-4D97-AF65-F5344CB8AC3E}">
        <p14:creationId xmlns:p14="http://schemas.microsoft.com/office/powerpoint/2010/main" val="113058719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Box 2"/>
          <p:cNvSpPr txBox="1">
            <a:spLocks noChangeArrowheads="1"/>
          </p:cNvSpPr>
          <p:nvPr/>
        </p:nvSpPr>
        <p:spPr bwMode="auto">
          <a:xfrm>
            <a:off x="6456040" y="1808819"/>
            <a:ext cx="5735960" cy="4320480"/>
          </a:xfrm>
          <a:prstGeom prst="rect">
            <a:avLst/>
          </a:prstGeom>
          <a:solidFill>
            <a:srgbClr val="FFFFFF"/>
          </a:solidFill>
          <a:ln w="9525">
            <a:noFill/>
            <a:miter lim="800000"/>
            <a:headEnd/>
            <a:tailEnd/>
          </a:ln>
        </p:spPr>
        <p:txBody>
          <a:bodyPr rot="0" vert="horz" wrap="square" lIns="91440" tIns="45720" rIns="91440" bIns="45720" anchor="ctr" anchorCtr="0">
            <a:noAutofit/>
          </a:bodyPr>
          <a:lstStyle>
            <a:defPPr>
              <a:defRPr lang="en-US"/>
            </a:defPPr>
            <a:lvl1pPr marL="457200" indent="-457200">
              <a:lnSpc>
                <a:spcPct val="114000"/>
              </a:lnSpc>
              <a:spcBef>
                <a:spcPts val="1200"/>
              </a:spcBef>
              <a:spcAft>
                <a:spcPts val="1800"/>
              </a:spcAft>
              <a:buFont typeface="Wingdings" panose="05000000000000000000" pitchFamily="2" charset="2"/>
              <a:buChar char="q"/>
              <a:defRPr sz="2000" i="1">
                <a:solidFill>
                  <a:srgbClr val="002060"/>
                </a:solidFill>
                <a:effectLst/>
                <a:latin typeface="Rockwell" panose="02060603020205020403" pitchFamily="18" charset="0"/>
                <a:ea typeface="Calibri" panose="020F0502020204030204" pitchFamily="34" charset="0"/>
                <a:cs typeface="Calibri Light" panose="020F0302020204030204" pitchFamily="34" charset="0"/>
              </a:defRPr>
            </a:lvl1pPr>
          </a:lstStyle>
          <a:p>
            <a:pPr>
              <a:spcBef>
                <a:spcPts val="600"/>
              </a:spcBef>
            </a:pPr>
            <a:r>
              <a:rPr lang="fr-CA" dirty="0" smtClean="0">
                <a:latin typeface="Calibri Light" panose="020F0302020204030204" pitchFamily="34" charset="0"/>
              </a:rPr>
              <a:t>Interopérabilité et normes de formats de données</a:t>
            </a:r>
          </a:p>
          <a:p>
            <a:pPr>
              <a:spcBef>
                <a:spcPts val="600"/>
              </a:spcBef>
              <a:spcAft>
                <a:spcPts val="3000"/>
              </a:spcAft>
            </a:pPr>
            <a:r>
              <a:rPr lang="fr-CA" dirty="0" smtClean="0">
                <a:latin typeface="Calibri Light" panose="020F0302020204030204" pitchFamily="34" charset="0"/>
              </a:rPr>
              <a:t>Politique sur le numérique</a:t>
            </a:r>
          </a:p>
          <a:p>
            <a:pPr>
              <a:spcBef>
                <a:spcPts val="600"/>
              </a:spcBef>
            </a:pPr>
            <a:r>
              <a:rPr lang="fr-CA" dirty="0" smtClean="0">
                <a:solidFill>
                  <a:schemeClr val="accent2">
                    <a:lumMod val="75000"/>
                  </a:schemeClr>
                </a:solidFill>
                <a:latin typeface="Calibri Light" panose="020F0302020204030204" pitchFamily="34" charset="0"/>
              </a:rPr>
              <a:t>Académie numérique</a:t>
            </a:r>
          </a:p>
          <a:p>
            <a:pPr>
              <a:spcBef>
                <a:spcPts val="600"/>
              </a:spcBef>
              <a:spcAft>
                <a:spcPts val="3000"/>
              </a:spcAft>
            </a:pPr>
            <a:r>
              <a:rPr lang="fr-CA" dirty="0" smtClean="0">
                <a:solidFill>
                  <a:schemeClr val="accent2">
                    <a:lumMod val="75000"/>
                  </a:schemeClr>
                </a:solidFill>
                <a:latin typeface="Calibri Light" panose="020F0302020204030204" pitchFamily="34" charset="0"/>
              </a:rPr>
              <a:t>Nuage de talents</a:t>
            </a:r>
          </a:p>
          <a:p>
            <a:pPr>
              <a:spcBef>
                <a:spcPts val="600"/>
              </a:spcBef>
            </a:pPr>
            <a:r>
              <a:rPr lang="fr-CA" dirty="0" smtClean="0">
                <a:solidFill>
                  <a:schemeClr val="tx1">
                    <a:lumMod val="65000"/>
                    <a:lumOff val="35000"/>
                  </a:schemeClr>
                </a:solidFill>
                <a:latin typeface="Calibri Light" panose="020F0302020204030204" pitchFamily="34" charset="0"/>
              </a:rPr>
              <a:t>Diriger l’innovation</a:t>
            </a:r>
          </a:p>
          <a:p>
            <a:pPr>
              <a:spcBef>
                <a:spcPts val="600"/>
              </a:spcBef>
            </a:pPr>
            <a:r>
              <a:rPr lang="fr-CA" dirty="0" smtClean="0">
                <a:solidFill>
                  <a:schemeClr val="tx1">
                    <a:lumMod val="65000"/>
                    <a:lumOff val="35000"/>
                  </a:schemeClr>
                </a:solidFill>
                <a:latin typeface="Calibri Light" panose="020F0302020204030204" pitchFamily="34" charset="0"/>
              </a:rPr>
              <a:t>Leadership dans le mouvement mondial pour un gouvernement numérique</a:t>
            </a:r>
            <a:endParaRPr lang="fr-CA" dirty="0">
              <a:solidFill>
                <a:schemeClr val="tx1">
                  <a:lumMod val="65000"/>
                  <a:lumOff val="35000"/>
                </a:schemeClr>
              </a:solidFill>
              <a:latin typeface="Calibri Light" panose="020F0302020204030204" pitchFamily="34" charset="0"/>
            </a:endParaRPr>
          </a:p>
        </p:txBody>
      </p:sp>
      <p:pic>
        <p:nvPicPr>
          <p:cNvPr id="23" name="Picture 2" descr="Image result for digital team work"/>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3332" y="80628"/>
            <a:ext cx="1933540" cy="1107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0" name="Rectangle 19"/>
          <p:cNvSpPr/>
          <p:nvPr/>
        </p:nvSpPr>
        <p:spPr>
          <a:xfrm>
            <a:off x="132001" y="4060416"/>
            <a:ext cx="6185165" cy="2068884"/>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0" name="Rectangle 29"/>
          <p:cNvSpPr/>
          <p:nvPr/>
        </p:nvSpPr>
        <p:spPr>
          <a:xfrm rot="16200000">
            <a:off x="-548498" y="4740912"/>
            <a:ext cx="2068885" cy="707886"/>
          </a:xfrm>
          <a:prstGeom prst="rect">
            <a:avLst/>
          </a:prstGeom>
          <a:noFill/>
          <a:ln w="34925" cmpd="sng">
            <a:noFill/>
            <a:prstDash val="solid"/>
          </a:ln>
          <a:effectLst/>
        </p:spPr>
        <p:txBody>
          <a:bodyPr wrap="square">
            <a:spAutoFit/>
          </a:bodyPr>
          <a:lstStyle/>
          <a:p>
            <a:pPr lvl="0" algn="ctr">
              <a:spcBef>
                <a:spcPct val="20000"/>
              </a:spcBef>
              <a:spcAft>
                <a:spcPts val="600"/>
              </a:spcAft>
            </a:pPr>
            <a:r>
              <a:rPr lang="fr-CA" sz="2000" i="1" dirty="0" smtClean="0">
                <a:solidFill>
                  <a:schemeClr val="tx1">
                    <a:lumMod val="50000"/>
                    <a:lumOff val="50000"/>
                  </a:schemeClr>
                </a:solidFill>
                <a:latin typeface="Calibri Light" panose="020F0302020204030204" pitchFamily="34" charset="0"/>
                <a:cs typeface="Calibri Light" panose="020F0302020204030204" pitchFamily="34" charset="0"/>
              </a:rPr>
              <a:t>Les facteurs essentiels</a:t>
            </a:r>
            <a:endParaRPr lang="fr-CA" sz="2000" i="1" dirty="0">
              <a:solidFill>
                <a:schemeClr val="tx1">
                  <a:lumMod val="50000"/>
                  <a:lumOff val="50000"/>
                </a:schemeClr>
              </a:solidFill>
              <a:latin typeface="Calibri Light" panose="020F0302020204030204" pitchFamily="34" charset="0"/>
              <a:cs typeface="Calibri Light" panose="020F0302020204030204" pitchFamily="34" charset="0"/>
            </a:endParaRPr>
          </a:p>
        </p:txBody>
      </p:sp>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0087" y="2132856"/>
            <a:ext cx="1926813" cy="1815844"/>
          </a:xfrm>
          <a:prstGeom prst="rect">
            <a:avLst/>
          </a:prstGeom>
        </p:spPr>
      </p:pic>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42288" y="2196240"/>
            <a:ext cx="2011300" cy="1689076"/>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59603" y="2184914"/>
            <a:ext cx="1674401" cy="1711729"/>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2458" y="4260370"/>
            <a:ext cx="1762071" cy="1616901"/>
          </a:xfrm>
          <a:prstGeom prst="rect">
            <a:avLst/>
          </a:prstGeom>
        </p:spPr>
      </p:pic>
      <p:pic>
        <p:nvPicPr>
          <p:cNvPr id="35" name="Picture 3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80398" y="4176572"/>
            <a:ext cx="1735080" cy="1784497"/>
          </a:xfrm>
          <a:prstGeom prst="rect">
            <a:avLst/>
          </a:prstGeom>
        </p:spPr>
      </p:pic>
      <p:pic>
        <p:nvPicPr>
          <p:cNvPr id="36" name="Picture 3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366408" y="4209334"/>
            <a:ext cx="1660791" cy="1718972"/>
          </a:xfrm>
          <a:prstGeom prst="rect">
            <a:avLst/>
          </a:prstGeom>
        </p:spPr>
      </p:pic>
      <p:sp>
        <p:nvSpPr>
          <p:cNvPr id="37" name="TextBox 36"/>
          <p:cNvSpPr txBox="1"/>
          <p:nvPr/>
        </p:nvSpPr>
        <p:spPr>
          <a:xfrm>
            <a:off x="1523492" y="311924"/>
            <a:ext cx="8568952" cy="646331"/>
          </a:xfrm>
          <a:prstGeom prst="rect">
            <a:avLst/>
          </a:prstGeom>
          <a:solidFill>
            <a:schemeClr val="bg2">
              <a:alpha val="90000"/>
            </a:schemeClr>
          </a:solidFill>
          <a:ln>
            <a:noFill/>
          </a:ln>
        </p:spPr>
        <p:txBody>
          <a:bodyPr wrap="square" rtlCol="0" anchor="ctr">
            <a:spAutoFit/>
          </a:bodyPr>
          <a:lstStyle>
            <a:defPPr>
              <a:defRPr lang="en-US"/>
            </a:defPPr>
            <a:lvl1pPr marL="514350" indent="-514350">
              <a:buFont typeface="+mj-lt"/>
              <a:buAutoNum type="arabicPeriod"/>
              <a:defRPr sz="2800">
                <a:solidFill>
                  <a:schemeClr val="tx2"/>
                </a:solidFill>
                <a:latin typeface="Rockwell" panose="02060603020205020403" pitchFamily="18" charset="0"/>
                <a:cs typeface="Calibri Light" panose="020F0302020204030204" pitchFamily="34" charset="0"/>
              </a:defRPr>
            </a:lvl1pPr>
          </a:lstStyle>
          <a:p>
            <a:pPr>
              <a:buFont typeface="+mj-lt"/>
              <a:buAutoNum type="arabicPeriod" startAt="3"/>
            </a:pPr>
            <a:r>
              <a:rPr lang="fr-CA" sz="3600" b="1" dirty="0" smtClean="0">
                <a:latin typeface="Calibri Light" panose="020F0302020204030204" pitchFamily="34" charset="0"/>
              </a:rPr>
              <a:t>Le plan numérique</a:t>
            </a:r>
            <a:endParaRPr lang="fr-CA" sz="3600" b="1" dirty="0">
              <a:latin typeface="Calibri Light" panose="020F0302020204030204" pitchFamily="34" charset="0"/>
            </a:endParaRPr>
          </a:p>
        </p:txBody>
      </p:sp>
      <p:sp>
        <p:nvSpPr>
          <p:cNvPr id="27" name="Rectangle 26"/>
          <p:cNvSpPr/>
          <p:nvPr/>
        </p:nvSpPr>
        <p:spPr>
          <a:xfrm>
            <a:off x="132001" y="1808820"/>
            <a:ext cx="6185165" cy="2196244"/>
          </a:xfrm>
          <a:prstGeom prst="rect">
            <a:avLst/>
          </a:prstGeom>
          <a:solidFill>
            <a:srgbClr val="E7F5F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8" name="Rectangle 27"/>
          <p:cNvSpPr/>
          <p:nvPr/>
        </p:nvSpPr>
        <p:spPr>
          <a:xfrm rot="16200000">
            <a:off x="-599944" y="2694649"/>
            <a:ext cx="2171778" cy="400110"/>
          </a:xfrm>
          <a:prstGeom prst="rect">
            <a:avLst/>
          </a:prstGeom>
          <a:noFill/>
          <a:ln w="34925" cmpd="sng">
            <a:noFill/>
            <a:prstDash val="solid"/>
          </a:ln>
          <a:effectLst/>
        </p:spPr>
        <p:txBody>
          <a:bodyPr wrap="square">
            <a:spAutoFit/>
          </a:bodyPr>
          <a:lstStyle/>
          <a:p>
            <a:pPr lvl="0" algn="ctr">
              <a:spcBef>
                <a:spcPct val="20000"/>
              </a:spcBef>
              <a:spcAft>
                <a:spcPts val="600"/>
              </a:spcAft>
            </a:pPr>
            <a:r>
              <a:rPr lang="fr-CA" sz="2000" i="1" dirty="0" smtClean="0">
                <a:solidFill>
                  <a:schemeClr val="accent2"/>
                </a:solidFill>
                <a:latin typeface="Calibri Light" panose="020F0302020204030204" pitchFamily="34" charset="0"/>
                <a:cs typeface="Calibri Light" panose="020F0302020204030204" pitchFamily="34" charset="0"/>
              </a:rPr>
              <a:t>La vision</a:t>
            </a:r>
            <a:endParaRPr lang="fr-CA" sz="2000" i="1" dirty="0">
              <a:solidFill>
                <a:schemeClr val="accent2"/>
              </a:solidFill>
              <a:latin typeface="Calibri Light" panose="020F0302020204030204" pitchFamily="34" charset="0"/>
              <a:cs typeface="Calibri Light" panose="020F0302020204030204" pitchFamily="34" charset="0"/>
            </a:endParaRPr>
          </a:p>
        </p:txBody>
      </p:sp>
      <p:sp>
        <p:nvSpPr>
          <p:cNvPr id="16" name="Rectangle 15"/>
          <p:cNvSpPr/>
          <p:nvPr/>
        </p:nvSpPr>
        <p:spPr>
          <a:xfrm>
            <a:off x="628534" y="1552726"/>
            <a:ext cx="5287446" cy="400110"/>
          </a:xfrm>
          <a:prstGeom prst="rect">
            <a:avLst/>
          </a:prstGeom>
          <a:solidFill>
            <a:schemeClr val="bg2"/>
          </a:solidFill>
          <a:ln w="34925" cmpd="sng">
            <a:solidFill>
              <a:schemeClr val="accent2">
                <a:lumMod val="60000"/>
                <a:lumOff val="40000"/>
              </a:schemeClr>
            </a:solidFill>
            <a:prstDash val="solid"/>
          </a:ln>
          <a:effectLst>
            <a:outerShdw blurRad="50800" dist="38100" dir="8100000" algn="tr" rotWithShape="0">
              <a:prstClr val="black">
                <a:alpha val="40000"/>
              </a:prstClr>
            </a:outerShdw>
          </a:effectLst>
        </p:spPr>
        <p:txBody>
          <a:bodyPr wrap="square">
            <a:spAutoFit/>
          </a:bodyPr>
          <a:lstStyle/>
          <a:p>
            <a:pPr lvl="0" algn="ctr">
              <a:spcBef>
                <a:spcPct val="20000"/>
              </a:spcBef>
              <a:spcAft>
                <a:spcPts val="600"/>
              </a:spcAft>
            </a:pPr>
            <a:r>
              <a:rPr lang="fr-CA" sz="2000" i="1" dirty="0" smtClean="0">
                <a:solidFill>
                  <a:schemeClr val="accent2"/>
                </a:solidFill>
                <a:latin typeface="Calibri Light" panose="020F0302020204030204" pitchFamily="34" charset="0"/>
                <a:cs typeface="Calibri Light" panose="020F0302020204030204" pitchFamily="34" charset="0"/>
              </a:rPr>
              <a:t>Plan stratégique des op</a:t>
            </a:r>
            <a:r>
              <a:rPr lang="en-CA" sz="2000" i="1" dirty="0" err="1" smtClean="0">
                <a:solidFill>
                  <a:schemeClr val="accent2"/>
                </a:solidFill>
                <a:latin typeface="Calibri Light" panose="020F0302020204030204" pitchFamily="34" charset="0"/>
                <a:cs typeface="Calibri Light" panose="020F0302020204030204" pitchFamily="34" charset="0"/>
              </a:rPr>
              <a:t>érations</a:t>
            </a:r>
            <a:r>
              <a:rPr lang="en-CA" sz="2000" i="1" dirty="0" smtClean="0">
                <a:solidFill>
                  <a:schemeClr val="accent2"/>
                </a:solidFill>
                <a:latin typeface="Calibri Light" panose="020F0302020204030204" pitchFamily="34" charset="0"/>
                <a:cs typeface="Calibri Light" panose="020F0302020204030204" pitchFamily="34" charset="0"/>
              </a:rPr>
              <a:t> </a:t>
            </a:r>
            <a:r>
              <a:rPr lang="en-CA" sz="2000" i="1" dirty="0" err="1" smtClean="0">
                <a:solidFill>
                  <a:schemeClr val="accent2"/>
                </a:solidFill>
                <a:latin typeface="Calibri Light" panose="020F0302020204030204" pitchFamily="34" charset="0"/>
                <a:cs typeface="Calibri Light" panose="020F0302020204030204" pitchFamily="34" charset="0"/>
              </a:rPr>
              <a:t>numériques</a:t>
            </a:r>
            <a:endParaRPr lang="fr-CA" sz="2000" i="1" dirty="0">
              <a:solidFill>
                <a:schemeClr val="accent2"/>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2990832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Image result for digital leadership imag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004" y="88710"/>
            <a:ext cx="1933540" cy="11080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7" name="TextBox 26"/>
          <p:cNvSpPr txBox="1"/>
          <p:nvPr/>
        </p:nvSpPr>
        <p:spPr>
          <a:xfrm>
            <a:off x="1518350" y="319565"/>
            <a:ext cx="5729778" cy="646331"/>
          </a:xfrm>
          <a:prstGeom prst="rect">
            <a:avLst/>
          </a:prstGeom>
          <a:solidFill>
            <a:schemeClr val="bg2">
              <a:alpha val="90000"/>
            </a:schemeClr>
          </a:solidFill>
          <a:ln>
            <a:noFill/>
          </a:ln>
        </p:spPr>
        <p:txBody>
          <a:bodyPr wrap="square" rtlCol="0" anchor="ctr">
            <a:spAutoFit/>
          </a:bodyPr>
          <a:lstStyle>
            <a:defPPr>
              <a:defRPr lang="en-US"/>
            </a:defPPr>
            <a:lvl1pPr marL="514350" indent="-514350">
              <a:buFont typeface="+mj-lt"/>
              <a:buAutoNum type="arabicPeriod"/>
              <a:defRPr sz="2800">
                <a:solidFill>
                  <a:schemeClr val="tx2"/>
                </a:solidFill>
                <a:latin typeface="Rockwell" panose="02060603020205020403" pitchFamily="18" charset="0"/>
                <a:cs typeface="Calibri Light" panose="020F0302020204030204" pitchFamily="34" charset="0"/>
              </a:defRPr>
            </a:lvl1pPr>
          </a:lstStyle>
          <a:p>
            <a:pPr>
              <a:buFont typeface="+mj-lt"/>
              <a:buAutoNum type="arabicPeriod" startAt="4"/>
            </a:pPr>
            <a:r>
              <a:rPr lang="fr-CA" sz="3600" dirty="0" smtClean="0">
                <a:solidFill>
                  <a:srgbClr val="004D71"/>
                </a:solidFill>
                <a:latin typeface="Calibri Light" panose="020F0302020204030204" pitchFamily="34" charset="0"/>
              </a:rPr>
              <a:t>Les défis numériques</a:t>
            </a:r>
            <a:endParaRPr lang="fr-CA" sz="3600" dirty="0">
              <a:solidFill>
                <a:srgbClr val="004D71"/>
              </a:solidFill>
              <a:latin typeface="Calibri Light" panose="020F0302020204030204" pitchFamily="34" charset="0"/>
            </a:endParaRPr>
          </a:p>
        </p:txBody>
      </p:sp>
      <p:grpSp>
        <p:nvGrpSpPr>
          <p:cNvPr id="2" name="Group 1"/>
          <p:cNvGrpSpPr/>
          <p:nvPr/>
        </p:nvGrpSpPr>
        <p:grpSpPr>
          <a:xfrm>
            <a:off x="4243701" y="1941616"/>
            <a:ext cx="3737758" cy="1562852"/>
            <a:chOff x="191344" y="1983257"/>
            <a:chExt cx="3737758" cy="1562852"/>
          </a:xfrm>
        </p:grpSpPr>
        <p:sp>
          <p:nvSpPr>
            <p:cNvPr id="29" name="Rectangle 28"/>
            <p:cNvSpPr/>
            <p:nvPr/>
          </p:nvSpPr>
          <p:spPr>
            <a:xfrm>
              <a:off x="191344" y="1983257"/>
              <a:ext cx="3737758" cy="1562852"/>
            </a:xfrm>
            <a:prstGeom prst="rect">
              <a:avLst/>
            </a:prstGeom>
            <a:solidFill>
              <a:schemeClr val="accent2">
                <a:lumMod val="20000"/>
                <a:lumOff val="80000"/>
              </a:schemeClr>
            </a:solidFill>
            <a:ln w="28575">
              <a:no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b="1" i="1" dirty="0">
                <a:solidFill>
                  <a:prstClr val="white"/>
                </a:solidFill>
                <a:latin typeface="Calibri Light" panose="020F0302020204030204" pitchFamily="34" charset="0"/>
              </a:endParaRPr>
            </a:p>
          </p:txBody>
        </p:sp>
        <p:sp>
          <p:nvSpPr>
            <p:cNvPr id="30" name="Rectangle 29"/>
            <p:cNvSpPr/>
            <p:nvPr/>
          </p:nvSpPr>
          <p:spPr>
            <a:xfrm>
              <a:off x="191344" y="2498533"/>
              <a:ext cx="3706132" cy="523220"/>
            </a:xfrm>
            <a:prstGeom prst="rect">
              <a:avLst/>
            </a:prstGeom>
          </p:spPr>
          <p:txBody>
            <a:bodyPr wrap="square">
              <a:spAutoFit/>
            </a:bodyPr>
            <a:lstStyle/>
            <a:p>
              <a:pPr algn="ctr">
                <a:spcBef>
                  <a:spcPct val="20000"/>
                </a:spcBef>
                <a:spcAft>
                  <a:spcPts val="600"/>
                </a:spcAft>
              </a:pPr>
              <a:r>
                <a:rPr lang="fr-CA" sz="2800" b="1" i="1" dirty="0">
                  <a:solidFill>
                    <a:srgbClr val="3095B4">
                      <a:lumMod val="75000"/>
                    </a:srgbClr>
                  </a:solidFill>
                  <a:latin typeface="Calibri Light" panose="020F0302020204030204" pitchFamily="34" charset="0"/>
                  <a:cs typeface="Calibri Light" panose="020F0302020204030204" pitchFamily="34" charset="0"/>
                </a:rPr>
                <a:t>Inciter au changement</a:t>
              </a:r>
            </a:p>
          </p:txBody>
        </p:sp>
      </p:grpSp>
      <p:grpSp>
        <p:nvGrpSpPr>
          <p:cNvPr id="7" name="Group 6"/>
          <p:cNvGrpSpPr/>
          <p:nvPr/>
        </p:nvGrpSpPr>
        <p:grpSpPr>
          <a:xfrm>
            <a:off x="8284673" y="4308150"/>
            <a:ext cx="3721382" cy="1480505"/>
            <a:chOff x="8296059" y="4735699"/>
            <a:chExt cx="3721382" cy="1480505"/>
          </a:xfrm>
        </p:grpSpPr>
        <p:sp>
          <p:nvSpPr>
            <p:cNvPr id="45" name="Rectangle 44"/>
            <p:cNvSpPr/>
            <p:nvPr/>
          </p:nvSpPr>
          <p:spPr>
            <a:xfrm>
              <a:off x="8301795" y="4735699"/>
              <a:ext cx="3715645" cy="1480505"/>
            </a:xfrm>
            <a:prstGeom prst="rect">
              <a:avLst/>
            </a:prstGeom>
            <a:solidFill>
              <a:schemeClr val="bg2">
                <a:lumMod val="95000"/>
              </a:schemeClr>
            </a:solidFill>
            <a:ln w="28575">
              <a:no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b="1" i="1" dirty="0">
                <a:solidFill>
                  <a:prstClr val="black">
                    <a:lumMod val="65000"/>
                    <a:lumOff val="35000"/>
                  </a:prstClr>
                </a:solidFill>
                <a:latin typeface="Calibri Light" panose="020F0302020204030204" pitchFamily="34" charset="0"/>
              </a:endParaRPr>
            </a:p>
          </p:txBody>
        </p:sp>
        <p:sp>
          <p:nvSpPr>
            <p:cNvPr id="46" name="Rectangle 45"/>
            <p:cNvSpPr/>
            <p:nvPr/>
          </p:nvSpPr>
          <p:spPr>
            <a:xfrm>
              <a:off x="8296059" y="5245119"/>
              <a:ext cx="3721382" cy="523220"/>
            </a:xfrm>
            <a:prstGeom prst="rect">
              <a:avLst/>
            </a:prstGeom>
          </p:spPr>
          <p:txBody>
            <a:bodyPr wrap="square">
              <a:spAutoFit/>
            </a:bodyPr>
            <a:lstStyle/>
            <a:p>
              <a:pPr algn="ctr">
                <a:spcBef>
                  <a:spcPct val="20000"/>
                </a:spcBef>
              </a:pPr>
              <a:r>
                <a:rPr lang="fr-CA" sz="2800" b="1" i="1" dirty="0">
                  <a:solidFill>
                    <a:prstClr val="black">
                      <a:lumMod val="65000"/>
                      <a:lumOff val="35000"/>
                    </a:prstClr>
                  </a:solidFill>
                  <a:latin typeface="Calibri Light" panose="020F0302020204030204" pitchFamily="34" charset="0"/>
                  <a:cs typeface="Calibri Light" panose="020F0302020204030204" pitchFamily="34" charset="0"/>
                </a:rPr>
                <a:t>Planifier le changement</a:t>
              </a:r>
            </a:p>
          </p:txBody>
        </p:sp>
      </p:grpSp>
      <p:grpSp>
        <p:nvGrpSpPr>
          <p:cNvPr id="4" name="Group 3"/>
          <p:cNvGrpSpPr/>
          <p:nvPr/>
        </p:nvGrpSpPr>
        <p:grpSpPr>
          <a:xfrm>
            <a:off x="191344" y="1944024"/>
            <a:ext cx="3732022" cy="1560444"/>
            <a:chOff x="8312371" y="1977159"/>
            <a:chExt cx="3732022" cy="1560444"/>
          </a:xfrm>
        </p:grpSpPr>
        <p:sp>
          <p:nvSpPr>
            <p:cNvPr id="57" name="Rectangle 56"/>
            <p:cNvSpPr/>
            <p:nvPr/>
          </p:nvSpPr>
          <p:spPr>
            <a:xfrm>
              <a:off x="8312371" y="1977159"/>
              <a:ext cx="3732022" cy="1560444"/>
            </a:xfrm>
            <a:prstGeom prst="rect">
              <a:avLst/>
            </a:prstGeom>
            <a:solidFill>
              <a:schemeClr val="accent3">
                <a:lumMod val="20000"/>
                <a:lumOff val="80000"/>
              </a:schemeClr>
            </a:solidFill>
            <a:ln w="28575">
              <a:no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b="1" i="1" dirty="0">
                <a:solidFill>
                  <a:prstClr val="white"/>
                </a:solidFill>
                <a:latin typeface="Calibri Light" panose="020F0302020204030204" pitchFamily="34" charset="0"/>
              </a:endParaRPr>
            </a:p>
          </p:txBody>
        </p:sp>
        <p:sp>
          <p:nvSpPr>
            <p:cNvPr id="58" name="Rectangle 57"/>
            <p:cNvSpPr/>
            <p:nvPr/>
          </p:nvSpPr>
          <p:spPr>
            <a:xfrm>
              <a:off x="8314821" y="2341883"/>
              <a:ext cx="3710745" cy="954107"/>
            </a:xfrm>
            <a:prstGeom prst="rect">
              <a:avLst/>
            </a:prstGeom>
          </p:spPr>
          <p:txBody>
            <a:bodyPr wrap="square">
              <a:spAutoFit/>
            </a:bodyPr>
            <a:lstStyle/>
            <a:p>
              <a:pPr algn="ctr">
                <a:spcBef>
                  <a:spcPct val="20000"/>
                </a:spcBef>
              </a:pPr>
              <a:r>
                <a:rPr lang="fr-CA" sz="2800" b="1" i="1" dirty="0">
                  <a:solidFill>
                    <a:srgbClr val="333E48"/>
                  </a:solidFill>
                  <a:latin typeface="Calibri Light" panose="020F0302020204030204" pitchFamily="34" charset="0"/>
                  <a:cs typeface="Calibri Light" panose="020F0302020204030204" pitchFamily="34" charset="0"/>
                </a:rPr>
                <a:t>Gouverner le changement</a:t>
              </a:r>
            </a:p>
          </p:txBody>
        </p:sp>
      </p:grpSp>
      <p:grpSp>
        <p:nvGrpSpPr>
          <p:cNvPr id="5" name="Group 4"/>
          <p:cNvGrpSpPr/>
          <p:nvPr/>
        </p:nvGrpSpPr>
        <p:grpSpPr>
          <a:xfrm>
            <a:off x="4243701" y="4270885"/>
            <a:ext cx="3952032" cy="1480505"/>
            <a:chOff x="191344" y="4697720"/>
            <a:chExt cx="3737758" cy="1480505"/>
          </a:xfrm>
        </p:grpSpPr>
        <p:sp>
          <p:nvSpPr>
            <p:cNvPr id="79" name="Rectangle 78"/>
            <p:cNvSpPr/>
            <p:nvPr/>
          </p:nvSpPr>
          <p:spPr>
            <a:xfrm>
              <a:off x="191344" y="4697720"/>
              <a:ext cx="3737758" cy="1480505"/>
            </a:xfrm>
            <a:prstGeom prst="rect">
              <a:avLst/>
            </a:prstGeom>
            <a:solidFill>
              <a:srgbClr val="D1FFE6"/>
            </a:solidFill>
            <a:ln w="28575">
              <a:no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b="1" i="1" dirty="0">
                <a:solidFill>
                  <a:prstClr val="white"/>
                </a:solidFill>
                <a:latin typeface="Calibri Light" panose="020F0302020204030204" pitchFamily="34" charset="0"/>
              </a:endParaRPr>
            </a:p>
          </p:txBody>
        </p:sp>
        <p:sp>
          <p:nvSpPr>
            <p:cNvPr id="80" name="Rectangle 79"/>
            <p:cNvSpPr/>
            <p:nvPr/>
          </p:nvSpPr>
          <p:spPr>
            <a:xfrm>
              <a:off x="197080" y="4755935"/>
              <a:ext cx="3732022" cy="1384995"/>
            </a:xfrm>
            <a:prstGeom prst="rect">
              <a:avLst/>
            </a:prstGeom>
          </p:spPr>
          <p:txBody>
            <a:bodyPr wrap="square">
              <a:spAutoFit/>
            </a:bodyPr>
            <a:lstStyle/>
            <a:p>
              <a:pPr algn="ctr">
                <a:spcBef>
                  <a:spcPts val="1200"/>
                </a:spcBef>
              </a:pPr>
              <a:r>
                <a:rPr lang="fr-CA" sz="2800" b="1" i="1" dirty="0" smtClean="0">
                  <a:solidFill>
                    <a:srgbClr val="00863D"/>
                  </a:solidFill>
                  <a:latin typeface="Calibri Light" panose="020F0302020204030204" pitchFamily="34" charset="0"/>
                  <a:cs typeface="Calibri Light" panose="020F0302020204030204" pitchFamily="34" charset="0"/>
                </a:rPr>
                <a:t>Accorder les ressources nécessaires au changement</a:t>
              </a:r>
              <a:endParaRPr lang="fr-CA" sz="2800" b="1" i="1" dirty="0">
                <a:solidFill>
                  <a:srgbClr val="00863D"/>
                </a:solidFill>
                <a:latin typeface="Calibri Light" panose="020F0302020204030204" pitchFamily="34" charset="0"/>
                <a:cs typeface="Calibri Light" panose="020F0302020204030204" pitchFamily="34" charset="0"/>
              </a:endParaRPr>
            </a:p>
          </p:txBody>
        </p:sp>
      </p:grpSp>
      <p:grpSp>
        <p:nvGrpSpPr>
          <p:cNvPr id="3" name="Group 2"/>
          <p:cNvGrpSpPr/>
          <p:nvPr/>
        </p:nvGrpSpPr>
        <p:grpSpPr>
          <a:xfrm>
            <a:off x="8284673" y="1877665"/>
            <a:ext cx="3737758" cy="1562852"/>
            <a:chOff x="4232565" y="1894290"/>
            <a:chExt cx="3737758" cy="1562852"/>
          </a:xfrm>
        </p:grpSpPr>
        <p:sp>
          <p:nvSpPr>
            <p:cNvPr id="116" name="Rectangle 115"/>
            <p:cNvSpPr/>
            <p:nvPr/>
          </p:nvSpPr>
          <p:spPr>
            <a:xfrm>
              <a:off x="4232565" y="1894290"/>
              <a:ext cx="3737758" cy="1562852"/>
            </a:xfrm>
            <a:prstGeom prst="rect">
              <a:avLst/>
            </a:prstGeom>
            <a:solidFill>
              <a:schemeClr val="accent4">
                <a:lumMod val="20000"/>
                <a:lumOff val="80000"/>
              </a:schemeClr>
            </a:solidFill>
            <a:ln w="28575">
              <a:no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b="1" i="1" dirty="0">
                <a:solidFill>
                  <a:prstClr val="white"/>
                </a:solidFill>
                <a:latin typeface="Calibri Light" panose="020F0302020204030204" pitchFamily="34" charset="0"/>
              </a:endParaRPr>
            </a:p>
          </p:txBody>
        </p:sp>
        <p:sp>
          <p:nvSpPr>
            <p:cNvPr id="117" name="Rectangle 116"/>
            <p:cNvSpPr/>
            <p:nvPr/>
          </p:nvSpPr>
          <p:spPr>
            <a:xfrm>
              <a:off x="4240136" y="1988622"/>
              <a:ext cx="3685422" cy="1384995"/>
            </a:xfrm>
            <a:prstGeom prst="rect">
              <a:avLst/>
            </a:prstGeom>
          </p:spPr>
          <p:txBody>
            <a:bodyPr wrap="square">
              <a:spAutoFit/>
            </a:bodyPr>
            <a:lstStyle/>
            <a:p>
              <a:pPr algn="ctr">
                <a:spcBef>
                  <a:spcPct val="20000"/>
                </a:spcBef>
                <a:spcAft>
                  <a:spcPts val="600"/>
                </a:spcAft>
              </a:pPr>
              <a:r>
                <a:rPr lang="fr-CA" sz="2800" b="1" i="1" dirty="0" smtClean="0">
                  <a:solidFill>
                    <a:srgbClr val="63CECA">
                      <a:lumMod val="50000"/>
                    </a:srgbClr>
                  </a:solidFill>
                  <a:latin typeface="Calibri Light" panose="020F0302020204030204" pitchFamily="34" charset="0"/>
                  <a:cs typeface="Calibri Light" panose="020F0302020204030204" pitchFamily="34" charset="0"/>
                </a:rPr>
                <a:t>Renforcer les compétences relatives au </a:t>
              </a:r>
              <a:r>
                <a:rPr lang="fr-CA" sz="2800" b="1" i="1" dirty="0">
                  <a:solidFill>
                    <a:srgbClr val="63CECA">
                      <a:lumMod val="50000"/>
                    </a:srgbClr>
                  </a:solidFill>
                  <a:latin typeface="Calibri Light" panose="020F0302020204030204" pitchFamily="34" charset="0"/>
                  <a:cs typeface="Calibri Light" panose="020F0302020204030204" pitchFamily="34" charset="0"/>
                </a:rPr>
                <a:t>changement</a:t>
              </a:r>
            </a:p>
          </p:txBody>
        </p:sp>
      </p:grpSp>
      <p:grpSp>
        <p:nvGrpSpPr>
          <p:cNvPr id="6" name="Group 5"/>
          <p:cNvGrpSpPr/>
          <p:nvPr/>
        </p:nvGrpSpPr>
        <p:grpSpPr>
          <a:xfrm>
            <a:off x="196189" y="4225803"/>
            <a:ext cx="3721090" cy="1562852"/>
            <a:chOff x="4243701" y="4734985"/>
            <a:chExt cx="3721090" cy="1562852"/>
          </a:xfrm>
        </p:grpSpPr>
        <p:sp>
          <p:nvSpPr>
            <p:cNvPr id="126" name="Rectangle 125"/>
            <p:cNvSpPr/>
            <p:nvPr/>
          </p:nvSpPr>
          <p:spPr>
            <a:xfrm>
              <a:off x="4243701" y="4734985"/>
              <a:ext cx="3721090" cy="1562852"/>
            </a:xfrm>
            <a:prstGeom prst="rect">
              <a:avLst/>
            </a:prstGeom>
            <a:solidFill>
              <a:srgbClr val="FFFFFF"/>
            </a:solidFill>
            <a:ln w="28575">
              <a:no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b="1" i="1" dirty="0">
                <a:solidFill>
                  <a:prstClr val="white"/>
                </a:solidFill>
                <a:latin typeface="Calibri Light" panose="020F0302020204030204" pitchFamily="34" charset="0"/>
              </a:endParaRPr>
            </a:p>
          </p:txBody>
        </p:sp>
        <p:sp>
          <p:nvSpPr>
            <p:cNvPr id="127" name="Rectangle 126"/>
            <p:cNvSpPr/>
            <p:nvPr/>
          </p:nvSpPr>
          <p:spPr>
            <a:xfrm>
              <a:off x="4249146" y="5285579"/>
              <a:ext cx="3715645" cy="523220"/>
            </a:xfrm>
            <a:prstGeom prst="rect">
              <a:avLst/>
            </a:prstGeom>
          </p:spPr>
          <p:txBody>
            <a:bodyPr wrap="square">
              <a:spAutoFit/>
            </a:bodyPr>
            <a:lstStyle/>
            <a:p>
              <a:pPr algn="ctr">
                <a:spcBef>
                  <a:spcPts val="1200"/>
                </a:spcBef>
                <a:spcAft>
                  <a:spcPts val="600"/>
                </a:spcAft>
              </a:pPr>
              <a:r>
                <a:rPr lang="fr-CA" sz="2800" b="1" i="1" dirty="0">
                  <a:solidFill>
                    <a:srgbClr val="004D71"/>
                  </a:solidFill>
                  <a:latin typeface="Calibri Light" panose="020F0302020204030204" pitchFamily="34" charset="0"/>
                  <a:cs typeface="Calibri Light" panose="020F0302020204030204" pitchFamily="34" charset="0"/>
                </a:rPr>
                <a:t>Maintenir le changement</a:t>
              </a:r>
            </a:p>
          </p:txBody>
        </p:sp>
      </p:grpSp>
    </p:spTree>
    <p:extLst>
      <p:ext uri="{BB962C8B-B14F-4D97-AF65-F5344CB8AC3E}">
        <p14:creationId xmlns:p14="http://schemas.microsoft.com/office/powerpoint/2010/main" val="236022348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D0C1B016-CBAA-4F6E-98EB-4C5781D90001-L0-001.jpeg" descr="D0C1B016-CBAA-4F6E-98EB-4C5781D90001-L0-001.jpe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9336" y="97352"/>
            <a:ext cx="1933540" cy="1099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TextBox 22"/>
          <p:cNvSpPr txBox="1"/>
          <p:nvPr/>
        </p:nvSpPr>
        <p:spPr>
          <a:xfrm>
            <a:off x="1559495" y="323886"/>
            <a:ext cx="9136837" cy="646331"/>
          </a:xfrm>
          <a:prstGeom prst="rect">
            <a:avLst/>
          </a:prstGeom>
          <a:solidFill>
            <a:schemeClr val="bg2">
              <a:alpha val="90000"/>
            </a:schemeClr>
          </a:solidFill>
          <a:ln>
            <a:noFill/>
          </a:ln>
        </p:spPr>
        <p:txBody>
          <a:bodyPr wrap="square" rtlCol="0" anchor="ctr">
            <a:spAutoFit/>
          </a:bodyPr>
          <a:lstStyle>
            <a:defPPr>
              <a:defRPr lang="en-US"/>
            </a:defPPr>
            <a:lvl1pPr marL="514350" indent="-514350">
              <a:buFont typeface="+mj-lt"/>
              <a:buAutoNum type="arabicPeriod"/>
              <a:defRPr sz="2800">
                <a:solidFill>
                  <a:schemeClr val="tx2"/>
                </a:solidFill>
                <a:latin typeface="Rockwell" panose="02060603020205020403" pitchFamily="18" charset="0"/>
                <a:cs typeface="Calibri Light" panose="020F0302020204030204" pitchFamily="34" charset="0"/>
              </a:defRPr>
            </a:lvl1pPr>
          </a:lstStyle>
          <a:p>
            <a:pPr>
              <a:buFont typeface="+mj-lt"/>
              <a:buAutoNum type="arabicPeriod" startAt="5"/>
            </a:pPr>
            <a:r>
              <a:rPr lang="fr-CA" sz="3600" b="1" dirty="0" smtClean="0">
                <a:latin typeface="Calibri Light" panose="020F0302020204030204" pitchFamily="34" charset="0"/>
              </a:rPr>
              <a:t>Les normes relatives au numérique</a:t>
            </a:r>
            <a:endParaRPr lang="fr-CA" sz="3600" b="1" dirty="0">
              <a:latin typeface="Calibri Light" panose="020F0302020204030204" pitchFamily="34" charset="0"/>
            </a:endParaRPr>
          </a:p>
        </p:txBody>
      </p:sp>
      <p:pic>
        <p:nvPicPr>
          <p:cNvPr id="3" name="Picture 2"/>
          <p:cNvPicPr>
            <a:picLocks noChangeAspect="1"/>
          </p:cNvPicPr>
          <p:nvPr/>
        </p:nvPicPr>
        <p:blipFill>
          <a:blip r:embed="rId4"/>
          <a:stretch>
            <a:fillRect/>
          </a:stretch>
        </p:blipFill>
        <p:spPr>
          <a:xfrm>
            <a:off x="1919535" y="1450872"/>
            <a:ext cx="3989314" cy="1037412"/>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5"/>
          <a:stretch>
            <a:fillRect/>
          </a:stretch>
        </p:blipFill>
        <p:spPr>
          <a:xfrm>
            <a:off x="6852084" y="1452773"/>
            <a:ext cx="3844250" cy="93344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6"/>
          <a:stretch>
            <a:fillRect/>
          </a:stretch>
        </p:blipFill>
        <p:spPr>
          <a:xfrm>
            <a:off x="1919534" y="2535096"/>
            <a:ext cx="4299230" cy="965458"/>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7"/>
          <a:stretch>
            <a:fillRect/>
          </a:stretch>
        </p:blipFill>
        <p:spPr>
          <a:xfrm>
            <a:off x="6852083" y="2530418"/>
            <a:ext cx="3844250" cy="970136"/>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919534" y="3609020"/>
            <a:ext cx="3960442" cy="101227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9"/>
          <a:stretch>
            <a:fillRect/>
          </a:stretch>
        </p:blipFill>
        <p:spPr>
          <a:xfrm>
            <a:off x="6864659" y="3607782"/>
            <a:ext cx="3831674" cy="1013507"/>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10"/>
          <a:stretch>
            <a:fillRect/>
          </a:stretch>
        </p:blipFill>
        <p:spPr>
          <a:xfrm>
            <a:off x="1919534" y="4729756"/>
            <a:ext cx="3886975" cy="931109"/>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11"/>
          <a:stretch>
            <a:fillRect/>
          </a:stretch>
        </p:blipFill>
        <p:spPr>
          <a:xfrm>
            <a:off x="6864659" y="4728517"/>
            <a:ext cx="3831674" cy="932348"/>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12"/>
          <a:stretch>
            <a:fillRect/>
          </a:stretch>
        </p:blipFill>
        <p:spPr>
          <a:xfrm>
            <a:off x="1927546" y="5765089"/>
            <a:ext cx="3880422" cy="980946"/>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13"/>
          <a:stretch>
            <a:fillRect/>
          </a:stretch>
        </p:blipFill>
        <p:spPr>
          <a:xfrm>
            <a:off x="6852083" y="5765089"/>
            <a:ext cx="3844250" cy="9809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783524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questions free images"/>
          <p:cNvPicPr>
            <a:picLocks noGrp="1" noChangeAspect="1" noChangeArrowheads="1"/>
          </p:cNvPicPr>
          <p:nvPr>
            <p:ph type="pic" idx="1"/>
          </p:nvPr>
        </p:nvPicPr>
        <p:blipFill>
          <a:blip r:embed="rId2" cstate="screen">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1755992" y="1457400"/>
            <a:ext cx="8680016" cy="44918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83842737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1703512" y="5769260"/>
            <a:ext cx="9865096" cy="1008112"/>
          </a:xfrm>
          <a:prstGeom prst="rect">
            <a:avLst/>
          </a:prstGeom>
          <a:solidFill>
            <a:srgbClr val="FFF0C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41" name="Rectangle 40"/>
          <p:cNvSpPr/>
          <p:nvPr/>
        </p:nvSpPr>
        <p:spPr>
          <a:xfrm>
            <a:off x="1703512" y="4689140"/>
            <a:ext cx="9865096" cy="1008112"/>
          </a:xfrm>
          <a:prstGeom prst="rect">
            <a:avLst/>
          </a:prstGeom>
          <a:solidFill>
            <a:schemeClr val="accent6">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9" name="Rectangle 38"/>
          <p:cNvSpPr/>
          <p:nvPr/>
        </p:nvSpPr>
        <p:spPr>
          <a:xfrm>
            <a:off x="1703512" y="3387260"/>
            <a:ext cx="9865096" cy="1229871"/>
          </a:xfrm>
          <a:prstGeom prst="rect">
            <a:avLst/>
          </a:prstGeom>
          <a:solidFill>
            <a:srgbClr val="DAEFC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7" name="Rectangle 36"/>
          <p:cNvSpPr/>
          <p:nvPr/>
        </p:nvSpPr>
        <p:spPr>
          <a:xfrm>
            <a:off x="1703512" y="2307141"/>
            <a:ext cx="9865096" cy="1008112"/>
          </a:xfrm>
          <a:prstGeom prst="rect">
            <a:avLst/>
          </a:prstGeom>
          <a:solidFill>
            <a:schemeClr val="accent4">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8" name="Rectangle 7"/>
          <p:cNvSpPr/>
          <p:nvPr/>
        </p:nvSpPr>
        <p:spPr>
          <a:xfrm>
            <a:off x="1703512" y="1232756"/>
            <a:ext cx="9865096" cy="1008112"/>
          </a:xfrm>
          <a:prstGeom prst="rect">
            <a:avLst/>
          </a:prstGeom>
          <a:solidFill>
            <a:srgbClr val="CEE5F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22" name="D0C1B016-CBAA-4F6E-98EB-4C5781D90001-L0-001.jpeg" descr="D0C1B016-CBAA-4F6E-98EB-4C5781D90001-L0-001.jpe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9336" y="97352"/>
            <a:ext cx="1933540" cy="1099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TextBox 22"/>
          <p:cNvSpPr txBox="1"/>
          <p:nvPr/>
        </p:nvSpPr>
        <p:spPr>
          <a:xfrm>
            <a:off x="1559496" y="323886"/>
            <a:ext cx="7992888" cy="646331"/>
          </a:xfrm>
          <a:prstGeom prst="rect">
            <a:avLst/>
          </a:prstGeom>
          <a:solidFill>
            <a:schemeClr val="bg2">
              <a:alpha val="90000"/>
            </a:schemeClr>
          </a:solidFill>
          <a:ln>
            <a:noFill/>
          </a:ln>
        </p:spPr>
        <p:txBody>
          <a:bodyPr wrap="square" rtlCol="0" anchor="ctr">
            <a:spAutoFit/>
          </a:bodyPr>
          <a:lstStyle>
            <a:defPPr>
              <a:defRPr lang="en-US"/>
            </a:defPPr>
            <a:lvl1pPr marL="514350" indent="-514350">
              <a:buFont typeface="+mj-lt"/>
              <a:buAutoNum type="arabicPeriod"/>
              <a:defRPr sz="2800">
                <a:solidFill>
                  <a:schemeClr val="tx2"/>
                </a:solidFill>
                <a:latin typeface="Rockwell" panose="02060603020205020403" pitchFamily="18" charset="0"/>
                <a:cs typeface="Calibri Light" panose="020F0302020204030204" pitchFamily="34" charset="0"/>
              </a:defRPr>
            </a:lvl1pPr>
          </a:lstStyle>
          <a:p>
            <a:pPr marL="0" indent="0">
              <a:buNone/>
            </a:pPr>
            <a:r>
              <a:rPr lang="fr-CA" sz="3600" b="1" dirty="0" smtClean="0">
                <a:latin typeface="Calibri Light" panose="020F0302020204030204" pitchFamily="34" charset="0"/>
              </a:rPr>
              <a:t>Les normes relatives au numérique</a:t>
            </a:r>
            <a:endParaRPr lang="fr-CA" sz="3600" b="1" dirty="0">
              <a:latin typeface="Calibri Light" panose="020F0302020204030204" pitchFamily="34" charset="0"/>
            </a:endParaRPr>
          </a:p>
        </p:txBody>
      </p:sp>
      <p:sp>
        <p:nvSpPr>
          <p:cNvPr id="9" name="TextBox 8"/>
          <p:cNvSpPr txBox="1"/>
          <p:nvPr/>
        </p:nvSpPr>
        <p:spPr>
          <a:xfrm>
            <a:off x="2493694" y="1329008"/>
            <a:ext cx="8774016" cy="815608"/>
          </a:xfrm>
          <a:prstGeom prst="rect">
            <a:avLst/>
          </a:prstGeom>
          <a:noFill/>
        </p:spPr>
        <p:txBody>
          <a:bodyPr wrap="square" rtlCol="0">
            <a:spAutoFit/>
          </a:bodyPr>
          <a:lstStyle/>
          <a:p>
            <a:pPr marL="171450" indent="-171450">
              <a:spcAft>
                <a:spcPts val="600"/>
              </a:spcAft>
              <a:buFont typeface="Wingdings" panose="05000000000000000000" pitchFamily="2" charset="2"/>
              <a:buChar char="ü"/>
            </a:pPr>
            <a:r>
              <a:rPr lang="fr-CA" sz="1400" dirty="0" smtClean="0">
                <a:latin typeface="Calibri Light" panose="020F0302020204030204" pitchFamily="34" charset="0"/>
                <a:cs typeface="Calibri Light" panose="020F0302020204030204" pitchFamily="34" charset="0"/>
              </a:rPr>
              <a:t>Mener des recherches auprès des utilisateurs pour comprendre leurs besoins et les problèmes que nous voulons résoudre. </a:t>
            </a:r>
          </a:p>
          <a:p>
            <a:pPr marL="171450" indent="-171450">
              <a:spcAft>
                <a:spcPts val="600"/>
              </a:spcAft>
              <a:buFont typeface="Wingdings" panose="05000000000000000000" pitchFamily="2" charset="2"/>
              <a:buChar char="ü"/>
            </a:pPr>
            <a:r>
              <a:rPr lang="fr-CA" sz="1400" dirty="0" smtClean="0">
                <a:latin typeface="Calibri Light" panose="020F0302020204030204" pitchFamily="34" charset="0"/>
                <a:cs typeface="Calibri Light" panose="020F0302020204030204" pitchFamily="34" charset="0"/>
              </a:rPr>
              <a:t>Mener des essais continus auprès des utilisateurs pour orienter la conception et le développement.</a:t>
            </a:r>
            <a:endParaRPr lang="fr-CA" sz="1400" dirty="0">
              <a:latin typeface="Calibri Light" panose="020F0302020204030204" pitchFamily="34" charset="0"/>
              <a:cs typeface="Calibri Light" panose="020F0302020204030204" pitchFamily="34" charset="0"/>
            </a:endParaRPr>
          </a:p>
        </p:txBody>
      </p:sp>
      <p:sp>
        <p:nvSpPr>
          <p:cNvPr id="38" name="TextBox 37"/>
          <p:cNvSpPr txBox="1"/>
          <p:nvPr/>
        </p:nvSpPr>
        <p:spPr>
          <a:xfrm>
            <a:off x="2493694" y="2364921"/>
            <a:ext cx="8774016" cy="892552"/>
          </a:xfrm>
          <a:prstGeom prst="rect">
            <a:avLst/>
          </a:prstGeom>
          <a:noFill/>
        </p:spPr>
        <p:txBody>
          <a:bodyPr wrap="square" rtlCol="0">
            <a:spAutoFit/>
          </a:bodyPr>
          <a:lstStyle/>
          <a:p>
            <a:pPr marL="171450" indent="-171450">
              <a:spcAft>
                <a:spcPts val="600"/>
              </a:spcAft>
              <a:buFont typeface="Wingdings" panose="05000000000000000000" pitchFamily="2" charset="2"/>
              <a:buChar char="ü"/>
            </a:pPr>
            <a:r>
              <a:rPr lang="fr-CA" sz="1400" dirty="0" smtClean="0">
                <a:latin typeface="Calibri Light" panose="020F0302020204030204" pitchFamily="34" charset="0"/>
                <a:cs typeface="Calibri Light" panose="020F0302020204030204" pitchFamily="34" charset="0"/>
              </a:rPr>
              <a:t>Élaborer des méthodes souples, itératives et axées sur l’utilisateur. </a:t>
            </a:r>
          </a:p>
          <a:p>
            <a:pPr marL="171450" indent="-171450">
              <a:spcAft>
                <a:spcPts val="600"/>
              </a:spcAft>
              <a:buFont typeface="Wingdings" panose="05000000000000000000" pitchFamily="2" charset="2"/>
              <a:buChar char="ü"/>
            </a:pPr>
            <a:r>
              <a:rPr lang="fr-CA" sz="1400" dirty="0" smtClean="0">
                <a:latin typeface="Calibri Light" panose="020F0302020204030204" pitchFamily="34" charset="0"/>
                <a:cs typeface="Calibri Light" panose="020F0302020204030204" pitchFamily="34" charset="0"/>
              </a:rPr>
              <a:t>S’améliorer continuellement en réponse aux besoins des utilisateurs. </a:t>
            </a:r>
          </a:p>
          <a:p>
            <a:pPr marL="171450" indent="-171450">
              <a:spcAft>
                <a:spcPts val="600"/>
              </a:spcAft>
              <a:buFont typeface="Wingdings" panose="05000000000000000000" pitchFamily="2" charset="2"/>
              <a:buChar char="ü"/>
            </a:pPr>
            <a:r>
              <a:rPr lang="fr-CA" sz="1400" dirty="0" smtClean="0">
                <a:latin typeface="Calibri Light" panose="020F0302020204030204" pitchFamily="34" charset="0"/>
                <a:cs typeface="Calibri Light" panose="020F0302020204030204" pitchFamily="34" charset="0"/>
              </a:rPr>
              <a:t>Essayer de nouvelles choses, commencer par de petits pas puis prendre de l’expansion.</a:t>
            </a:r>
            <a:endParaRPr lang="fr-CA" sz="1400" dirty="0">
              <a:latin typeface="Calibri Light" panose="020F0302020204030204" pitchFamily="34" charset="0"/>
              <a:cs typeface="Calibri Light" panose="020F0302020204030204" pitchFamily="34" charset="0"/>
            </a:endParaRPr>
          </a:p>
        </p:txBody>
      </p:sp>
      <p:sp>
        <p:nvSpPr>
          <p:cNvPr id="40" name="TextBox 39"/>
          <p:cNvSpPr txBox="1"/>
          <p:nvPr/>
        </p:nvSpPr>
        <p:spPr>
          <a:xfrm>
            <a:off x="2493694" y="3387261"/>
            <a:ext cx="9074914" cy="1031051"/>
          </a:xfrm>
          <a:prstGeom prst="rect">
            <a:avLst/>
          </a:prstGeom>
          <a:noFill/>
        </p:spPr>
        <p:txBody>
          <a:bodyPr wrap="square" rtlCol="0">
            <a:spAutoFit/>
          </a:bodyPr>
          <a:lstStyle/>
          <a:p>
            <a:pPr marL="171450" indent="-171450">
              <a:spcAft>
                <a:spcPts val="600"/>
              </a:spcAft>
              <a:buFont typeface="Wingdings" panose="05000000000000000000" pitchFamily="2" charset="2"/>
              <a:buChar char="ü"/>
            </a:pPr>
            <a:r>
              <a:rPr lang="fr-CA" sz="1400" dirty="0" smtClean="0">
                <a:latin typeface="Calibri Light" panose="020F0302020204030204" pitchFamily="34" charset="0"/>
                <a:cs typeface="Calibri Light" panose="020F0302020204030204" pitchFamily="34" charset="0"/>
              </a:rPr>
              <a:t>Communiquer de façon ouverte des éléments de preuve, des résultats de recherche et des prises de décisions. </a:t>
            </a:r>
          </a:p>
          <a:p>
            <a:pPr marL="171450" indent="-171450">
              <a:spcAft>
                <a:spcPts val="600"/>
              </a:spcAft>
              <a:buFont typeface="Wingdings" panose="05000000000000000000" pitchFamily="2" charset="2"/>
              <a:buChar char="ü"/>
            </a:pPr>
            <a:r>
              <a:rPr lang="fr-CA" sz="1400" dirty="0" smtClean="0">
                <a:latin typeface="Calibri Light" panose="020F0302020204030204" pitchFamily="34" charset="0"/>
                <a:cs typeface="Calibri Light" panose="020F0302020204030204" pitchFamily="34" charset="0"/>
              </a:rPr>
              <a:t>Faire en sorte que toutes les données de nature non délicate, tous les renseignements et tous les nouveaux codes élaborés dans la prestation de services soient ouverts au monde extérieur aux fins de partage et de réutilisation en vertu d’une licence ouverte.</a:t>
            </a:r>
            <a:endParaRPr lang="fr-CA" sz="1400" dirty="0">
              <a:latin typeface="Calibri Light" panose="020F0302020204030204" pitchFamily="34" charset="0"/>
              <a:cs typeface="Calibri Light" panose="020F0302020204030204" pitchFamily="34" charset="0"/>
            </a:endParaRPr>
          </a:p>
        </p:txBody>
      </p:sp>
      <p:sp>
        <p:nvSpPr>
          <p:cNvPr id="42" name="TextBox 41"/>
          <p:cNvSpPr txBox="1"/>
          <p:nvPr/>
        </p:nvSpPr>
        <p:spPr>
          <a:xfrm>
            <a:off x="2493694" y="4689140"/>
            <a:ext cx="8774016" cy="1031051"/>
          </a:xfrm>
          <a:prstGeom prst="rect">
            <a:avLst/>
          </a:prstGeom>
          <a:noFill/>
        </p:spPr>
        <p:txBody>
          <a:bodyPr wrap="square" rtlCol="0">
            <a:spAutoFit/>
          </a:bodyPr>
          <a:lstStyle/>
          <a:p>
            <a:pPr marL="171450" indent="-171450">
              <a:spcAft>
                <a:spcPts val="600"/>
              </a:spcAft>
              <a:buFont typeface="Wingdings" panose="05000000000000000000" pitchFamily="2" charset="2"/>
              <a:buChar char="ü"/>
            </a:pPr>
            <a:r>
              <a:rPr lang="fr-CA" sz="1400" dirty="0" smtClean="0">
                <a:latin typeface="Calibri Light" panose="020F0302020204030204" pitchFamily="34" charset="0"/>
                <a:cs typeface="Calibri Light" panose="020F0302020204030204" pitchFamily="34" charset="0"/>
              </a:rPr>
              <a:t>Tirer profit de normes ouvertes et adopter des pratiques exemplaires, y compris le recours à un logiciel ouvert, le cas échéant. </a:t>
            </a:r>
          </a:p>
          <a:p>
            <a:pPr marL="171450" indent="-171450">
              <a:spcAft>
                <a:spcPts val="600"/>
              </a:spcAft>
              <a:buFont typeface="Wingdings" panose="05000000000000000000" pitchFamily="2" charset="2"/>
              <a:buChar char="ü"/>
            </a:pPr>
            <a:r>
              <a:rPr lang="fr-CA" sz="1400" dirty="0" smtClean="0">
                <a:latin typeface="Calibri Light" panose="020F0302020204030204" pitchFamily="34" charset="0"/>
                <a:cs typeface="Calibri Light" panose="020F0302020204030204" pitchFamily="34" charset="0"/>
              </a:rPr>
              <a:t>Concevoir des services et des plateformes qui sont transparents pour que les Canadiens puissent les utiliser, quel que soit l’appareil ou le moyen qu’ils utilisent. </a:t>
            </a:r>
            <a:endParaRPr lang="fr-CA" sz="1400" dirty="0">
              <a:latin typeface="Calibri Light" panose="020F0302020204030204" pitchFamily="34" charset="0"/>
              <a:cs typeface="Calibri Light" panose="020F0302020204030204" pitchFamily="34" charset="0"/>
            </a:endParaRPr>
          </a:p>
        </p:txBody>
      </p:sp>
      <p:sp>
        <p:nvSpPr>
          <p:cNvPr id="44" name="TextBox 43"/>
          <p:cNvSpPr txBox="1"/>
          <p:nvPr/>
        </p:nvSpPr>
        <p:spPr>
          <a:xfrm>
            <a:off x="2493694" y="5889756"/>
            <a:ext cx="8774016" cy="815608"/>
          </a:xfrm>
          <a:prstGeom prst="rect">
            <a:avLst/>
          </a:prstGeom>
          <a:noFill/>
        </p:spPr>
        <p:txBody>
          <a:bodyPr wrap="square" rtlCol="0">
            <a:spAutoFit/>
          </a:bodyPr>
          <a:lstStyle/>
          <a:p>
            <a:pPr marL="171450" indent="-171450">
              <a:spcAft>
                <a:spcPts val="600"/>
              </a:spcAft>
              <a:buFont typeface="Wingdings" panose="05000000000000000000" pitchFamily="2" charset="2"/>
              <a:buChar char="ü"/>
            </a:pPr>
            <a:r>
              <a:rPr lang="fr-CA" sz="1400" dirty="0" smtClean="0">
                <a:latin typeface="Calibri Light" panose="020F0302020204030204" pitchFamily="34" charset="0"/>
                <a:cs typeface="Calibri Light" panose="020F0302020204030204" pitchFamily="34" charset="0"/>
              </a:rPr>
              <a:t>Adopter une approche équilibrée de la gestion des risques en mettant en œuvre des mesures appropriées en matière de confidentialité et de sécurité. </a:t>
            </a:r>
          </a:p>
          <a:p>
            <a:pPr marL="171450" indent="-171450">
              <a:spcAft>
                <a:spcPts val="600"/>
              </a:spcAft>
              <a:buFont typeface="Wingdings" panose="05000000000000000000" pitchFamily="2" charset="2"/>
              <a:buChar char="ü"/>
            </a:pPr>
            <a:r>
              <a:rPr lang="fr-CA" sz="1400" dirty="0" smtClean="0">
                <a:latin typeface="Calibri Light" panose="020F0302020204030204" pitchFamily="34" charset="0"/>
                <a:cs typeface="Calibri Light" panose="020F0302020204030204" pitchFamily="34" charset="0"/>
              </a:rPr>
              <a:t>Rendre les mesures de sécurité sans friction afin qu’elles n’imposent pas un fardeau aux utilisateurs. </a:t>
            </a:r>
            <a:endParaRPr lang="fr-CA" sz="1400" dirty="0">
              <a:latin typeface="Calibri Light" panose="020F0302020204030204" pitchFamily="34" charset="0"/>
              <a:cs typeface="Calibri Light" panose="020F0302020204030204" pitchFamily="34" charset="0"/>
            </a:endParaRPr>
          </a:p>
        </p:txBody>
      </p: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05" y="1430995"/>
            <a:ext cx="2490913" cy="643789"/>
          </a:xfrm>
          <a:prstGeom prst="rect">
            <a:avLst/>
          </a:prstGeom>
          <a:ln>
            <a:noFill/>
          </a:ln>
          <a:effectLst>
            <a:outerShdw blurRad="292100" dist="139700" dir="2700000" algn="tl" rotWithShape="0">
              <a:srgbClr val="333333">
                <a:alpha val="65000"/>
              </a:srgbClr>
            </a:outerShdw>
          </a:effectLst>
        </p:spPr>
      </p:pic>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205" y="2515219"/>
            <a:ext cx="2684423" cy="599137"/>
          </a:xfrm>
          <a:prstGeom prst="rect">
            <a:avLst/>
          </a:prstGeom>
          <a:ln>
            <a:noFill/>
          </a:ln>
          <a:effectLst>
            <a:outerShdw blurRad="292100" dist="139700" dir="2700000" algn="tl" rotWithShape="0">
              <a:srgbClr val="333333">
                <a:alpha val="65000"/>
              </a:srgbClr>
            </a:outerShdw>
          </a:effectLst>
        </p:spPr>
      </p:pic>
      <p:pic>
        <p:nvPicPr>
          <p:cNvPr id="21" name="Picture 20"/>
          <p:cNvPicPr>
            <a:picLocks noChangeAspect="1"/>
          </p:cNvPicPr>
          <p:nvPr/>
        </p:nvPicPr>
        <p:blipFill rotWithShape="1">
          <a:blip r:embed="rId6" cstate="screen">
            <a:extLst>
              <a:ext uri="{28A0092B-C50C-407E-A947-70E740481C1C}">
                <a14:useLocalDpi xmlns:a14="http://schemas.microsoft.com/office/drawing/2010/main"/>
              </a:ext>
            </a:extLst>
          </a:blip>
          <a:srcRect r="11677"/>
          <a:stretch/>
        </p:blipFill>
        <p:spPr>
          <a:xfrm>
            <a:off x="63205" y="3589143"/>
            <a:ext cx="2468399" cy="628187"/>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205" y="4931638"/>
            <a:ext cx="2427013" cy="577821"/>
          </a:xfrm>
          <a:prstGeom prst="rect">
            <a:avLst/>
          </a:prstGeom>
          <a:ln>
            <a:noFill/>
          </a:ln>
          <a:effectLst>
            <a:outerShdw blurRad="292100" dist="139700" dir="2700000" algn="tl" rotWithShape="0">
              <a:srgbClr val="333333">
                <a:alpha val="65000"/>
              </a:srgbClr>
            </a:outerShdw>
          </a:effectLst>
        </p:spPr>
      </p:pic>
      <p:pic>
        <p:nvPicPr>
          <p:cNvPr id="25" name="Picture 2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205" y="5966971"/>
            <a:ext cx="2422921" cy="6087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289384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1559493" y="5697252"/>
            <a:ext cx="9541063" cy="1008112"/>
          </a:xfrm>
          <a:prstGeom prst="rect">
            <a:avLst/>
          </a:prstGeom>
          <a:solidFill>
            <a:srgbClr val="FFF0C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60" name="Rectangle 59"/>
          <p:cNvSpPr/>
          <p:nvPr/>
        </p:nvSpPr>
        <p:spPr>
          <a:xfrm>
            <a:off x="1559494" y="4578676"/>
            <a:ext cx="9541061" cy="1065750"/>
          </a:xfrm>
          <a:prstGeom prst="rect">
            <a:avLst/>
          </a:prstGeom>
          <a:solidFill>
            <a:schemeClr val="accent6">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56" name="Rectangle 55"/>
          <p:cNvSpPr/>
          <p:nvPr/>
        </p:nvSpPr>
        <p:spPr>
          <a:xfrm>
            <a:off x="1559495" y="3508430"/>
            <a:ext cx="9541062" cy="1008112"/>
          </a:xfrm>
          <a:prstGeom prst="rect">
            <a:avLst/>
          </a:prstGeom>
          <a:solidFill>
            <a:srgbClr val="DAEFC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49" name="Rectangle 48"/>
          <p:cNvSpPr/>
          <p:nvPr/>
        </p:nvSpPr>
        <p:spPr>
          <a:xfrm>
            <a:off x="1559495" y="2428310"/>
            <a:ext cx="9541061" cy="1008112"/>
          </a:xfrm>
          <a:prstGeom prst="rect">
            <a:avLst/>
          </a:prstGeom>
          <a:solidFill>
            <a:schemeClr val="accent4">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47" name="Rectangle 46"/>
          <p:cNvSpPr/>
          <p:nvPr/>
        </p:nvSpPr>
        <p:spPr>
          <a:xfrm>
            <a:off x="1559496" y="1268760"/>
            <a:ext cx="9541061" cy="1094964"/>
          </a:xfrm>
          <a:prstGeom prst="rect">
            <a:avLst/>
          </a:prstGeom>
          <a:solidFill>
            <a:srgbClr val="CEE5F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22" name="D0C1B016-CBAA-4F6E-98EB-4C5781D90001-L0-001.jpeg" descr="D0C1B016-CBAA-4F6E-98EB-4C5781D90001-L0-001.jpe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9336" y="97352"/>
            <a:ext cx="1933540" cy="1099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8" name="TextBox 47"/>
          <p:cNvSpPr txBox="1"/>
          <p:nvPr/>
        </p:nvSpPr>
        <p:spPr>
          <a:xfrm>
            <a:off x="2567608" y="1297342"/>
            <a:ext cx="8383792" cy="1107996"/>
          </a:xfrm>
          <a:prstGeom prst="rect">
            <a:avLst/>
          </a:prstGeom>
          <a:noFill/>
        </p:spPr>
        <p:txBody>
          <a:bodyPr wrap="square" rtlCol="0">
            <a:spAutoFit/>
          </a:bodyPr>
          <a:lstStyle/>
          <a:p>
            <a:pPr marL="171450" indent="-171450">
              <a:spcAft>
                <a:spcPts val="600"/>
              </a:spcAft>
              <a:buFont typeface="Wingdings" panose="05000000000000000000" pitchFamily="2" charset="2"/>
              <a:buChar char="ü"/>
            </a:pPr>
            <a:r>
              <a:rPr lang="fr-CA" sz="1400" dirty="0" smtClean="0">
                <a:latin typeface="Calibri Light" panose="020F0302020204030204" pitchFamily="34" charset="0"/>
                <a:cs typeface="Calibri Light" panose="020F0302020204030204" pitchFamily="34" charset="0"/>
              </a:rPr>
              <a:t>Créer des équipes multidisciplinaires ayant la gamme de compétences nécessaires pour réaliser un objectif commun. </a:t>
            </a:r>
          </a:p>
          <a:p>
            <a:pPr marL="171450" indent="-171450">
              <a:spcAft>
                <a:spcPts val="600"/>
              </a:spcAft>
              <a:buFont typeface="Wingdings" panose="05000000000000000000" pitchFamily="2" charset="2"/>
              <a:buChar char="ü"/>
            </a:pPr>
            <a:r>
              <a:rPr lang="fr-CA" sz="1400" dirty="0" smtClean="0">
                <a:latin typeface="Calibri Light" panose="020F0302020204030204" pitchFamily="34" charset="0"/>
                <a:cs typeface="Calibri Light" panose="020F0302020204030204" pitchFamily="34" charset="0"/>
              </a:rPr>
              <a:t>Partager et collaborer sans contraintes. </a:t>
            </a:r>
          </a:p>
          <a:p>
            <a:pPr marL="171450" indent="-171450">
              <a:spcAft>
                <a:spcPts val="600"/>
              </a:spcAft>
              <a:buFont typeface="Wingdings" panose="05000000000000000000" pitchFamily="2" charset="2"/>
              <a:buChar char="ü"/>
            </a:pPr>
            <a:r>
              <a:rPr lang="fr-CA" sz="1400" dirty="0" smtClean="0">
                <a:latin typeface="Calibri Light" panose="020F0302020204030204" pitchFamily="34" charset="0"/>
                <a:cs typeface="Calibri Light" panose="020F0302020204030204" pitchFamily="34" charset="0"/>
              </a:rPr>
              <a:t>Définir et créer des partenariats qui aident à offrir de la valeur aux utilisateurs. </a:t>
            </a:r>
            <a:endParaRPr lang="fr-CA" sz="1400" dirty="0">
              <a:latin typeface="Calibri Light" panose="020F0302020204030204" pitchFamily="34" charset="0"/>
              <a:cs typeface="Calibri Light" panose="020F0302020204030204" pitchFamily="34" charset="0"/>
            </a:endParaRPr>
          </a:p>
        </p:txBody>
      </p:sp>
      <p:sp>
        <p:nvSpPr>
          <p:cNvPr id="50" name="TextBox 49"/>
          <p:cNvSpPr txBox="1"/>
          <p:nvPr/>
        </p:nvSpPr>
        <p:spPr>
          <a:xfrm>
            <a:off x="2567607" y="2528900"/>
            <a:ext cx="8383793" cy="815608"/>
          </a:xfrm>
          <a:prstGeom prst="rect">
            <a:avLst/>
          </a:prstGeom>
          <a:noFill/>
        </p:spPr>
        <p:txBody>
          <a:bodyPr wrap="square" rtlCol="0">
            <a:spAutoFit/>
          </a:bodyPr>
          <a:lstStyle/>
          <a:p>
            <a:pPr marL="171450" indent="-171450">
              <a:spcAft>
                <a:spcPts val="600"/>
              </a:spcAft>
              <a:buFont typeface="Wingdings" panose="05000000000000000000" pitchFamily="2" charset="2"/>
              <a:buChar char="ü"/>
            </a:pPr>
            <a:r>
              <a:rPr lang="fr-CA" sz="1400" dirty="0" smtClean="0">
                <a:latin typeface="Calibri Light" panose="020F0302020204030204" pitchFamily="34" charset="0"/>
                <a:cs typeface="Calibri Light" panose="020F0302020204030204" pitchFamily="34" charset="0"/>
              </a:rPr>
              <a:t>Veiller à ce que tout le monde reçoive un traitement équitable. </a:t>
            </a:r>
          </a:p>
          <a:p>
            <a:pPr marL="171450" indent="-171450">
              <a:spcAft>
                <a:spcPts val="600"/>
              </a:spcAft>
              <a:buFont typeface="Wingdings" panose="05000000000000000000" pitchFamily="2" charset="2"/>
              <a:buChar char="ü"/>
            </a:pPr>
            <a:r>
              <a:rPr lang="fr-CA" sz="1400" dirty="0" smtClean="0">
                <a:latin typeface="Calibri Light" panose="020F0302020204030204" pitchFamily="34" charset="0"/>
                <a:cs typeface="Calibri Light" panose="020F0302020204030204" pitchFamily="34" charset="0"/>
              </a:rPr>
              <a:t>Se conformer aux lignes directrices en matière d’éthique dans la conception et l’utilisation de systèmes qui automatisent la prise de décisions (comme l’utilisation de l’intelligence artificielle).</a:t>
            </a:r>
            <a:endParaRPr lang="fr-CA" sz="1400" dirty="0">
              <a:latin typeface="Calibri Light" panose="020F0302020204030204" pitchFamily="34" charset="0"/>
              <a:cs typeface="Calibri Light" panose="020F0302020204030204" pitchFamily="34" charset="0"/>
            </a:endParaRPr>
          </a:p>
        </p:txBody>
      </p:sp>
      <p:sp>
        <p:nvSpPr>
          <p:cNvPr id="59" name="TextBox 58"/>
          <p:cNvSpPr txBox="1"/>
          <p:nvPr/>
        </p:nvSpPr>
        <p:spPr>
          <a:xfrm>
            <a:off x="2567608" y="3609020"/>
            <a:ext cx="8532949" cy="815608"/>
          </a:xfrm>
          <a:prstGeom prst="rect">
            <a:avLst/>
          </a:prstGeom>
          <a:noFill/>
        </p:spPr>
        <p:txBody>
          <a:bodyPr wrap="square" rtlCol="0">
            <a:spAutoFit/>
          </a:bodyPr>
          <a:lstStyle/>
          <a:p>
            <a:pPr marL="171450" indent="-171450">
              <a:spcAft>
                <a:spcPts val="600"/>
              </a:spcAft>
              <a:buFont typeface="Wingdings" panose="05000000000000000000" pitchFamily="2" charset="2"/>
              <a:buChar char="ü"/>
            </a:pPr>
            <a:r>
              <a:rPr lang="fr-CA" sz="1400" dirty="0" smtClean="0">
                <a:latin typeface="Calibri Light" panose="020F0302020204030204" pitchFamily="34" charset="0"/>
                <a:cs typeface="Calibri Light" panose="020F0302020204030204" pitchFamily="34" charset="0"/>
              </a:rPr>
              <a:t>Recueillir les données auprès des utilisateurs une seule fois et les réutiliser dans la mesure du possible. </a:t>
            </a:r>
          </a:p>
          <a:p>
            <a:pPr marL="171450" indent="-171450">
              <a:spcAft>
                <a:spcPts val="600"/>
              </a:spcAft>
              <a:buFont typeface="Wingdings" panose="05000000000000000000" pitchFamily="2" charset="2"/>
              <a:buChar char="ü"/>
            </a:pPr>
            <a:r>
              <a:rPr lang="fr-CA" sz="1400" dirty="0" smtClean="0">
                <a:latin typeface="Calibri Light" panose="020F0302020204030204" pitchFamily="34" charset="0"/>
                <a:cs typeface="Calibri Light" panose="020F0302020204030204" pitchFamily="34" charset="0"/>
              </a:rPr>
              <a:t>Veiller à ce que les données soient recueillies et conservées de façon sécuritaire, de manière à préserver leur qualité et à ce qu’elles puissent être facilement réutilisées par d’autres utilisateurs. </a:t>
            </a:r>
            <a:endParaRPr lang="fr-CA" sz="1400" dirty="0">
              <a:latin typeface="Calibri Light" panose="020F0302020204030204" pitchFamily="34" charset="0"/>
              <a:cs typeface="Calibri Light" panose="020F0302020204030204" pitchFamily="34" charset="0"/>
            </a:endParaRPr>
          </a:p>
        </p:txBody>
      </p:sp>
      <p:sp>
        <p:nvSpPr>
          <p:cNvPr id="61" name="TextBox 60"/>
          <p:cNvSpPr txBox="1"/>
          <p:nvPr/>
        </p:nvSpPr>
        <p:spPr>
          <a:xfrm>
            <a:off x="2567608" y="4594193"/>
            <a:ext cx="8532948" cy="1031051"/>
          </a:xfrm>
          <a:prstGeom prst="rect">
            <a:avLst/>
          </a:prstGeom>
          <a:noFill/>
        </p:spPr>
        <p:txBody>
          <a:bodyPr wrap="square" rtlCol="0">
            <a:spAutoFit/>
          </a:bodyPr>
          <a:lstStyle/>
          <a:p>
            <a:pPr marL="171450" indent="-171450">
              <a:spcAft>
                <a:spcPts val="600"/>
              </a:spcAft>
              <a:buFont typeface="Wingdings" panose="05000000000000000000" pitchFamily="2" charset="2"/>
              <a:buChar char="ü"/>
            </a:pPr>
            <a:r>
              <a:rPr lang="fr-CA" sz="1400" dirty="0" smtClean="0">
                <a:latin typeface="Calibri Light" panose="020F0302020204030204" pitchFamily="34" charset="0"/>
                <a:cs typeface="Calibri Light" panose="020F0302020204030204" pitchFamily="34" charset="0"/>
              </a:rPr>
              <a:t>Veiller à ce que les membres du personnel aient accès aux outils, à la formation et aux technologies dont ils ont besoin. </a:t>
            </a:r>
          </a:p>
          <a:p>
            <a:pPr marL="171450" indent="-171450">
              <a:spcAft>
                <a:spcPts val="600"/>
              </a:spcAft>
              <a:buFont typeface="Wingdings" panose="05000000000000000000" pitchFamily="2" charset="2"/>
              <a:buChar char="ü"/>
            </a:pPr>
            <a:r>
              <a:rPr lang="fr-CA" sz="1400" dirty="0" smtClean="0">
                <a:latin typeface="Calibri Light" panose="020F0302020204030204" pitchFamily="34" charset="0"/>
                <a:cs typeface="Calibri Light" panose="020F0302020204030204" pitchFamily="34" charset="0"/>
              </a:rPr>
              <a:t>Habiliter l’équipe à prendre des décisions tout au long de la conception, de la mise sur pied et de l’exploitation du service.</a:t>
            </a:r>
            <a:endParaRPr lang="fr-CA" sz="1400" dirty="0">
              <a:latin typeface="Calibri Light" panose="020F0302020204030204" pitchFamily="34" charset="0"/>
              <a:cs typeface="Calibri Light" panose="020F0302020204030204" pitchFamily="34" charset="0"/>
            </a:endParaRPr>
          </a:p>
        </p:txBody>
      </p:sp>
      <p:sp>
        <p:nvSpPr>
          <p:cNvPr id="63" name="TextBox 62"/>
          <p:cNvSpPr txBox="1"/>
          <p:nvPr/>
        </p:nvSpPr>
        <p:spPr>
          <a:xfrm>
            <a:off x="2567607" y="5793504"/>
            <a:ext cx="8532949" cy="815608"/>
          </a:xfrm>
          <a:prstGeom prst="rect">
            <a:avLst/>
          </a:prstGeom>
          <a:noFill/>
        </p:spPr>
        <p:txBody>
          <a:bodyPr wrap="square" rtlCol="0">
            <a:spAutoFit/>
          </a:bodyPr>
          <a:lstStyle/>
          <a:p>
            <a:pPr marL="171450" indent="-171450">
              <a:spcAft>
                <a:spcPts val="600"/>
              </a:spcAft>
              <a:buFont typeface="Wingdings" panose="05000000000000000000" pitchFamily="2" charset="2"/>
              <a:buChar char="ü"/>
            </a:pPr>
            <a:r>
              <a:rPr lang="fr-CA" sz="1400" dirty="0" smtClean="0">
                <a:latin typeface="Calibri Light" panose="020F0302020204030204" pitchFamily="34" charset="0"/>
                <a:cs typeface="Calibri Light" panose="020F0302020204030204" pitchFamily="34" charset="0"/>
              </a:rPr>
              <a:t>Les services doivent satisfaire aux normes d’accessibilité ou les dépasser. </a:t>
            </a:r>
          </a:p>
          <a:p>
            <a:pPr marL="171450" indent="-171450">
              <a:spcAft>
                <a:spcPts val="600"/>
              </a:spcAft>
              <a:buFont typeface="Wingdings" panose="05000000000000000000" pitchFamily="2" charset="2"/>
              <a:buChar char="ü"/>
            </a:pPr>
            <a:r>
              <a:rPr lang="fr-CA" sz="1400" dirty="0" smtClean="0">
                <a:latin typeface="Calibri Light" panose="020F0302020204030204" pitchFamily="34" charset="0"/>
                <a:cs typeface="Calibri Light" panose="020F0302020204030204" pitchFamily="34" charset="0"/>
              </a:rPr>
              <a:t>Les utilisateurs ayant des besoins distincts devraient être mis à contribution dès le départ afin de veiller à ce que la prestation de services convienne à tout le monde.</a:t>
            </a:r>
            <a:endParaRPr lang="fr-CA" sz="1400" dirty="0">
              <a:latin typeface="Calibri Light" panose="020F0302020204030204" pitchFamily="34" charset="0"/>
              <a:cs typeface="Calibri Light" panose="020F0302020204030204" pitchFamily="34" charset="0"/>
            </a:endParaRPr>
          </a:p>
        </p:txBody>
      </p: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0933" y="1483699"/>
            <a:ext cx="2405810" cy="584170"/>
          </a:xfrm>
          <a:prstGeom prst="rect">
            <a:avLst/>
          </a:prstGeom>
          <a:ln>
            <a:noFill/>
          </a:ln>
          <a:effectLst>
            <a:outerShdw blurRad="292100" dist="139700" dir="2700000" algn="tl" rotWithShape="0">
              <a:srgbClr val="333333">
                <a:alpha val="65000"/>
              </a:srgbClr>
            </a:outerShdw>
          </a:effectLst>
        </p:spPr>
      </p:pic>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0932" y="2640772"/>
            <a:ext cx="2405810" cy="607131"/>
          </a:xfrm>
          <a:prstGeom prst="rect">
            <a:avLst/>
          </a:prstGeom>
          <a:ln>
            <a:noFill/>
          </a:ln>
          <a:effectLst>
            <a:outerShdw blurRad="292100" dist="139700" dir="2700000" algn="tl" rotWithShape="0">
              <a:srgbClr val="333333">
                <a:alpha val="65000"/>
              </a:srgbClr>
            </a:outerShdw>
          </a:effectLst>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3508" y="3718137"/>
            <a:ext cx="2397938" cy="634273"/>
          </a:xfrm>
          <a:prstGeom prst="rect">
            <a:avLst/>
          </a:prstGeom>
          <a:ln>
            <a:noFill/>
          </a:ln>
          <a:effectLst>
            <a:outerShdw blurRad="292100" dist="139700" dir="2700000" algn="tl" rotWithShape="0">
              <a:srgbClr val="333333">
                <a:alpha val="65000"/>
              </a:srgbClr>
            </a:outerShdw>
          </a:effectLst>
        </p:spPr>
      </p:pic>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43508" y="4838872"/>
            <a:ext cx="2397936" cy="583482"/>
          </a:xfrm>
          <a:prstGeom prst="rect">
            <a:avLst/>
          </a:prstGeom>
          <a:ln>
            <a:noFill/>
          </a:ln>
          <a:effectLst>
            <a:outerShdw blurRad="292100" dist="139700" dir="2700000" algn="tl" rotWithShape="0">
              <a:srgbClr val="333333">
                <a:alpha val="65000"/>
              </a:srgbClr>
            </a:outerShdw>
          </a:effectLst>
        </p:spPr>
      </p:pic>
      <p:pic>
        <p:nvPicPr>
          <p:cNvPr id="27" name="Picture 2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0932" y="5904026"/>
            <a:ext cx="2405808" cy="613896"/>
          </a:xfrm>
          <a:prstGeom prst="rect">
            <a:avLst/>
          </a:prstGeom>
          <a:ln>
            <a:noFill/>
          </a:ln>
          <a:effectLst>
            <a:outerShdw blurRad="292100" dist="139700" dir="2700000" algn="tl" rotWithShape="0">
              <a:srgbClr val="333333">
                <a:alpha val="65000"/>
              </a:srgbClr>
            </a:outerShdw>
          </a:effectLst>
        </p:spPr>
      </p:pic>
      <p:sp>
        <p:nvSpPr>
          <p:cNvPr id="24" name="TextBox 23"/>
          <p:cNvSpPr txBox="1"/>
          <p:nvPr/>
        </p:nvSpPr>
        <p:spPr>
          <a:xfrm>
            <a:off x="1559496" y="323886"/>
            <a:ext cx="7992888" cy="646331"/>
          </a:xfrm>
          <a:prstGeom prst="rect">
            <a:avLst/>
          </a:prstGeom>
          <a:solidFill>
            <a:schemeClr val="bg2">
              <a:alpha val="90000"/>
            </a:schemeClr>
          </a:solidFill>
          <a:ln>
            <a:noFill/>
          </a:ln>
        </p:spPr>
        <p:txBody>
          <a:bodyPr wrap="square" rtlCol="0" anchor="ctr">
            <a:spAutoFit/>
          </a:bodyPr>
          <a:lstStyle>
            <a:defPPr>
              <a:defRPr lang="en-US"/>
            </a:defPPr>
            <a:lvl1pPr marL="514350" indent="-514350">
              <a:buFont typeface="+mj-lt"/>
              <a:buAutoNum type="arabicPeriod"/>
              <a:defRPr sz="2800">
                <a:solidFill>
                  <a:schemeClr val="tx2"/>
                </a:solidFill>
                <a:latin typeface="Rockwell" panose="02060603020205020403" pitchFamily="18" charset="0"/>
                <a:cs typeface="Calibri Light" panose="020F0302020204030204" pitchFamily="34" charset="0"/>
              </a:defRPr>
            </a:lvl1pPr>
          </a:lstStyle>
          <a:p>
            <a:pPr marL="0" indent="0">
              <a:buNone/>
            </a:pPr>
            <a:r>
              <a:rPr lang="fr-CA" sz="3600" b="1" dirty="0" smtClean="0">
                <a:latin typeface="Calibri Light" panose="020F0302020204030204" pitchFamily="34" charset="0"/>
              </a:rPr>
              <a:t>Les normes relatives au numérique</a:t>
            </a:r>
            <a:endParaRPr lang="fr-CA" sz="3600" b="1" dirty="0">
              <a:latin typeface="Calibri Light" panose="020F0302020204030204" pitchFamily="34" charset="0"/>
            </a:endParaRPr>
          </a:p>
        </p:txBody>
      </p:sp>
    </p:spTree>
    <p:extLst>
      <p:ext uri="{BB962C8B-B14F-4D97-AF65-F5344CB8AC3E}">
        <p14:creationId xmlns:p14="http://schemas.microsoft.com/office/powerpoint/2010/main" val="209591804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60A1165-E59D-41AD-AA15-22B3CE433924-L0-001.jpeg" descr="160A1165-E59D-41AD-AA15-22B3CE433924-L0-001.jpe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1"/>
            <a:ext cx="5735960" cy="6866449"/>
          </a:xfrm>
          <a:prstGeom prst="rect">
            <a:avLst/>
          </a:prstGeom>
          <a:ln w="12700">
            <a:miter lim="400000"/>
          </a:ln>
        </p:spPr>
      </p:pic>
      <p:pic>
        <p:nvPicPr>
          <p:cNvPr id="14" name="Picture 2" descr="Image result for digital foundation image"/>
          <p:cNvPicPr>
            <a:picLocks noChangeAspect="1" noChangeArrowheads="1"/>
          </p:cNvPicPr>
          <p:nvPr/>
        </p:nvPicPr>
        <p:blipFill>
          <a:blip r:embed="rId3" cstate="screen">
            <a:extLst>
              <a:ext uri="{BEBA8EAE-BF5A-486C-A8C5-ECC9F3942E4B}">
                <a14:imgProps xmlns:a14="http://schemas.microsoft.com/office/drawing/2010/main">
                  <a14:imgLayer r:embed="rId4">
                    <a14:imgEffect>
                      <a14:colorTemperature colorTemp="5300"/>
                    </a14:imgEffect>
                    <a14:imgEffect>
                      <a14:saturation sat="33000"/>
                    </a14:imgEffect>
                  </a14:imgLayer>
                </a14:imgProps>
              </a:ext>
              <a:ext uri="{28A0092B-C50C-407E-A947-70E740481C1C}">
                <a14:useLocalDpi xmlns:a14="http://schemas.microsoft.com/office/drawing/2010/main"/>
              </a:ext>
            </a:extLst>
          </a:blip>
          <a:srcRect/>
          <a:stretch>
            <a:fillRect/>
          </a:stretch>
        </p:blipFill>
        <p:spPr bwMode="auto">
          <a:xfrm>
            <a:off x="5890782" y="404664"/>
            <a:ext cx="1501219" cy="868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9" name="TextBox 18"/>
          <p:cNvSpPr txBox="1"/>
          <p:nvPr/>
        </p:nvSpPr>
        <p:spPr>
          <a:xfrm>
            <a:off x="6492044" y="584684"/>
            <a:ext cx="5231904" cy="523220"/>
          </a:xfrm>
          <a:prstGeom prst="rect">
            <a:avLst/>
          </a:prstGeom>
          <a:solidFill>
            <a:schemeClr val="bg2">
              <a:alpha val="90000"/>
            </a:schemeClr>
          </a:solidFill>
          <a:ln>
            <a:noFill/>
          </a:ln>
        </p:spPr>
        <p:txBody>
          <a:bodyPr wrap="square" rtlCol="0" anchor="ctr">
            <a:spAutoFit/>
          </a:bodyPr>
          <a:lstStyle/>
          <a:p>
            <a:pPr marL="514350" indent="-514350">
              <a:buFont typeface="+mj-lt"/>
              <a:buAutoNum type="arabicPeriod"/>
            </a:pPr>
            <a:r>
              <a:rPr lang="fr-CA" sz="2800" b="1" dirty="0" smtClean="0">
                <a:solidFill>
                  <a:schemeClr val="tx2"/>
                </a:solidFill>
                <a:latin typeface="Calibri Light" panose="020F0302020204030204" pitchFamily="34" charset="0"/>
                <a:cs typeface="Calibri Light" panose="020F0302020204030204" pitchFamily="34" charset="0"/>
              </a:rPr>
              <a:t>Pourquoi la “numérique”?</a:t>
            </a:r>
            <a:endParaRPr lang="fr-CA" sz="2800" b="1" dirty="0">
              <a:solidFill>
                <a:schemeClr val="tx2"/>
              </a:solidFill>
              <a:latin typeface="Calibri Light" panose="020F0302020204030204" pitchFamily="34" charset="0"/>
              <a:cs typeface="Calibri Light" panose="020F0302020204030204" pitchFamily="34" charset="0"/>
            </a:endParaRPr>
          </a:p>
        </p:txBody>
      </p:sp>
      <p:pic>
        <p:nvPicPr>
          <p:cNvPr id="17" name="Picture 2" descr="Image result for destination image"/>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t="-1"/>
          <a:stretch/>
        </p:blipFill>
        <p:spPr bwMode="auto">
          <a:xfrm>
            <a:off x="5890925" y="1687734"/>
            <a:ext cx="1501219" cy="8423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0" name="TextBox 19"/>
          <p:cNvSpPr txBox="1"/>
          <p:nvPr/>
        </p:nvSpPr>
        <p:spPr>
          <a:xfrm>
            <a:off x="6492044" y="1847298"/>
            <a:ext cx="4793674" cy="523220"/>
          </a:xfrm>
          <a:prstGeom prst="rect">
            <a:avLst/>
          </a:prstGeom>
          <a:solidFill>
            <a:schemeClr val="bg2">
              <a:alpha val="90000"/>
            </a:schemeClr>
          </a:solidFill>
          <a:ln>
            <a:noFill/>
          </a:ln>
        </p:spPr>
        <p:txBody>
          <a:bodyPr wrap="square" rtlCol="0" anchor="ctr">
            <a:spAutoFit/>
          </a:bodyPr>
          <a:lstStyle>
            <a:defPPr>
              <a:defRPr lang="en-US"/>
            </a:defPPr>
            <a:lvl1pPr marL="514350" indent="-514350">
              <a:buFont typeface="+mj-lt"/>
              <a:buAutoNum type="arabicPeriod"/>
              <a:defRPr sz="2800">
                <a:solidFill>
                  <a:schemeClr val="tx2"/>
                </a:solidFill>
                <a:latin typeface="Rockwell" panose="02060603020205020403" pitchFamily="18" charset="0"/>
                <a:cs typeface="Calibri Light" panose="020F0302020204030204" pitchFamily="34" charset="0"/>
              </a:defRPr>
            </a:lvl1pPr>
          </a:lstStyle>
          <a:p>
            <a:pPr>
              <a:buFont typeface="+mj-lt"/>
              <a:buAutoNum type="arabicPeriod" startAt="2"/>
            </a:pPr>
            <a:r>
              <a:rPr lang="fr-CA" b="1" dirty="0" smtClean="0">
                <a:latin typeface="Calibri Light" panose="020F0302020204030204" pitchFamily="34" charset="0"/>
              </a:rPr>
              <a:t>La vision numérique</a:t>
            </a:r>
            <a:endParaRPr lang="fr-CA" b="1" dirty="0">
              <a:latin typeface="Calibri Light" panose="020F0302020204030204" pitchFamily="34" charset="0"/>
            </a:endParaRPr>
          </a:p>
        </p:txBody>
      </p:sp>
      <p:pic>
        <p:nvPicPr>
          <p:cNvPr id="15" name="D0C1B016-CBAA-4F6E-98EB-4C5781D90001-L0-001.jpeg" descr="D0C1B016-CBAA-4F6E-98EB-4C5781D90001-L0-001.jpe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90781" y="5476971"/>
            <a:ext cx="1501219" cy="871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extBox 20"/>
          <p:cNvSpPr txBox="1"/>
          <p:nvPr/>
        </p:nvSpPr>
        <p:spPr>
          <a:xfrm>
            <a:off x="6492044" y="5651200"/>
            <a:ext cx="5616624" cy="523220"/>
          </a:xfrm>
          <a:prstGeom prst="rect">
            <a:avLst/>
          </a:prstGeom>
          <a:solidFill>
            <a:schemeClr val="bg2">
              <a:alpha val="90000"/>
            </a:schemeClr>
          </a:solidFill>
          <a:ln>
            <a:noFill/>
          </a:ln>
        </p:spPr>
        <p:txBody>
          <a:bodyPr wrap="square" rtlCol="0" anchor="ctr">
            <a:spAutoFit/>
          </a:bodyPr>
          <a:lstStyle>
            <a:defPPr>
              <a:defRPr lang="en-US"/>
            </a:defPPr>
            <a:lvl1pPr marL="514350" indent="-514350">
              <a:buFont typeface="+mj-lt"/>
              <a:buAutoNum type="arabicPeriod"/>
              <a:defRPr sz="2800">
                <a:solidFill>
                  <a:schemeClr val="tx2"/>
                </a:solidFill>
                <a:latin typeface="Rockwell" panose="02060603020205020403" pitchFamily="18" charset="0"/>
                <a:cs typeface="Calibri Light" panose="020F0302020204030204" pitchFamily="34" charset="0"/>
              </a:defRPr>
            </a:lvl1pPr>
          </a:lstStyle>
          <a:p>
            <a:pPr>
              <a:buFont typeface="+mj-lt"/>
              <a:buAutoNum type="arabicPeriod" startAt="5"/>
            </a:pPr>
            <a:r>
              <a:rPr lang="fr-CA" b="1" dirty="0" smtClean="0">
                <a:latin typeface="Calibri Light" panose="020F0302020204030204" pitchFamily="34" charset="0"/>
              </a:rPr>
              <a:t>Les normes relatives au numérique</a:t>
            </a:r>
            <a:endParaRPr lang="fr-CA" b="1" dirty="0">
              <a:latin typeface="Calibri Light" panose="020F0302020204030204" pitchFamily="34" charset="0"/>
            </a:endParaRPr>
          </a:p>
        </p:txBody>
      </p:sp>
      <p:pic>
        <p:nvPicPr>
          <p:cNvPr id="18" name="Picture 2" descr="Image result for digital leadership image"/>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890996" y="4223668"/>
            <a:ext cx="1521415" cy="8423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2" name="TextBox 21"/>
          <p:cNvSpPr txBox="1"/>
          <p:nvPr/>
        </p:nvSpPr>
        <p:spPr>
          <a:xfrm>
            <a:off x="6492044" y="4383232"/>
            <a:ext cx="4793674" cy="523220"/>
          </a:xfrm>
          <a:prstGeom prst="rect">
            <a:avLst/>
          </a:prstGeom>
          <a:solidFill>
            <a:schemeClr val="bg2">
              <a:alpha val="90000"/>
            </a:schemeClr>
          </a:solidFill>
          <a:ln>
            <a:noFill/>
          </a:ln>
        </p:spPr>
        <p:txBody>
          <a:bodyPr wrap="square" rtlCol="0" anchor="ctr">
            <a:spAutoFit/>
          </a:bodyPr>
          <a:lstStyle>
            <a:defPPr>
              <a:defRPr lang="en-US"/>
            </a:defPPr>
            <a:lvl1pPr marL="514350" indent="-514350">
              <a:buFont typeface="+mj-lt"/>
              <a:buAutoNum type="arabicPeriod"/>
              <a:defRPr sz="2800">
                <a:solidFill>
                  <a:schemeClr val="tx2"/>
                </a:solidFill>
                <a:latin typeface="Rockwell" panose="02060603020205020403" pitchFamily="18" charset="0"/>
                <a:cs typeface="Calibri Light" panose="020F0302020204030204" pitchFamily="34" charset="0"/>
              </a:defRPr>
            </a:lvl1pPr>
          </a:lstStyle>
          <a:p>
            <a:pPr>
              <a:buFont typeface="+mj-lt"/>
              <a:buAutoNum type="arabicPeriod" startAt="4"/>
            </a:pPr>
            <a:r>
              <a:rPr lang="fr-CA" b="1" dirty="0" smtClean="0">
                <a:latin typeface="Calibri Light" panose="020F0302020204030204" pitchFamily="34" charset="0"/>
              </a:rPr>
              <a:t>Les défis numériques</a:t>
            </a:r>
            <a:endParaRPr lang="fr-CA" b="1" dirty="0">
              <a:latin typeface="Calibri Light" panose="020F0302020204030204" pitchFamily="34" charset="0"/>
            </a:endParaRPr>
          </a:p>
        </p:txBody>
      </p:sp>
      <p:pic>
        <p:nvPicPr>
          <p:cNvPr id="30" name="Picture 2" descr="Image result for digital team work"/>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890853" y="2941037"/>
            <a:ext cx="1521558" cy="871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31" name="TextBox 30"/>
          <p:cNvSpPr txBox="1"/>
          <p:nvPr/>
        </p:nvSpPr>
        <p:spPr>
          <a:xfrm>
            <a:off x="6492044" y="3120618"/>
            <a:ext cx="4793674" cy="523220"/>
          </a:xfrm>
          <a:prstGeom prst="rect">
            <a:avLst/>
          </a:prstGeom>
          <a:solidFill>
            <a:schemeClr val="bg2">
              <a:alpha val="90000"/>
            </a:schemeClr>
          </a:solidFill>
          <a:ln>
            <a:noFill/>
          </a:ln>
        </p:spPr>
        <p:txBody>
          <a:bodyPr wrap="square" rtlCol="0" anchor="ctr">
            <a:spAutoFit/>
          </a:bodyPr>
          <a:lstStyle>
            <a:defPPr>
              <a:defRPr lang="en-US"/>
            </a:defPPr>
            <a:lvl1pPr marL="514350" indent="-514350">
              <a:buFont typeface="+mj-lt"/>
              <a:buAutoNum type="arabicPeriod"/>
              <a:defRPr sz="2800">
                <a:solidFill>
                  <a:schemeClr val="tx2"/>
                </a:solidFill>
                <a:latin typeface="Rockwell" panose="02060603020205020403" pitchFamily="18" charset="0"/>
                <a:cs typeface="Calibri Light" panose="020F0302020204030204" pitchFamily="34" charset="0"/>
              </a:defRPr>
            </a:lvl1pPr>
          </a:lstStyle>
          <a:p>
            <a:pPr>
              <a:buFont typeface="+mj-lt"/>
              <a:buAutoNum type="arabicPeriod" startAt="3"/>
            </a:pPr>
            <a:r>
              <a:rPr lang="fr-CA" b="1" dirty="0" smtClean="0">
                <a:latin typeface="Calibri Light" panose="020F0302020204030204" pitchFamily="34" charset="0"/>
              </a:rPr>
              <a:t>Le plan numérique</a:t>
            </a:r>
            <a:endParaRPr lang="fr-CA" b="1" dirty="0">
              <a:latin typeface="Calibri Light" panose="020F0302020204030204" pitchFamily="34" charset="0"/>
            </a:endParaRPr>
          </a:p>
        </p:txBody>
      </p:sp>
    </p:spTree>
    <p:extLst>
      <p:ext uri="{BB962C8B-B14F-4D97-AF65-F5344CB8AC3E}">
        <p14:creationId xmlns:p14="http://schemas.microsoft.com/office/powerpoint/2010/main" val="1789552726"/>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 descr="Image result for cheque book"/>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51584" y="3933056"/>
            <a:ext cx="4822064" cy="285879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https://www.techtalk.gfi.com/wp-content/uploads/2013/09/Broken-fax-machine.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rot="363310">
            <a:off x="1034929" y="1331235"/>
            <a:ext cx="3914763" cy="391395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84132" y="1172523"/>
            <a:ext cx="3968885" cy="5291847"/>
          </a:xfrm>
          <a:prstGeom prst="rect">
            <a:avLst/>
          </a:prstGeom>
        </p:spPr>
      </p:pic>
      <p:pic>
        <p:nvPicPr>
          <p:cNvPr id="62" name="Picture 2" descr="Image result for digital foundation image"/>
          <p:cNvPicPr>
            <a:picLocks noChangeAspect="1" noChangeArrowheads="1"/>
          </p:cNvPicPr>
          <p:nvPr/>
        </p:nvPicPr>
        <p:blipFill>
          <a:blip r:embed="rId6" cstate="screen">
            <a:extLst>
              <a:ext uri="{BEBA8EAE-BF5A-486C-A8C5-ECC9F3942E4B}">
                <a14:imgProps xmlns:a14="http://schemas.microsoft.com/office/drawing/2010/main">
                  <a14:imgLayer r:embed="rId7">
                    <a14:imgEffect>
                      <a14:colorTemperature colorTemp="5300"/>
                    </a14:imgEffect>
                    <a14:imgEffect>
                      <a14:saturation sat="33000"/>
                    </a14:imgEffect>
                  </a14:imgLayer>
                </a14:imgProps>
              </a:ext>
              <a:ext uri="{28A0092B-C50C-407E-A947-70E740481C1C}">
                <a14:useLocalDpi xmlns:a14="http://schemas.microsoft.com/office/drawing/2010/main"/>
              </a:ext>
            </a:extLst>
          </a:blip>
          <a:srcRect/>
          <a:stretch>
            <a:fillRect/>
          </a:stretch>
        </p:blipFill>
        <p:spPr bwMode="auto">
          <a:xfrm>
            <a:off x="83332" y="84637"/>
            <a:ext cx="1922213" cy="1078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1512490" y="300757"/>
            <a:ext cx="6599734" cy="646331"/>
          </a:xfrm>
          <a:prstGeom prst="rect">
            <a:avLst/>
          </a:prstGeom>
          <a:solidFill>
            <a:schemeClr val="bg2">
              <a:alpha val="90000"/>
            </a:schemeClr>
          </a:solidFill>
          <a:ln>
            <a:noFill/>
          </a:ln>
        </p:spPr>
        <p:txBody>
          <a:bodyPr wrap="square" rtlCol="0" anchor="ctr">
            <a:spAutoFit/>
          </a:bodyPr>
          <a:lstStyle/>
          <a:p>
            <a:pPr marL="514350" indent="-514350">
              <a:buFont typeface="+mj-lt"/>
              <a:buAutoNum type="arabicPeriod"/>
            </a:pPr>
            <a:r>
              <a:rPr lang="fr-CA" sz="3600" b="1" dirty="0" smtClean="0">
                <a:solidFill>
                  <a:schemeClr val="tx2"/>
                </a:solidFill>
                <a:latin typeface="Calibri Light" panose="020F0302020204030204" pitchFamily="34" charset="0"/>
                <a:cs typeface="Calibri Light" panose="020F0302020204030204" pitchFamily="34" charset="0"/>
              </a:rPr>
              <a:t>Pourquoi la “numérique”?</a:t>
            </a:r>
            <a:endParaRPr lang="fr-CA" sz="3600" b="1" dirty="0">
              <a:solidFill>
                <a:schemeClr val="tx2"/>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81785762"/>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canadabeyond150.ca/blog/wp-content/uploads/2018/01/tell-us-once-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21222157">
            <a:off x="5629777" y="1054665"/>
            <a:ext cx="5079553" cy="2820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08525" y="1375945"/>
            <a:ext cx="3748059" cy="4321982"/>
          </a:xfrm>
          <a:prstGeom prst="rect">
            <a:avLst/>
          </a:prstGeom>
        </p:spPr>
      </p:pic>
      <p:pic>
        <p:nvPicPr>
          <p:cNvPr id="9" name="Picture 8"/>
          <p:cNvPicPr>
            <a:picLocks noChangeAspect="1"/>
          </p:cNvPicPr>
          <p:nvPr/>
        </p:nvPicPr>
        <p:blipFill>
          <a:blip r:embed="rId5"/>
          <a:stretch>
            <a:fillRect/>
          </a:stretch>
        </p:blipFill>
        <p:spPr>
          <a:xfrm rot="535555">
            <a:off x="4129043" y="4079913"/>
            <a:ext cx="3618419" cy="2309781"/>
          </a:xfrm>
          <a:prstGeom prst="rect">
            <a:avLst/>
          </a:prstGeom>
        </p:spPr>
      </p:pic>
      <p:pic>
        <p:nvPicPr>
          <p:cNvPr id="10" name="Picture 4" descr="Image result for SIN card canada"/>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rot="21241138">
            <a:off x="8263360" y="3680782"/>
            <a:ext cx="3171285" cy="196619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digital foundation image"/>
          <p:cNvPicPr>
            <a:picLocks noChangeAspect="1" noChangeArrowheads="1"/>
          </p:cNvPicPr>
          <p:nvPr/>
        </p:nvPicPr>
        <p:blipFill>
          <a:blip r:embed="rId7" cstate="screen">
            <a:extLst>
              <a:ext uri="{BEBA8EAE-BF5A-486C-A8C5-ECC9F3942E4B}">
                <a14:imgProps xmlns:a14="http://schemas.microsoft.com/office/drawing/2010/main">
                  <a14:imgLayer r:embed="rId8">
                    <a14:imgEffect>
                      <a14:colorTemperature colorTemp="5300"/>
                    </a14:imgEffect>
                    <a14:imgEffect>
                      <a14:saturation sat="33000"/>
                    </a14:imgEffect>
                  </a14:imgLayer>
                </a14:imgProps>
              </a:ext>
              <a:ext uri="{28A0092B-C50C-407E-A947-70E740481C1C}">
                <a14:useLocalDpi xmlns:a14="http://schemas.microsoft.com/office/drawing/2010/main"/>
              </a:ext>
            </a:extLst>
          </a:blip>
          <a:srcRect/>
          <a:stretch>
            <a:fillRect/>
          </a:stretch>
        </p:blipFill>
        <p:spPr bwMode="auto">
          <a:xfrm>
            <a:off x="83332" y="84637"/>
            <a:ext cx="1922213" cy="1078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1" name="TextBox 10"/>
          <p:cNvSpPr txBox="1"/>
          <p:nvPr/>
        </p:nvSpPr>
        <p:spPr>
          <a:xfrm>
            <a:off x="1512490" y="300757"/>
            <a:ext cx="6599734" cy="646331"/>
          </a:xfrm>
          <a:prstGeom prst="rect">
            <a:avLst/>
          </a:prstGeom>
          <a:solidFill>
            <a:schemeClr val="bg2">
              <a:alpha val="90000"/>
            </a:schemeClr>
          </a:solidFill>
          <a:ln>
            <a:noFill/>
          </a:ln>
        </p:spPr>
        <p:txBody>
          <a:bodyPr wrap="square" rtlCol="0" anchor="ctr">
            <a:spAutoFit/>
          </a:bodyPr>
          <a:lstStyle/>
          <a:p>
            <a:pPr marL="514350" indent="-514350">
              <a:buFont typeface="+mj-lt"/>
              <a:buAutoNum type="arabicPeriod"/>
            </a:pPr>
            <a:r>
              <a:rPr lang="fr-CA" sz="3600" b="1" dirty="0" smtClean="0">
                <a:solidFill>
                  <a:schemeClr val="tx2"/>
                </a:solidFill>
                <a:latin typeface="Calibri Light" panose="020F0302020204030204" pitchFamily="34" charset="0"/>
                <a:cs typeface="Calibri Light" panose="020F0302020204030204" pitchFamily="34" charset="0"/>
              </a:rPr>
              <a:t>Pourquoi la “numérique”?</a:t>
            </a:r>
            <a:endParaRPr lang="fr-CA" sz="3600" b="1" dirty="0">
              <a:solidFill>
                <a:schemeClr val="tx2"/>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41371798"/>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2" descr="Image result for digital foundation image"/>
          <p:cNvPicPr>
            <a:picLocks noChangeAspect="1" noChangeArrowheads="1"/>
          </p:cNvPicPr>
          <p:nvPr/>
        </p:nvPicPr>
        <p:blipFill>
          <a:blip r:embed="rId14" cstate="screen">
            <a:extLst>
              <a:ext uri="{BEBA8EAE-BF5A-486C-A8C5-ECC9F3942E4B}">
                <a14:imgProps xmlns:a14="http://schemas.microsoft.com/office/drawing/2010/main">
                  <a14:imgLayer r:embed="rId15">
                    <a14:imgEffect>
                      <a14:colorTemperature colorTemp="5300"/>
                    </a14:imgEffect>
                    <a14:imgEffect>
                      <a14:saturation sat="33000"/>
                    </a14:imgEffect>
                  </a14:imgLayer>
                </a14:imgProps>
              </a:ext>
              <a:ext uri="{28A0092B-C50C-407E-A947-70E740481C1C}">
                <a14:useLocalDpi xmlns:a14="http://schemas.microsoft.com/office/drawing/2010/main"/>
              </a:ext>
            </a:extLst>
          </a:blip>
          <a:srcRect/>
          <a:stretch>
            <a:fillRect/>
          </a:stretch>
        </p:blipFill>
        <p:spPr bwMode="auto">
          <a:xfrm>
            <a:off x="83332" y="84637"/>
            <a:ext cx="1922213" cy="1078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8" name="Picture 47"/>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470005" y="3202864"/>
            <a:ext cx="895517" cy="895517"/>
          </a:xfrm>
          <a:prstGeom prst="rect">
            <a:avLst/>
          </a:prstGeom>
        </p:spPr>
      </p:pic>
      <p:pic>
        <p:nvPicPr>
          <p:cNvPr id="63" name="Picture 6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188599" y="4516320"/>
            <a:ext cx="1641194" cy="1364955"/>
          </a:xfrm>
          <a:prstGeom prst="rect">
            <a:avLst/>
          </a:prstGeom>
        </p:spPr>
      </p:pic>
      <p:pic>
        <p:nvPicPr>
          <p:cNvPr id="64" name="Picture 63"/>
          <p:cNvPicPr>
            <a:picLocks noChangeAspect="1"/>
          </p:cNvPicPr>
          <p:nvPr/>
        </p:nvPicPr>
        <p:blipFill>
          <a:blip r:embed="rId18"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2609572" y="4875123"/>
            <a:ext cx="1517743" cy="966296"/>
          </a:xfrm>
          <a:prstGeom prst="rect">
            <a:avLst/>
          </a:prstGeom>
          <a:solidFill>
            <a:schemeClr val="tx1"/>
          </a:solidFill>
        </p:spPr>
      </p:pic>
      <p:cxnSp>
        <p:nvCxnSpPr>
          <p:cNvPr id="65" name="Straight Connector 64"/>
          <p:cNvCxnSpPr/>
          <p:nvPr/>
        </p:nvCxnSpPr>
        <p:spPr>
          <a:xfrm>
            <a:off x="2485249" y="1868358"/>
            <a:ext cx="911" cy="421530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2457172" y="6053563"/>
            <a:ext cx="7566421" cy="301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Freeform 66"/>
          <p:cNvSpPr/>
          <p:nvPr/>
        </p:nvSpPr>
        <p:spPr>
          <a:xfrm>
            <a:off x="2609572" y="5619750"/>
            <a:ext cx="5819775" cy="295606"/>
          </a:xfrm>
          <a:custGeom>
            <a:avLst/>
            <a:gdLst>
              <a:gd name="connsiteX0" fmla="*/ 0 w 5819775"/>
              <a:gd name="connsiteY0" fmla="*/ 276225 h 295606"/>
              <a:gd name="connsiteX1" fmla="*/ 133350 w 5819775"/>
              <a:gd name="connsiteY1" fmla="*/ 285750 h 295606"/>
              <a:gd name="connsiteX2" fmla="*/ 171450 w 5819775"/>
              <a:gd name="connsiteY2" fmla="*/ 285750 h 295606"/>
              <a:gd name="connsiteX3" fmla="*/ 352425 w 5819775"/>
              <a:gd name="connsiteY3" fmla="*/ 276225 h 295606"/>
              <a:gd name="connsiteX4" fmla="*/ 438150 w 5819775"/>
              <a:gd name="connsiteY4" fmla="*/ 295275 h 295606"/>
              <a:gd name="connsiteX5" fmla="*/ 600075 w 5819775"/>
              <a:gd name="connsiteY5" fmla="*/ 257175 h 295606"/>
              <a:gd name="connsiteX6" fmla="*/ 685800 w 5819775"/>
              <a:gd name="connsiteY6" fmla="*/ 266700 h 295606"/>
              <a:gd name="connsiteX7" fmla="*/ 866775 w 5819775"/>
              <a:gd name="connsiteY7" fmla="*/ 285750 h 295606"/>
              <a:gd name="connsiteX8" fmla="*/ 1019175 w 5819775"/>
              <a:gd name="connsiteY8" fmla="*/ 266700 h 295606"/>
              <a:gd name="connsiteX9" fmla="*/ 1171575 w 5819775"/>
              <a:gd name="connsiteY9" fmla="*/ 266700 h 295606"/>
              <a:gd name="connsiteX10" fmla="*/ 1362075 w 5819775"/>
              <a:gd name="connsiteY10" fmla="*/ 276225 h 295606"/>
              <a:gd name="connsiteX11" fmla="*/ 1524000 w 5819775"/>
              <a:gd name="connsiteY11" fmla="*/ 247650 h 295606"/>
              <a:gd name="connsiteX12" fmla="*/ 1666875 w 5819775"/>
              <a:gd name="connsiteY12" fmla="*/ 276225 h 295606"/>
              <a:gd name="connsiteX13" fmla="*/ 1809750 w 5819775"/>
              <a:gd name="connsiteY13" fmla="*/ 276225 h 295606"/>
              <a:gd name="connsiteX14" fmla="*/ 2000250 w 5819775"/>
              <a:gd name="connsiteY14" fmla="*/ 247650 h 295606"/>
              <a:gd name="connsiteX15" fmla="*/ 2171700 w 5819775"/>
              <a:gd name="connsiteY15" fmla="*/ 180975 h 295606"/>
              <a:gd name="connsiteX16" fmla="*/ 2333625 w 5819775"/>
              <a:gd name="connsiteY16" fmla="*/ 161925 h 295606"/>
              <a:gd name="connsiteX17" fmla="*/ 2486025 w 5819775"/>
              <a:gd name="connsiteY17" fmla="*/ 171450 h 295606"/>
              <a:gd name="connsiteX18" fmla="*/ 2628900 w 5819775"/>
              <a:gd name="connsiteY18" fmla="*/ 190500 h 295606"/>
              <a:gd name="connsiteX19" fmla="*/ 2886075 w 5819775"/>
              <a:gd name="connsiteY19" fmla="*/ 161925 h 295606"/>
              <a:gd name="connsiteX20" fmla="*/ 3171825 w 5819775"/>
              <a:gd name="connsiteY20" fmla="*/ 200025 h 295606"/>
              <a:gd name="connsiteX21" fmla="*/ 3371850 w 5819775"/>
              <a:gd name="connsiteY21" fmla="*/ 171450 h 295606"/>
              <a:gd name="connsiteX22" fmla="*/ 3581400 w 5819775"/>
              <a:gd name="connsiteY22" fmla="*/ 133350 h 295606"/>
              <a:gd name="connsiteX23" fmla="*/ 3790950 w 5819775"/>
              <a:gd name="connsiteY23" fmla="*/ 152400 h 295606"/>
              <a:gd name="connsiteX24" fmla="*/ 3914775 w 5819775"/>
              <a:gd name="connsiteY24" fmla="*/ 171450 h 295606"/>
              <a:gd name="connsiteX25" fmla="*/ 4181475 w 5819775"/>
              <a:gd name="connsiteY25" fmla="*/ 161925 h 295606"/>
              <a:gd name="connsiteX26" fmla="*/ 4305300 w 5819775"/>
              <a:gd name="connsiteY26" fmla="*/ 161925 h 295606"/>
              <a:gd name="connsiteX27" fmla="*/ 4562475 w 5819775"/>
              <a:gd name="connsiteY27" fmla="*/ 180975 h 295606"/>
              <a:gd name="connsiteX28" fmla="*/ 4743450 w 5819775"/>
              <a:gd name="connsiteY28" fmla="*/ 85725 h 295606"/>
              <a:gd name="connsiteX29" fmla="*/ 5048250 w 5819775"/>
              <a:gd name="connsiteY29" fmla="*/ 95250 h 295606"/>
              <a:gd name="connsiteX30" fmla="*/ 5286375 w 5819775"/>
              <a:gd name="connsiteY30" fmla="*/ 57150 h 295606"/>
              <a:gd name="connsiteX31" fmla="*/ 5514975 w 5819775"/>
              <a:gd name="connsiteY31" fmla="*/ 28575 h 295606"/>
              <a:gd name="connsiteX32" fmla="*/ 5819775 w 5819775"/>
              <a:gd name="connsiteY32" fmla="*/ 0 h 29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19775" h="295606">
                <a:moveTo>
                  <a:pt x="0" y="276225"/>
                </a:moveTo>
                <a:lnTo>
                  <a:pt x="133350" y="285750"/>
                </a:lnTo>
                <a:cubicBezTo>
                  <a:pt x="161925" y="287338"/>
                  <a:pt x="171450" y="285750"/>
                  <a:pt x="171450" y="285750"/>
                </a:cubicBezTo>
                <a:cubicBezTo>
                  <a:pt x="207962" y="284163"/>
                  <a:pt x="307975" y="274637"/>
                  <a:pt x="352425" y="276225"/>
                </a:cubicBezTo>
                <a:cubicBezTo>
                  <a:pt x="396875" y="277813"/>
                  <a:pt x="396875" y="298450"/>
                  <a:pt x="438150" y="295275"/>
                </a:cubicBezTo>
                <a:cubicBezTo>
                  <a:pt x="479425" y="292100"/>
                  <a:pt x="558800" y="261937"/>
                  <a:pt x="600075" y="257175"/>
                </a:cubicBezTo>
                <a:lnTo>
                  <a:pt x="685800" y="266700"/>
                </a:lnTo>
                <a:cubicBezTo>
                  <a:pt x="730250" y="271462"/>
                  <a:pt x="811213" y="285750"/>
                  <a:pt x="866775" y="285750"/>
                </a:cubicBezTo>
                <a:cubicBezTo>
                  <a:pt x="922337" y="285750"/>
                  <a:pt x="968375" y="269875"/>
                  <a:pt x="1019175" y="266700"/>
                </a:cubicBezTo>
                <a:cubicBezTo>
                  <a:pt x="1069975" y="263525"/>
                  <a:pt x="1114425" y="265112"/>
                  <a:pt x="1171575" y="266700"/>
                </a:cubicBezTo>
                <a:cubicBezTo>
                  <a:pt x="1228725" y="268287"/>
                  <a:pt x="1303338" y="279400"/>
                  <a:pt x="1362075" y="276225"/>
                </a:cubicBezTo>
                <a:cubicBezTo>
                  <a:pt x="1420813" y="273050"/>
                  <a:pt x="1473200" y="247650"/>
                  <a:pt x="1524000" y="247650"/>
                </a:cubicBezTo>
                <a:cubicBezTo>
                  <a:pt x="1574800" y="247650"/>
                  <a:pt x="1619250" y="271463"/>
                  <a:pt x="1666875" y="276225"/>
                </a:cubicBezTo>
                <a:cubicBezTo>
                  <a:pt x="1714500" y="280987"/>
                  <a:pt x="1754188" y="280988"/>
                  <a:pt x="1809750" y="276225"/>
                </a:cubicBezTo>
                <a:cubicBezTo>
                  <a:pt x="1865313" y="271462"/>
                  <a:pt x="1939925" y="263525"/>
                  <a:pt x="2000250" y="247650"/>
                </a:cubicBezTo>
                <a:cubicBezTo>
                  <a:pt x="2060575" y="231775"/>
                  <a:pt x="2116138" y="195262"/>
                  <a:pt x="2171700" y="180975"/>
                </a:cubicBezTo>
                <a:cubicBezTo>
                  <a:pt x="2227263" y="166687"/>
                  <a:pt x="2281238" y="163512"/>
                  <a:pt x="2333625" y="161925"/>
                </a:cubicBezTo>
                <a:cubicBezTo>
                  <a:pt x="2386012" y="160338"/>
                  <a:pt x="2436813" y="166687"/>
                  <a:pt x="2486025" y="171450"/>
                </a:cubicBezTo>
                <a:cubicBezTo>
                  <a:pt x="2535238" y="176212"/>
                  <a:pt x="2562225" y="192087"/>
                  <a:pt x="2628900" y="190500"/>
                </a:cubicBezTo>
                <a:cubicBezTo>
                  <a:pt x="2695575" y="188913"/>
                  <a:pt x="2795588" y="160338"/>
                  <a:pt x="2886075" y="161925"/>
                </a:cubicBezTo>
                <a:cubicBezTo>
                  <a:pt x="2976562" y="163512"/>
                  <a:pt x="3090863" y="198438"/>
                  <a:pt x="3171825" y="200025"/>
                </a:cubicBezTo>
                <a:cubicBezTo>
                  <a:pt x="3252787" y="201612"/>
                  <a:pt x="3303588" y="182562"/>
                  <a:pt x="3371850" y="171450"/>
                </a:cubicBezTo>
                <a:cubicBezTo>
                  <a:pt x="3440112" y="160338"/>
                  <a:pt x="3511550" y="136525"/>
                  <a:pt x="3581400" y="133350"/>
                </a:cubicBezTo>
                <a:cubicBezTo>
                  <a:pt x="3651250" y="130175"/>
                  <a:pt x="3735388" y="146050"/>
                  <a:pt x="3790950" y="152400"/>
                </a:cubicBezTo>
                <a:cubicBezTo>
                  <a:pt x="3846512" y="158750"/>
                  <a:pt x="3849688" y="169863"/>
                  <a:pt x="3914775" y="171450"/>
                </a:cubicBezTo>
                <a:cubicBezTo>
                  <a:pt x="3979862" y="173037"/>
                  <a:pt x="4116388" y="163512"/>
                  <a:pt x="4181475" y="161925"/>
                </a:cubicBezTo>
                <a:cubicBezTo>
                  <a:pt x="4246562" y="160338"/>
                  <a:pt x="4241800" y="158750"/>
                  <a:pt x="4305300" y="161925"/>
                </a:cubicBezTo>
                <a:cubicBezTo>
                  <a:pt x="4368800" y="165100"/>
                  <a:pt x="4489450" y="193675"/>
                  <a:pt x="4562475" y="180975"/>
                </a:cubicBezTo>
                <a:cubicBezTo>
                  <a:pt x="4635500" y="168275"/>
                  <a:pt x="4662488" y="100012"/>
                  <a:pt x="4743450" y="85725"/>
                </a:cubicBezTo>
                <a:cubicBezTo>
                  <a:pt x="4824413" y="71437"/>
                  <a:pt x="4957763" y="100012"/>
                  <a:pt x="5048250" y="95250"/>
                </a:cubicBezTo>
                <a:cubicBezTo>
                  <a:pt x="5138737" y="90488"/>
                  <a:pt x="5208588" y="68262"/>
                  <a:pt x="5286375" y="57150"/>
                </a:cubicBezTo>
                <a:cubicBezTo>
                  <a:pt x="5364163" y="46037"/>
                  <a:pt x="5426075" y="38100"/>
                  <a:pt x="5514975" y="28575"/>
                </a:cubicBezTo>
                <a:cubicBezTo>
                  <a:pt x="5603875" y="19050"/>
                  <a:pt x="5819775" y="0"/>
                  <a:pt x="5819775"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a:p>
        </p:txBody>
      </p:sp>
      <p:pic>
        <p:nvPicPr>
          <p:cNvPr id="68" name="Picture 67"/>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5553850" y="4098381"/>
            <a:ext cx="1602464" cy="1581285"/>
          </a:xfrm>
          <a:prstGeom prst="rect">
            <a:avLst/>
          </a:prstGeom>
        </p:spPr>
      </p:pic>
      <p:pic>
        <p:nvPicPr>
          <p:cNvPr id="69" name="Picture 68"/>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502875" y="2619491"/>
            <a:ext cx="1441487" cy="958589"/>
          </a:xfrm>
          <a:prstGeom prst="rect">
            <a:avLst/>
          </a:prstGeom>
        </p:spPr>
      </p:pic>
      <p:pic>
        <p:nvPicPr>
          <p:cNvPr id="70" name="Picture 69"/>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320249" y="4428418"/>
            <a:ext cx="1099823" cy="1099823"/>
          </a:xfrm>
          <a:prstGeom prst="rect">
            <a:avLst/>
          </a:prstGeom>
        </p:spPr>
      </p:pic>
      <p:sp>
        <p:nvSpPr>
          <p:cNvPr id="71" name="Up Arrow 70"/>
          <p:cNvSpPr/>
          <p:nvPr/>
        </p:nvSpPr>
        <p:spPr>
          <a:xfrm>
            <a:off x="1801479" y="1962965"/>
            <a:ext cx="162282" cy="148246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a:p>
        </p:txBody>
      </p:sp>
      <p:sp>
        <p:nvSpPr>
          <p:cNvPr id="72" name="Down Arrow 71"/>
          <p:cNvSpPr/>
          <p:nvPr/>
        </p:nvSpPr>
        <p:spPr>
          <a:xfrm>
            <a:off x="1814413" y="4069767"/>
            <a:ext cx="149348" cy="196485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a:p>
        </p:txBody>
      </p:sp>
      <p:pic>
        <p:nvPicPr>
          <p:cNvPr id="73" name="Picture 7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flipH="1">
            <a:off x="7006593" y="4471147"/>
            <a:ext cx="1051278" cy="953159"/>
          </a:xfrm>
          <a:prstGeom prst="rect">
            <a:avLst/>
          </a:prstGeom>
        </p:spPr>
      </p:pic>
      <p:pic>
        <p:nvPicPr>
          <p:cNvPr id="74" name="Picture 73"/>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8391796" y="3612414"/>
            <a:ext cx="844247" cy="1510758"/>
          </a:xfrm>
          <a:prstGeom prst="rect">
            <a:avLst/>
          </a:prstGeom>
        </p:spPr>
      </p:pic>
      <p:cxnSp>
        <p:nvCxnSpPr>
          <p:cNvPr id="75" name="Curved Connector 74"/>
          <p:cNvCxnSpPr/>
          <p:nvPr/>
        </p:nvCxnSpPr>
        <p:spPr>
          <a:xfrm flipV="1">
            <a:off x="8371132" y="1182685"/>
            <a:ext cx="1704975" cy="4438650"/>
          </a:xfrm>
          <a:prstGeom prst="curved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Freeform 75"/>
          <p:cNvSpPr>
            <a:spLocks noEditPoints="1"/>
          </p:cNvSpPr>
          <p:nvPr/>
        </p:nvSpPr>
        <p:spPr bwMode="auto">
          <a:xfrm>
            <a:off x="5121005" y="4220170"/>
            <a:ext cx="571500" cy="524138"/>
          </a:xfrm>
          <a:custGeom>
            <a:avLst/>
            <a:gdLst>
              <a:gd name="T0" fmla="*/ 572 w 613"/>
              <a:gd name="T1" fmla="*/ 25 h 562"/>
              <a:gd name="T2" fmla="*/ 530 w 613"/>
              <a:gd name="T3" fmla="*/ 1 h 562"/>
              <a:gd name="T4" fmla="*/ 481 w 613"/>
              <a:gd name="T5" fmla="*/ 37 h 562"/>
              <a:gd name="T6" fmla="*/ 440 w 613"/>
              <a:gd name="T7" fmla="*/ 5 h 562"/>
              <a:gd name="T8" fmla="*/ 409 w 613"/>
              <a:gd name="T9" fmla="*/ 25 h 562"/>
              <a:gd name="T10" fmla="*/ 368 w 613"/>
              <a:gd name="T11" fmla="*/ 95 h 562"/>
              <a:gd name="T12" fmla="*/ 425 w 613"/>
              <a:gd name="T13" fmla="*/ 167 h 562"/>
              <a:gd name="T14" fmla="*/ 450 w 613"/>
              <a:gd name="T15" fmla="*/ 236 h 562"/>
              <a:gd name="T16" fmla="*/ 491 w 613"/>
              <a:gd name="T17" fmla="*/ 199 h 562"/>
              <a:gd name="T18" fmla="*/ 531 w 613"/>
              <a:gd name="T19" fmla="*/ 236 h 562"/>
              <a:gd name="T20" fmla="*/ 556 w 613"/>
              <a:gd name="T21" fmla="*/ 167 h 562"/>
              <a:gd name="T22" fmla="*/ 613 w 613"/>
              <a:gd name="T23" fmla="*/ 95 h 562"/>
              <a:gd name="T24" fmla="*/ 556 w 613"/>
              <a:gd name="T25" fmla="*/ 396 h 562"/>
              <a:gd name="T26" fmla="*/ 531 w 613"/>
              <a:gd name="T27" fmla="*/ 327 h 562"/>
              <a:gd name="T28" fmla="*/ 491 w 613"/>
              <a:gd name="T29" fmla="*/ 363 h 562"/>
              <a:gd name="T30" fmla="*/ 450 w 613"/>
              <a:gd name="T31" fmla="*/ 327 h 562"/>
              <a:gd name="T32" fmla="*/ 410 w 613"/>
              <a:gd name="T33" fmla="*/ 349 h 562"/>
              <a:gd name="T34" fmla="*/ 416 w 613"/>
              <a:gd name="T35" fmla="*/ 412 h 562"/>
              <a:gd name="T36" fmla="*/ 416 w 613"/>
              <a:gd name="T37" fmla="*/ 477 h 562"/>
              <a:gd name="T38" fmla="*/ 410 w 613"/>
              <a:gd name="T39" fmla="*/ 540 h 562"/>
              <a:gd name="T40" fmla="*/ 481 w 613"/>
              <a:gd name="T41" fmla="*/ 526 h 562"/>
              <a:gd name="T42" fmla="*/ 517 w 613"/>
              <a:gd name="T43" fmla="*/ 547 h 562"/>
              <a:gd name="T44" fmla="*/ 572 w 613"/>
              <a:gd name="T45" fmla="*/ 537 h 562"/>
              <a:gd name="T46" fmla="*/ 613 w 613"/>
              <a:gd name="T47" fmla="*/ 467 h 562"/>
              <a:gd name="T48" fmla="*/ 407 w 613"/>
              <a:gd name="T49" fmla="*/ 246 h 562"/>
              <a:gd name="T50" fmla="*/ 342 w 613"/>
              <a:gd name="T51" fmla="*/ 209 h 562"/>
              <a:gd name="T52" fmla="*/ 372 w 613"/>
              <a:gd name="T53" fmla="*/ 167 h 562"/>
              <a:gd name="T54" fmla="*/ 313 w 613"/>
              <a:gd name="T55" fmla="*/ 115 h 562"/>
              <a:gd name="T56" fmla="*/ 244 w 613"/>
              <a:gd name="T57" fmla="*/ 85 h 562"/>
              <a:gd name="T58" fmla="*/ 175 w 613"/>
              <a:gd name="T59" fmla="*/ 77 h 562"/>
              <a:gd name="T60" fmla="*/ 134 w 613"/>
              <a:gd name="T61" fmla="*/ 144 h 562"/>
              <a:gd name="T62" fmla="*/ 65 w 613"/>
              <a:gd name="T63" fmla="*/ 132 h 562"/>
              <a:gd name="T64" fmla="*/ 39 w 613"/>
              <a:gd name="T65" fmla="*/ 173 h 562"/>
              <a:gd name="T66" fmla="*/ 8 w 613"/>
              <a:gd name="T67" fmla="*/ 242 h 562"/>
              <a:gd name="T68" fmla="*/ 0 w 613"/>
              <a:gd name="T69" fmla="*/ 310 h 562"/>
              <a:gd name="T70" fmla="*/ 57 w 613"/>
              <a:gd name="T71" fmla="*/ 327 h 562"/>
              <a:gd name="T72" fmla="*/ 40 w 613"/>
              <a:gd name="T73" fmla="*/ 390 h 562"/>
              <a:gd name="T74" fmla="*/ 90 w 613"/>
              <a:gd name="T75" fmla="*/ 449 h 562"/>
              <a:gd name="T76" fmla="*/ 158 w 613"/>
              <a:gd name="T77" fmla="*/ 429 h 562"/>
              <a:gd name="T78" fmla="*/ 175 w 613"/>
              <a:gd name="T79" fmla="*/ 485 h 562"/>
              <a:gd name="T80" fmla="*/ 251 w 613"/>
              <a:gd name="T81" fmla="*/ 428 h 562"/>
              <a:gd name="T82" fmla="*/ 319 w 613"/>
              <a:gd name="T83" fmla="*/ 449 h 562"/>
              <a:gd name="T84" fmla="*/ 373 w 613"/>
              <a:gd name="T85" fmla="*/ 396 h 562"/>
              <a:gd name="T86" fmla="*/ 352 w 613"/>
              <a:gd name="T87" fmla="*/ 328 h 562"/>
              <a:gd name="T88" fmla="*/ 409 w 613"/>
              <a:gd name="T89" fmla="*/ 311 h 562"/>
              <a:gd name="T90" fmla="*/ 520 w 613"/>
              <a:gd name="T91" fmla="*/ 147 h 562"/>
              <a:gd name="T92" fmla="*/ 450 w 613"/>
              <a:gd name="T93" fmla="*/ 118 h 562"/>
              <a:gd name="T94" fmla="*/ 519 w 613"/>
              <a:gd name="T95" fmla="*/ 89 h 562"/>
              <a:gd name="T96" fmla="*/ 520 w 613"/>
              <a:gd name="T97" fmla="*/ 473 h 562"/>
              <a:gd name="T98" fmla="*/ 450 w 613"/>
              <a:gd name="T99" fmla="*/ 445 h 562"/>
              <a:gd name="T100" fmla="*/ 519 w 613"/>
              <a:gd name="T101" fmla="*/ 416 h 562"/>
              <a:gd name="T102" fmla="*/ 205 w 613"/>
              <a:gd name="T103" fmla="*/ 363 h 562"/>
              <a:gd name="T104" fmla="*/ 147 w 613"/>
              <a:gd name="T105" fmla="*/ 223 h 562"/>
              <a:gd name="T106" fmla="*/ 286 w 613"/>
              <a:gd name="T107" fmla="*/ 281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3" h="562">
                <a:moveTo>
                  <a:pt x="566" y="86"/>
                </a:moveTo>
                <a:cubicBezTo>
                  <a:pt x="563" y="79"/>
                  <a:pt x="560" y="74"/>
                  <a:pt x="556" y="69"/>
                </a:cubicBezTo>
                <a:cubicBezTo>
                  <a:pt x="567" y="45"/>
                  <a:pt x="572" y="30"/>
                  <a:pt x="572" y="25"/>
                </a:cubicBezTo>
                <a:cubicBezTo>
                  <a:pt x="571" y="23"/>
                  <a:pt x="571" y="23"/>
                  <a:pt x="571" y="23"/>
                </a:cubicBezTo>
                <a:cubicBezTo>
                  <a:pt x="546" y="8"/>
                  <a:pt x="532" y="0"/>
                  <a:pt x="531" y="0"/>
                </a:cubicBezTo>
                <a:cubicBezTo>
                  <a:pt x="530" y="1"/>
                  <a:pt x="530" y="1"/>
                  <a:pt x="530" y="1"/>
                </a:cubicBezTo>
                <a:cubicBezTo>
                  <a:pt x="521" y="10"/>
                  <a:pt x="511" y="22"/>
                  <a:pt x="500" y="37"/>
                </a:cubicBezTo>
                <a:cubicBezTo>
                  <a:pt x="491" y="36"/>
                  <a:pt x="491" y="36"/>
                  <a:pt x="491" y="36"/>
                </a:cubicBezTo>
                <a:cubicBezTo>
                  <a:pt x="481" y="37"/>
                  <a:pt x="481" y="37"/>
                  <a:pt x="481" y="37"/>
                </a:cubicBezTo>
                <a:cubicBezTo>
                  <a:pt x="478" y="32"/>
                  <a:pt x="473" y="25"/>
                  <a:pt x="464" y="15"/>
                </a:cubicBezTo>
                <a:cubicBezTo>
                  <a:pt x="456" y="5"/>
                  <a:pt x="451" y="0"/>
                  <a:pt x="450" y="0"/>
                </a:cubicBezTo>
                <a:cubicBezTo>
                  <a:pt x="449" y="0"/>
                  <a:pt x="446" y="2"/>
                  <a:pt x="440" y="5"/>
                </a:cubicBezTo>
                <a:cubicBezTo>
                  <a:pt x="434" y="9"/>
                  <a:pt x="428" y="12"/>
                  <a:pt x="421" y="16"/>
                </a:cubicBezTo>
                <a:cubicBezTo>
                  <a:pt x="415" y="20"/>
                  <a:pt x="411" y="22"/>
                  <a:pt x="410" y="23"/>
                </a:cubicBezTo>
                <a:cubicBezTo>
                  <a:pt x="409" y="25"/>
                  <a:pt x="409" y="25"/>
                  <a:pt x="409" y="25"/>
                </a:cubicBezTo>
                <a:cubicBezTo>
                  <a:pt x="409" y="30"/>
                  <a:pt x="414" y="45"/>
                  <a:pt x="425" y="69"/>
                </a:cubicBezTo>
                <a:cubicBezTo>
                  <a:pt x="422" y="74"/>
                  <a:pt x="418" y="79"/>
                  <a:pt x="416" y="86"/>
                </a:cubicBezTo>
                <a:cubicBezTo>
                  <a:pt x="384" y="89"/>
                  <a:pt x="368" y="92"/>
                  <a:pt x="368" y="95"/>
                </a:cubicBezTo>
                <a:cubicBezTo>
                  <a:pt x="368" y="140"/>
                  <a:pt x="368" y="140"/>
                  <a:pt x="368" y="140"/>
                </a:cubicBezTo>
                <a:cubicBezTo>
                  <a:pt x="368" y="143"/>
                  <a:pt x="384" y="147"/>
                  <a:pt x="416" y="150"/>
                </a:cubicBezTo>
                <a:cubicBezTo>
                  <a:pt x="418" y="156"/>
                  <a:pt x="421" y="161"/>
                  <a:pt x="425" y="167"/>
                </a:cubicBezTo>
                <a:cubicBezTo>
                  <a:pt x="414" y="191"/>
                  <a:pt x="409" y="205"/>
                  <a:pt x="409" y="211"/>
                </a:cubicBezTo>
                <a:cubicBezTo>
                  <a:pt x="410" y="213"/>
                  <a:pt x="410" y="213"/>
                  <a:pt x="410" y="213"/>
                </a:cubicBezTo>
                <a:cubicBezTo>
                  <a:pt x="436" y="228"/>
                  <a:pt x="449" y="236"/>
                  <a:pt x="450" y="236"/>
                </a:cubicBezTo>
                <a:cubicBezTo>
                  <a:pt x="451" y="236"/>
                  <a:pt x="456" y="230"/>
                  <a:pt x="464" y="221"/>
                </a:cubicBezTo>
                <a:cubicBezTo>
                  <a:pt x="473" y="211"/>
                  <a:pt x="478" y="203"/>
                  <a:pt x="481" y="199"/>
                </a:cubicBezTo>
                <a:cubicBezTo>
                  <a:pt x="491" y="199"/>
                  <a:pt x="491" y="199"/>
                  <a:pt x="491" y="199"/>
                </a:cubicBezTo>
                <a:cubicBezTo>
                  <a:pt x="500" y="199"/>
                  <a:pt x="500" y="199"/>
                  <a:pt x="500" y="199"/>
                </a:cubicBezTo>
                <a:cubicBezTo>
                  <a:pt x="503" y="203"/>
                  <a:pt x="509" y="211"/>
                  <a:pt x="517" y="221"/>
                </a:cubicBezTo>
                <a:cubicBezTo>
                  <a:pt x="525" y="230"/>
                  <a:pt x="530" y="236"/>
                  <a:pt x="531" y="236"/>
                </a:cubicBezTo>
                <a:cubicBezTo>
                  <a:pt x="532" y="236"/>
                  <a:pt x="545" y="228"/>
                  <a:pt x="571" y="213"/>
                </a:cubicBezTo>
                <a:cubicBezTo>
                  <a:pt x="572" y="211"/>
                  <a:pt x="572" y="211"/>
                  <a:pt x="572" y="211"/>
                </a:cubicBezTo>
                <a:cubicBezTo>
                  <a:pt x="572" y="205"/>
                  <a:pt x="567" y="191"/>
                  <a:pt x="556" y="167"/>
                </a:cubicBezTo>
                <a:cubicBezTo>
                  <a:pt x="560" y="161"/>
                  <a:pt x="563" y="156"/>
                  <a:pt x="566" y="150"/>
                </a:cubicBezTo>
                <a:cubicBezTo>
                  <a:pt x="597" y="147"/>
                  <a:pt x="613" y="143"/>
                  <a:pt x="613" y="140"/>
                </a:cubicBezTo>
                <a:cubicBezTo>
                  <a:pt x="613" y="95"/>
                  <a:pt x="613" y="95"/>
                  <a:pt x="613" y="95"/>
                </a:cubicBezTo>
                <a:cubicBezTo>
                  <a:pt x="613" y="92"/>
                  <a:pt x="597" y="89"/>
                  <a:pt x="566" y="86"/>
                </a:cubicBezTo>
                <a:close/>
                <a:moveTo>
                  <a:pt x="566" y="412"/>
                </a:moveTo>
                <a:cubicBezTo>
                  <a:pt x="563" y="406"/>
                  <a:pt x="560" y="401"/>
                  <a:pt x="556" y="396"/>
                </a:cubicBezTo>
                <a:cubicBezTo>
                  <a:pt x="567" y="372"/>
                  <a:pt x="572" y="357"/>
                  <a:pt x="572" y="352"/>
                </a:cubicBezTo>
                <a:cubicBezTo>
                  <a:pt x="571" y="349"/>
                  <a:pt x="571" y="349"/>
                  <a:pt x="571" y="349"/>
                </a:cubicBezTo>
                <a:cubicBezTo>
                  <a:pt x="546" y="335"/>
                  <a:pt x="532" y="327"/>
                  <a:pt x="531" y="327"/>
                </a:cubicBezTo>
                <a:cubicBezTo>
                  <a:pt x="530" y="328"/>
                  <a:pt x="530" y="328"/>
                  <a:pt x="530" y="328"/>
                </a:cubicBezTo>
                <a:cubicBezTo>
                  <a:pt x="521" y="336"/>
                  <a:pt x="511" y="348"/>
                  <a:pt x="500" y="363"/>
                </a:cubicBezTo>
                <a:cubicBezTo>
                  <a:pt x="491" y="363"/>
                  <a:pt x="491" y="363"/>
                  <a:pt x="491" y="363"/>
                </a:cubicBezTo>
                <a:cubicBezTo>
                  <a:pt x="481" y="363"/>
                  <a:pt x="481" y="363"/>
                  <a:pt x="481" y="363"/>
                </a:cubicBezTo>
                <a:cubicBezTo>
                  <a:pt x="478" y="359"/>
                  <a:pt x="473" y="352"/>
                  <a:pt x="464" y="342"/>
                </a:cubicBezTo>
                <a:cubicBezTo>
                  <a:pt x="456" y="332"/>
                  <a:pt x="451" y="327"/>
                  <a:pt x="450" y="327"/>
                </a:cubicBezTo>
                <a:cubicBezTo>
                  <a:pt x="449" y="327"/>
                  <a:pt x="446" y="329"/>
                  <a:pt x="440" y="332"/>
                </a:cubicBezTo>
                <a:cubicBezTo>
                  <a:pt x="434" y="336"/>
                  <a:pt x="428" y="339"/>
                  <a:pt x="421" y="343"/>
                </a:cubicBezTo>
                <a:cubicBezTo>
                  <a:pt x="415" y="347"/>
                  <a:pt x="411" y="349"/>
                  <a:pt x="410" y="349"/>
                </a:cubicBezTo>
                <a:cubicBezTo>
                  <a:pt x="409" y="352"/>
                  <a:pt x="409" y="352"/>
                  <a:pt x="409" y="352"/>
                </a:cubicBezTo>
                <a:cubicBezTo>
                  <a:pt x="409" y="357"/>
                  <a:pt x="414" y="372"/>
                  <a:pt x="425" y="396"/>
                </a:cubicBezTo>
                <a:cubicBezTo>
                  <a:pt x="422" y="401"/>
                  <a:pt x="418" y="406"/>
                  <a:pt x="416" y="412"/>
                </a:cubicBezTo>
                <a:cubicBezTo>
                  <a:pt x="384" y="415"/>
                  <a:pt x="368" y="419"/>
                  <a:pt x="368" y="422"/>
                </a:cubicBezTo>
                <a:cubicBezTo>
                  <a:pt x="368" y="467"/>
                  <a:pt x="368" y="467"/>
                  <a:pt x="368" y="467"/>
                </a:cubicBezTo>
                <a:cubicBezTo>
                  <a:pt x="368" y="470"/>
                  <a:pt x="384" y="474"/>
                  <a:pt x="416" y="477"/>
                </a:cubicBezTo>
                <a:cubicBezTo>
                  <a:pt x="418" y="482"/>
                  <a:pt x="421" y="488"/>
                  <a:pt x="425" y="493"/>
                </a:cubicBezTo>
                <a:cubicBezTo>
                  <a:pt x="414" y="517"/>
                  <a:pt x="409" y="532"/>
                  <a:pt x="409" y="537"/>
                </a:cubicBezTo>
                <a:cubicBezTo>
                  <a:pt x="410" y="540"/>
                  <a:pt x="410" y="540"/>
                  <a:pt x="410" y="540"/>
                </a:cubicBezTo>
                <a:cubicBezTo>
                  <a:pt x="436" y="555"/>
                  <a:pt x="449" y="562"/>
                  <a:pt x="450" y="562"/>
                </a:cubicBezTo>
                <a:cubicBezTo>
                  <a:pt x="451" y="562"/>
                  <a:pt x="456" y="557"/>
                  <a:pt x="464" y="547"/>
                </a:cubicBezTo>
                <a:cubicBezTo>
                  <a:pt x="473" y="537"/>
                  <a:pt x="478" y="530"/>
                  <a:pt x="481" y="526"/>
                </a:cubicBezTo>
                <a:cubicBezTo>
                  <a:pt x="491" y="526"/>
                  <a:pt x="491" y="526"/>
                  <a:pt x="491" y="526"/>
                </a:cubicBezTo>
                <a:cubicBezTo>
                  <a:pt x="500" y="526"/>
                  <a:pt x="500" y="526"/>
                  <a:pt x="500" y="526"/>
                </a:cubicBezTo>
                <a:cubicBezTo>
                  <a:pt x="503" y="530"/>
                  <a:pt x="509" y="537"/>
                  <a:pt x="517" y="547"/>
                </a:cubicBezTo>
                <a:cubicBezTo>
                  <a:pt x="525" y="557"/>
                  <a:pt x="530" y="562"/>
                  <a:pt x="531" y="562"/>
                </a:cubicBezTo>
                <a:cubicBezTo>
                  <a:pt x="532" y="562"/>
                  <a:pt x="545" y="555"/>
                  <a:pt x="571" y="540"/>
                </a:cubicBezTo>
                <a:cubicBezTo>
                  <a:pt x="572" y="537"/>
                  <a:pt x="572" y="537"/>
                  <a:pt x="572" y="537"/>
                </a:cubicBezTo>
                <a:cubicBezTo>
                  <a:pt x="572" y="532"/>
                  <a:pt x="567" y="517"/>
                  <a:pt x="556" y="493"/>
                </a:cubicBezTo>
                <a:cubicBezTo>
                  <a:pt x="560" y="488"/>
                  <a:pt x="563" y="482"/>
                  <a:pt x="566" y="477"/>
                </a:cubicBezTo>
                <a:cubicBezTo>
                  <a:pt x="597" y="474"/>
                  <a:pt x="613" y="470"/>
                  <a:pt x="613" y="467"/>
                </a:cubicBezTo>
                <a:cubicBezTo>
                  <a:pt x="613" y="422"/>
                  <a:pt x="613" y="422"/>
                  <a:pt x="613" y="422"/>
                </a:cubicBezTo>
                <a:cubicBezTo>
                  <a:pt x="613" y="419"/>
                  <a:pt x="597" y="415"/>
                  <a:pt x="566" y="412"/>
                </a:cubicBezTo>
                <a:close/>
                <a:moveTo>
                  <a:pt x="407" y="246"/>
                </a:moveTo>
                <a:cubicBezTo>
                  <a:pt x="401" y="243"/>
                  <a:pt x="401" y="243"/>
                  <a:pt x="401" y="243"/>
                </a:cubicBezTo>
                <a:cubicBezTo>
                  <a:pt x="353" y="235"/>
                  <a:pt x="353" y="235"/>
                  <a:pt x="353" y="235"/>
                </a:cubicBezTo>
                <a:cubicBezTo>
                  <a:pt x="350" y="228"/>
                  <a:pt x="347" y="219"/>
                  <a:pt x="342" y="209"/>
                </a:cubicBezTo>
                <a:cubicBezTo>
                  <a:pt x="345" y="204"/>
                  <a:pt x="350" y="198"/>
                  <a:pt x="356" y="190"/>
                </a:cubicBezTo>
                <a:cubicBezTo>
                  <a:pt x="363" y="182"/>
                  <a:pt x="367" y="176"/>
                  <a:pt x="370" y="173"/>
                </a:cubicBezTo>
                <a:cubicBezTo>
                  <a:pt x="372" y="167"/>
                  <a:pt x="372" y="167"/>
                  <a:pt x="372" y="167"/>
                </a:cubicBezTo>
                <a:cubicBezTo>
                  <a:pt x="372" y="161"/>
                  <a:pt x="357" y="144"/>
                  <a:pt x="326" y="116"/>
                </a:cubicBezTo>
                <a:cubicBezTo>
                  <a:pt x="319" y="113"/>
                  <a:pt x="319" y="113"/>
                  <a:pt x="319" y="113"/>
                </a:cubicBezTo>
                <a:cubicBezTo>
                  <a:pt x="313" y="115"/>
                  <a:pt x="313" y="115"/>
                  <a:pt x="313" y="115"/>
                </a:cubicBezTo>
                <a:cubicBezTo>
                  <a:pt x="275" y="144"/>
                  <a:pt x="275" y="144"/>
                  <a:pt x="275" y="144"/>
                </a:cubicBezTo>
                <a:cubicBezTo>
                  <a:pt x="267" y="139"/>
                  <a:pt x="259" y="136"/>
                  <a:pt x="251" y="134"/>
                </a:cubicBezTo>
                <a:cubicBezTo>
                  <a:pt x="244" y="85"/>
                  <a:pt x="244" y="85"/>
                  <a:pt x="244" y="85"/>
                </a:cubicBezTo>
                <a:cubicBezTo>
                  <a:pt x="241" y="79"/>
                  <a:pt x="241" y="79"/>
                  <a:pt x="241" y="79"/>
                </a:cubicBezTo>
                <a:cubicBezTo>
                  <a:pt x="234" y="77"/>
                  <a:pt x="234" y="77"/>
                  <a:pt x="234" y="77"/>
                </a:cubicBezTo>
                <a:cubicBezTo>
                  <a:pt x="175" y="77"/>
                  <a:pt x="175" y="77"/>
                  <a:pt x="175" y="77"/>
                </a:cubicBezTo>
                <a:cubicBezTo>
                  <a:pt x="170" y="77"/>
                  <a:pt x="167" y="79"/>
                  <a:pt x="165" y="85"/>
                </a:cubicBezTo>
                <a:cubicBezTo>
                  <a:pt x="163" y="94"/>
                  <a:pt x="160" y="111"/>
                  <a:pt x="158" y="134"/>
                </a:cubicBezTo>
                <a:cubicBezTo>
                  <a:pt x="149" y="137"/>
                  <a:pt x="141" y="140"/>
                  <a:pt x="134" y="144"/>
                </a:cubicBezTo>
                <a:cubicBezTo>
                  <a:pt x="97" y="115"/>
                  <a:pt x="97" y="115"/>
                  <a:pt x="97" y="115"/>
                </a:cubicBezTo>
                <a:cubicBezTo>
                  <a:pt x="90" y="113"/>
                  <a:pt x="90" y="113"/>
                  <a:pt x="90" y="113"/>
                </a:cubicBezTo>
                <a:cubicBezTo>
                  <a:pt x="86" y="113"/>
                  <a:pt x="78" y="119"/>
                  <a:pt x="65" y="132"/>
                </a:cubicBezTo>
                <a:cubicBezTo>
                  <a:pt x="52" y="144"/>
                  <a:pt x="43" y="154"/>
                  <a:pt x="39" y="160"/>
                </a:cubicBezTo>
                <a:cubicBezTo>
                  <a:pt x="37" y="167"/>
                  <a:pt x="37" y="167"/>
                  <a:pt x="37" y="167"/>
                </a:cubicBezTo>
                <a:cubicBezTo>
                  <a:pt x="39" y="173"/>
                  <a:pt x="39" y="173"/>
                  <a:pt x="39" y="173"/>
                </a:cubicBezTo>
                <a:cubicBezTo>
                  <a:pt x="51" y="187"/>
                  <a:pt x="60" y="199"/>
                  <a:pt x="68" y="210"/>
                </a:cubicBezTo>
                <a:cubicBezTo>
                  <a:pt x="63" y="218"/>
                  <a:pt x="60" y="226"/>
                  <a:pt x="57" y="234"/>
                </a:cubicBezTo>
                <a:cubicBezTo>
                  <a:pt x="8" y="242"/>
                  <a:pt x="8" y="242"/>
                  <a:pt x="8" y="242"/>
                </a:cubicBezTo>
                <a:cubicBezTo>
                  <a:pt x="3" y="245"/>
                  <a:pt x="3" y="245"/>
                  <a:pt x="3" y="245"/>
                </a:cubicBezTo>
                <a:cubicBezTo>
                  <a:pt x="0" y="251"/>
                  <a:pt x="0" y="251"/>
                  <a:pt x="0" y="251"/>
                </a:cubicBezTo>
                <a:cubicBezTo>
                  <a:pt x="0" y="310"/>
                  <a:pt x="0" y="310"/>
                  <a:pt x="0" y="310"/>
                </a:cubicBezTo>
                <a:cubicBezTo>
                  <a:pt x="3" y="316"/>
                  <a:pt x="3" y="316"/>
                  <a:pt x="3" y="316"/>
                </a:cubicBezTo>
                <a:cubicBezTo>
                  <a:pt x="8" y="319"/>
                  <a:pt x="8" y="319"/>
                  <a:pt x="8" y="319"/>
                </a:cubicBezTo>
                <a:cubicBezTo>
                  <a:pt x="57" y="327"/>
                  <a:pt x="57" y="327"/>
                  <a:pt x="57" y="327"/>
                </a:cubicBezTo>
                <a:cubicBezTo>
                  <a:pt x="59" y="335"/>
                  <a:pt x="63" y="344"/>
                  <a:pt x="68" y="353"/>
                </a:cubicBezTo>
                <a:cubicBezTo>
                  <a:pt x="64" y="358"/>
                  <a:pt x="59" y="364"/>
                  <a:pt x="53" y="373"/>
                </a:cubicBezTo>
                <a:cubicBezTo>
                  <a:pt x="46" y="381"/>
                  <a:pt x="42" y="387"/>
                  <a:pt x="40" y="390"/>
                </a:cubicBezTo>
                <a:cubicBezTo>
                  <a:pt x="37" y="396"/>
                  <a:pt x="37" y="396"/>
                  <a:pt x="37" y="396"/>
                </a:cubicBezTo>
                <a:cubicBezTo>
                  <a:pt x="37" y="401"/>
                  <a:pt x="53" y="418"/>
                  <a:pt x="83" y="447"/>
                </a:cubicBezTo>
                <a:cubicBezTo>
                  <a:pt x="90" y="449"/>
                  <a:pt x="90" y="449"/>
                  <a:pt x="90" y="449"/>
                </a:cubicBezTo>
                <a:cubicBezTo>
                  <a:pt x="97" y="447"/>
                  <a:pt x="97" y="447"/>
                  <a:pt x="97" y="447"/>
                </a:cubicBezTo>
                <a:cubicBezTo>
                  <a:pt x="134" y="419"/>
                  <a:pt x="134" y="419"/>
                  <a:pt x="134" y="419"/>
                </a:cubicBezTo>
                <a:cubicBezTo>
                  <a:pt x="143" y="423"/>
                  <a:pt x="151" y="426"/>
                  <a:pt x="158" y="429"/>
                </a:cubicBezTo>
                <a:cubicBezTo>
                  <a:pt x="165" y="477"/>
                  <a:pt x="165" y="477"/>
                  <a:pt x="165" y="477"/>
                </a:cubicBezTo>
                <a:cubicBezTo>
                  <a:pt x="169" y="483"/>
                  <a:pt x="169" y="483"/>
                  <a:pt x="169" y="483"/>
                </a:cubicBezTo>
                <a:cubicBezTo>
                  <a:pt x="175" y="485"/>
                  <a:pt x="175" y="485"/>
                  <a:pt x="175" y="485"/>
                </a:cubicBezTo>
                <a:cubicBezTo>
                  <a:pt x="234" y="485"/>
                  <a:pt x="234" y="485"/>
                  <a:pt x="234" y="485"/>
                </a:cubicBezTo>
                <a:cubicBezTo>
                  <a:pt x="239" y="485"/>
                  <a:pt x="242" y="483"/>
                  <a:pt x="244" y="478"/>
                </a:cubicBezTo>
                <a:cubicBezTo>
                  <a:pt x="247" y="468"/>
                  <a:pt x="249" y="451"/>
                  <a:pt x="251" y="428"/>
                </a:cubicBezTo>
                <a:cubicBezTo>
                  <a:pt x="260" y="426"/>
                  <a:pt x="268" y="422"/>
                  <a:pt x="276" y="418"/>
                </a:cubicBezTo>
                <a:cubicBezTo>
                  <a:pt x="313" y="447"/>
                  <a:pt x="313" y="447"/>
                  <a:pt x="313" y="447"/>
                </a:cubicBezTo>
                <a:cubicBezTo>
                  <a:pt x="319" y="449"/>
                  <a:pt x="319" y="449"/>
                  <a:pt x="319" y="449"/>
                </a:cubicBezTo>
                <a:cubicBezTo>
                  <a:pt x="323" y="449"/>
                  <a:pt x="332" y="443"/>
                  <a:pt x="344" y="430"/>
                </a:cubicBezTo>
                <a:cubicBezTo>
                  <a:pt x="357" y="418"/>
                  <a:pt x="366" y="408"/>
                  <a:pt x="371" y="402"/>
                </a:cubicBezTo>
                <a:cubicBezTo>
                  <a:pt x="373" y="396"/>
                  <a:pt x="373" y="396"/>
                  <a:pt x="373" y="396"/>
                </a:cubicBezTo>
                <a:cubicBezTo>
                  <a:pt x="371" y="389"/>
                  <a:pt x="371" y="389"/>
                  <a:pt x="371" y="389"/>
                </a:cubicBezTo>
                <a:cubicBezTo>
                  <a:pt x="359" y="375"/>
                  <a:pt x="349" y="363"/>
                  <a:pt x="342" y="353"/>
                </a:cubicBezTo>
                <a:cubicBezTo>
                  <a:pt x="346" y="344"/>
                  <a:pt x="350" y="336"/>
                  <a:pt x="352" y="328"/>
                </a:cubicBezTo>
                <a:cubicBezTo>
                  <a:pt x="402" y="321"/>
                  <a:pt x="402" y="321"/>
                  <a:pt x="402" y="321"/>
                </a:cubicBezTo>
                <a:cubicBezTo>
                  <a:pt x="407" y="317"/>
                  <a:pt x="407" y="317"/>
                  <a:pt x="407" y="317"/>
                </a:cubicBezTo>
                <a:cubicBezTo>
                  <a:pt x="409" y="311"/>
                  <a:pt x="409" y="311"/>
                  <a:pt x="409" y="311"/>
                </a:cubicBezTo>
                <a:cubicBezTo>
                  <a:pt x="409" y="252"/>
                  <a:pt x="409" y="252"/>
                  <a:pt x="409" y="252"/>
                </a:cubicBezTo>
                <a:lnTo>
                  <a:pt x="407" y="246"/>
                </a:lnTo>
                <a:close/>
                <a:moveTo>
                  <a:pt x="520" y="147"/>
                </a:moveTo>
                <a:cubicBezTo>
                  <a:pt x="512" y="155"/>
                  <a:pt x="502" y="159"/>
                  <a:pt x="491" y="159"/>
                </a:cubicBezTo>
                <a:cubicBezTo>
                  <a:pt x="479" y="159"/>
                  <a:pt x="470" y="155"/>
                  <a:pt x="462" y="147"/>
                </a:cubicBezTo>
                <a:cubicBezTo>
                  <a:pt x="454" y="139"/>
                  <a:pt x="450" y="129"/>
                  <a:pt x="450" y="118"/>
                </a:cubicBezTo>
                <a:cubicBezTo>
                  <a:pt x="450" y="107"/>
                  <a:pt x="454" y="97"/>
                  <a:pt x="462" y="89"/>
                </a:cubicBezTo>
                <a:cubicBezTo>
                  <a:pt x="470" y="81"/>
                  <a:pt x="480" y="77"/>
                  <a:pt x="491" y="77"/>
                </a:cubicBezTo>
                <a:cubicBezTo>
                  <a:pt x="502" y="77"/>
                  <a:pt x="511" y="81"/>
                  <a:pt x="519" y="89"/>
                </a:cubicBezTo>
                <a:cubicBezTo>
                  <a:pt x="527" y="97"/>
                  <a:pt x="531" y="107"/>
                  <a:pt x="531" y="118"/>
                </a:cubicBezTo>
                <a:cubicBezTo>
                  <a:pt x="531" y="129"/>
                  <a:pt x="527" y="139"/>
                  <a:pt x="520" y="147"/>
                </a:cubicBezTo>
                <a:close/>
                <a:moveTo>
                  <a:pt x="520" y="473"/>
                </a:moveTo>
                <a:cubicBezTo>
                  <a:pt x="512" y="481"/>
                  <a:pt x="502" y="485"/>
                  <a:pt x="491" y="485"/>
                </a:cubicBezTo>
                <a:cubicBezTo>
                  <a:pt x="479" y="485"/>
                  <a:pt x="470" y="481"/>
                  <a:pt x="462" y="473"/>
                </a:cubicBezTo>
                <a:cubicBezTo>
                  <a:pt x="454" y="465"/>
                  <a:pt x="450" y="456"/>
                  <a:pt x="450" y="445"/>
                </a:cubicBezTo>
                <a:cubicBezTo>
                  <a:pt x="450" y="433"/>
                  <a:pt x="454" y="424"/>
                  <a:pt x="462" y="416"/>
                </a:cubicBezTo>
                <a:cubicBezTo>
                  <a:pt x="470" y="408"/>
                  <a:pt x="480" y="404"/>
                  <a:pt x="491" y="404"/>
                </a:cubicBezTo>
                <a:cubicBezTo>
                  <a:pt x="502" y="404"/>
                  <a:pt x="511" y="408"/>
                  <a:pt x="519" y="416"/>
                </a:cubicBezTo>
                <a:cubicBezTo>
                  <a:pt x="527" y="424"/>
                  <a:pt x="531" y="433"/>
                  <a:pt x="531" y="445"/>
                </a:cubicBezTo>
                <a:cubicBezTo>
                  <a:pt x="531" y="456"/>
                  <a:pt x="527" y="465"/>
                  <a:pt x="520" y="473"/>
                </a:cubicBezTo>
                <a:close/>
                <a:moveTo>
                  <a:pt x="205" y="363"/>
                </a:moveTo>
                <a:cubicBezTo>
                  <a:pt x="182" y="363"/>
                  <a:pt x="163" y="355"/>
                  <a:pt x="147" y="339"/>
                </a:cubicBezTo>
                <a:cubicBezTo>
                  <a:pt x="131" y="323"/>
                  <a:pt x="123" y="304"/>
                  <a:pt x="123" y="281"/>
                </a:cubicBezTo>
                <a:cubicBezTo>
                  <a:pt x="123" y="259"/>
                  <a:pt x="131" y="239"/>
                  <a:pt x="147" y="223"/>
                </a:cubicBezTo>
                <a:cubicBezTo>
                  <a:pt x="163" y="207"/>
                  <a:pt x="182" y="199"/>
                  <a:pt x="205" y="199"/>
                </a:cubicBezTo>
                <a:cubicBezTo>
                  <a:pt x="227" y="199"/>
                  <a:pt x="247" y="207"/>
                  <a:pt x="262" y="223"/>
                </a:cubicBezTo>
                <a:cubicBezTo>
                  <a:pt x="278" y="239"/>
                  <a:pt x="286" y="259"/>
                  <a:pt x="286" y="281"/>
                </a:cubicBezTo>
                <a:cubicBezTo>
                  <a:pt x="286" y="304"/>
                  <a:pt x="278" y="323"/>
                  <a:pt x="262" y="339"/>
                </a:cubicBezTo>
                <a:cubicBezTo>
                  <a:pt x="247" y="355"/>
                  <a:pt x="227" y="363"/>
                  <a:pt x="205" y="36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b="1"/>
          </a:p>
        </p:txBody>
      </p:sp>
      <p:pic>
        <p:nvPicPr>
          <p:cNvPr id="77" name="Picture 76"/>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10023593" y="3592428"/>
            <a:ext cx="1101315" cy="763412"/>
          </a:xfrm>
          <a:prstGeom prst="rect">
            <a:avLst/>
          </a:prstGeom>
        </p:spPr>
      </p:pic>
      <p:pic>
        <p:nvPicPr>
          <p:cNvPr id="78" name="Picture 77"/>
          <p:cNvPicPr>
            <a:picLocks noChangeAspect="1"/>
          </p:cNvPicPr>
          <p:nvPr/>
        </p:nvPicPr>
        <p:blipFill>
          <a:blip r:embed="rId25" cstate="print">
            <a:biLevel thresh="50000"/>
            <a:extLst>
              <a:ext uri="{28A0092B-C50C-407E-A947-70E740481C1C}">
                <a14:useLocalDpi xmlns:a14="http://schemas.microsoft.com/office/drawing/2010/main"/>
              </a:ext>
            </a:extLst>
          </a:blip>
          <a:stretch>
            <a:fillRect/>
          </a:stretch>
        </p:blipFill>
        <p:spPr>
          <a:xfrm>
            <a:off x="10641755" y="4778647"/>
            <a:ext cx="841103" cy="841103"/>
          </a:xfrm>
          <a:prstGeom prst="rect">
            <a:avLst/>
          </a:prstGeom>
        </p:spPr>
      </p:pic>
      <p:sp>
        <p:nvSpPr>
          <p:cNvPr id="79" name="Rounded Rectangle 78"/>
          <p:cNvSpPr/>
          <p:nvPr>
            <p:custDataLst>
              <p:tags r:id="rId1"/>
            </p:custDataLst>
          </p:nvPr>
        </p:nvSpPr>
        <p:spPr>
          <a:xfrm>
            <a:off x="1407900" y="3563034"/>
            <a:ext cx="914400" cy="395288"/>
          </a:xfrm>
          <a:prstGeom prst="roundRect">
            <a:avLst/>
          </a:prstGeom>
          <a:solidFill>
            <a:schemeClr val="tx1"/>
          </a:solidFill>
          <a:ln w="3175" cap="flat" algn="ctr">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p>
        </p:txBody>
      </p:sp>
      <p:sp>
        <p:nvSpPr>
          <p:cNvPr id="80" name="TextBox 79"/>
          <p:cNvSpPr txBox="1"/>
          <p:nvPr>
            <p:custDataLst>
              <p:tags r:id="rId2"/>
            </p:custDataLst>
          </p:nvPr>
        </p:nvSpPr>
        <p:spPr>
          <a:xfrm>
            <a:off x="1408267" y="3620352"/>
            <a:ext cx="912429" cy="261610"/>
          </a:xfrm>
          <a:prstGeom prst="rect">
            <a:avLst/>
          </a:prstGeom>
          <a:solidFill>
            <a:schemeClr val="tx1"/>
          </a:solidFill>
        </p:spPr>
        <p:txBody>
          <a:bodyPr wrap="none" rtlCol="0">
            <a:spAutoFit/>
          </a:bodyPr>
          <a:lstStyle/>
          <a:p>
            <a:r>
              <a:rPr lang="fr-FR" sz="1100" b="1" dirty="0">
                <a:solidFill>
                  <a:schemeClr val="bg1"/>
                </a:solidFill>
              </a:rPr>
              <a:t>changement</a:t>
            </a:r>
          </a:p>
        </p:txBody>
      </p:sp>
      <p:sp>
        <p:nvSpPr>
          <p:cNvPr id="81" name="Rounded Rectangle 80"/>
          <p:cNvSpPr/>
          <p:nvPr>
            <p:custDataLst>
              <p:tags r:id="rId3"/>
            </p:custDataLst>
          </p:nvPr>
        </p:nvSpPr>
        <p:spPr>
          <a:xfrm>
            <a:off x="2476880" y="6255503"/>
            <a:ext cx="914400" cy="395288"/>
          </a:xfrm>
          <a:prstGeom prst="roundRect">
            <a:avLst/>
          </a:prstGeom>
          <a:solidFill>
            <a:schemeClr val="tx1"/>
          </a:solidFill>
          <a:ln w="3175" cap="flat" algn="ctr">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bg1"/>
                </a:solidFill>
              </a:rPr>
              <a:t>révolution agricole</a:t>
            </a:r>
          </a:p>
        </p:txBody>
      </p:sp>
      <p:sp>
        <p:nvSpPr>
          <p:cNvPr id="82" name="Rounded Rectangle 81"/>
          <p:cNvSpPr/>
          <p:nvPr>
            <p:custDataLst>
              <p:tags r:id="rId4"/>
            </p:custDataLst>
          </p:nvPr>
        </p:nvSpPr>
        <p:spPr>
          <a:xfrm>
            <a:off x="4111095" y="6256980"/>
            <a:ext cx="1433888" cy="395288"/>
          </a:xfrm>
          <a:prstGeom prst="roundRect">
            <a:avLst/>
          </a:prstGeom>
          <a:solidFill>
            <a:schemeClr val="tx1"/>
          </a:solidFill>
          <a:ln w="3175" cap="flat" algn="ctr">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800" b="1" dirty="0">
                <a:solidFill>
                  <a:schemeClr val="bg1"/>
                </a:solidFill>
              </a:rPr>
              <a:t>révolution industrielle</a:t>
            </a:r>
          </a:p>
        </p:txBody>
      </p:sp>
      <p:sp>
        <p:nvSpPr>
          <p:cNvPr id="83" name="Rounded Rectangle 82"/>
          <p:cNvSpPr/>
          <p:nvPr>
            <p:custDataLst>
              <p:tags r:id="rId5"/>
            </p:custDataLst>
          </p:nvPr>
        </p:nvSpPr>
        <p:spPr>
          <a:xfrm>
            <a:off x="5619308" y="6260714"/>
            <a:ext cx="1451004" cy="395288"/>
          </a:xfrm>
          <a:prstGeom prst="roundRect">
            <a:avLst/>
          </a:prstGeom>
          <a:solidFill>
            <a:schemeClr val="tx1"/>
          </a:solidFill>
          <a:ln w="3175" cap="flat" algn="ctr">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900" b="1" dirty="0">
                <a:solidFill>
                  <a:schemeClr val="bg1"/>
                </a:solidFill>
              </a:rPr>
              <a:t>révolution industrielle</a:t>
            </a:r>
          </a:p>
        </p:txBody>
      </p:sp>
      <p:sp>
        <p:nvSpPr>
          <p:cNvPr id="84" name="Rounded Rectangle 83"/>
          <p:cNvSpPr/>
          <p:nvPr>
            <p:custDataLst>
              <p:tags r:id="rId6"/>
            </p:custDataLst>
          </p:nvPr>
        </p:nvSpPr>
        <p:spPr>
          <a:xfrm>
            <a:off x="7146859" y="6260714"/>
            <a:ext cx="1282488" cy="395288"/>
          </a:xfrm>
          <a:prstGeom prst="roundRect">
            <a:avLst/>
          </a:prstGeom>
          <a:solidFill>
            <a:schemeClr val="tx1"/>
          </a:solidFill>
          <a:ln w="3175" cap="flat" algn="ctr">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800" b="1" dirty="0">
                <a:solidFill>
                  <a:schemeClr val="bg1"/>
                </a:solidFill>
              </a:rPr>
              <a:t>révolution industrielle</a:t>
            </a:r>
          </a:p>
        </p:txBody>
      </p:sp>
      <p:sp>
        <p:nvSpPr>
          <p:cNvPr id="85" name="Rounded Rectangle 84"/>
          <p:cNvSpPr/>
          <p:nvPr>
            <p:custDataLst>
              <p:tags r:id="rId7"/>
            </p:custDataLst>
          </p:nvPr>
        </p:nvSpPr>
        <p:spPr>
          <a:xfrm>
            <a:off x="8502875" y="6257030"/>
            <a:ext cx="1511851" cy="395288"/>
          </a:xfrm>
          <a:prstGeom prst="roundRect">
            <a:avLst/>
          </a:prstGeom>
          <a:solidFill>
            <a:schemeClr val="tx1"/>
          </a:solidFill>
          <a:ln w="3175" cap="flat" algn="ctr">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900" b="1" dirty="0">
                <a:solidFill>
                  <a:schemeClr val="bg1"/>
                </a:solidFill>
              </a:rPr>
              <a:t>révolution industrielle</a:t>
            </a:r>
          </a:p>
        </p:txBody>
      </p:sp>
      <p:sp>
        <p:nvSpPr>
          <p:cNvPr id="86" name="TextBox 85"/>
          <p:cNvSpPr txBox="1"/>
          <p:nvPr>
            <p:custDataLst>
              <p:tags r:id="rId8"/>
            </p:custDataLst>
          </p:nvPr>
        </p:nvSpPr>
        <p:spPr>
          <a:xfrm>
            <a:off x="4091929" y="6250682"/>
            <a:ext cx="404341" cy="338554"/>
          </a:xfrm>
          <a:prstGeom prst="rect">
            <a:avLst/>
          </a:prstGeom>
          <a:noFill/>
        </p:spPr>
        <p:txBody>
          <a:bodyPr wrap="none" rtlCol="0">
            <a:spAutoFit/>
          </a:bodyPr>
          <a:lstStyle/>
          <a:p>
            <a:r>
              <a:rPr lang="fr-FR" sz="1600" b="1" dirty="0">
                <a:solidFill>
                  <a:schemeClr val="bg1"/>
                </a:solidFill>
              </a:rPr>
              <a:t>1</a:t>
            </a:r>
            <a:r>
              <a:rPr lang="fr-FR" sz="1600" b="1" baseline="30000" dirty="0">
                <a:solidFill>
                  <a:schemeClr val="bg1"/>
                </a:solidFill>
              </a:rPr>
              <a:t>re</a:t>
            </a:r>
          </a:p>
        </p:txBody>
      </p:sp>
      <p:sp>
        <p:nvSpPr>
          <p:cNvPr id="87" name="TextBox 86"/>
          <p:cNvSpPr txBox="1"/>
          <p:nvPr>
            <p:custDataLst>
              <p:tags r:id="rId9"/>
            </p:custDataLst>
          </p:nvPr>
        </p:nvSpPr>
        <p:spPr>
          <a:xfrm>
            <a:off x="5583599" y="6287984"/>
            <a:ext cx="357790" cy="338554"/>
          </a:xfrm>
          <a:prstGeom prst="rect">
            <a:avLst/>
          </a:prstGeom>
          <a:noFill/>
        </p:spPr>
        <p:txBody>
          <a:bodyPr wrap="none" rtlCol="0">
            <a:spAutoFit/>
          </a:bodyPr>
          <a:lstStyle/>
          <a:p>
            <a:r>
              <a:rPr lang="fr-FR" sz="1600" b="1" dirty="0">
                <a:solidFill>
                  <a:schemeClr val="bg1"/>
                </a:solidFill>
              </a:rPr>
              <a:t>2</a:t>
            </a:r>
            <a:r>
              <a:rPr lang="fr-FR" sz="1600" b="1" baseline="30000" dirty="0">
                <a:solidFill>
                  <a:schemeClr val="bg1"/>
                </a:solidFill>
              </a:rPr>
              <a:t>e</a:t>
            </a:r>
          </a:p>
        </p:txBody>
      </p:sp>
      <p:sp>
        <p:nvSpPr>
          <p:cNvPr id="88" name="TextBox 87"/>
          <p:cNvSpPr txBox="1"/>
          <p:nvPr>
            <p:custDataLst>
              <p:tags r:id="rId10"/>
            </p:custDataLst>
          </p:nvPr>
        </p:nvSpPr>
        <p:spPr>
          <a:xfrm>
            <a:off x="7119135" y="6287984"/>
            <a:ext cx="357790" cy="338554"/>
          </a:xfrm>
          <a:prstGeom prst="rect">
            <a:avLst/>
          </a:prstGeom>
          <a:noFill/>
        </p:spPr>
        <p:txBody>
          <a:bodyPr wrap="none" rtlCol="0">
            <a:spAutoFit/>
          </a:bodyPr>
          <a:lstStyle/>
          <a:p>
            <a:r>
              <a:rPr lang="fr-FR" sz="1600" b="1" dirty="0">
                <a:solidFill>
                  <a:schemeClr val="bg1"/>
                </a:solidFill>
              </a:rPr>
              <a:t>3</a:t>
            </a:r>
            <a:r>
              <a:rPr lang="fr-FR" sz="1600" b="1" baseline="30000" dirty="0">
                <a:solidFill>
                  <a:schemeClr val="bg1"/>
                </a:solidFill>
              </a:rPr>
              <a:t>e</a:t>
            </a:r>
          </a:p>
        </p:txBody>
      </p:sp>
      <p:sp>
        <p:nvSpPr>
          <p:cNvPr id="89" name="TextBox 88"/>
          <p:cNvSpPr txBox="1"/>
          <p:nvPr>
            <p:custDataLst>
              <p:tags r:id="rId11"/>
            </p:custDataLst>
          </p:nvPr>
        </p:nvSpPr>
        <p:spPr>
          <a:xfrm>
            <a:off x="8503987" y="6273027"/>
            <a:ext cx="357790" cy="338554"/>
          </a:xfrm>
          <a:prstGeom prst="rect">
            <a:avLst/>
          </a:prstGeom>
          <a:noFill/>
        </p:spPr>
        <p:txBody>
          <a:bodyPr wrap="none" rtlCol="0">
            <a:spAutoFit/>
          </a:bodyPr>
          <a:lstStyle/>
          <a:p>
            <a:r>
              <a:rPr lang="fr-FR" sz="1600" b="1" dirty="0">
                <a:solidFill>
                  <a:schemeClr val="bg1"/>
                </a:solidFill>
              </a:rPr>
              <a:t>4</a:t>
            </a:r>
            <a:r>
              <a:rPr lang="fr-FR" sz="1600" b="1" baseline="30000" dirty="0">
                <a:solidFill>
                  <a:schemeClr val="bg1"/>
                </a:solidFill>
              </a:rPr>
              <a:t>e</a:t>
            </a:r>
          </a:p>
        </p:txBody>
      </p:sp>
      <p:sp>
        <p:nvSpPr>
          <p:cNvPr id="90" name="TextBox 89"/>
          <p:cNvSpPr txBox="1"/>
          <p:nvPr/>
        </p:nvSpPr>
        <p:spPr>
          <a:xfrm>
            <a:off x="1512490" y="300757"/>
            <a:ext cx="6599734" cy="646331"/>
          </a:xfrm>
          <a:prstGeom prst="rect">
            <a:avLst/>
          </a:prstGeom>
          <a:solidFill>
            <a:schemeClr val="bg2">
              <a:alpha val="90000"/>
            </a:schemeClr>
          </a:solidFill>
          <a:ln>
            <a:noFill/>
          </a:ln>
        </p:spPr>
        <p:txBody>
          <a:bodyPr wrap="square" rtlCol="0" anchor="ctr">
            <a:spAutoFit/>
          </a:bodyPr>
          <a:lstStyle/>
          <a:p>
            <a:pPr marL="514350" indent="-514350">
              <a:buFont typeface="+mj-lt"/>
              <a:buAutoNum type="arabicPeriod"/>
            </a:pPr>
            <a:r>
              <a:rPr lang="fr-CA" sz="3600" b="1" dirty="0" smtClean="0">
                <a:solidFill>
                  <a:schemeClr val="tx2"/>
                </a:solidFill>
                <a:latin typeface="Calibri Light" panose="020F0302020204030204" pitchFamily="34" charset="0"/>
                <a:cs typeface="Calibri Light" panose="020F0302020204030204" pitchFamily="34" charset="0"/>
              </a:rPr>
              <a:t>Pourquoi la “numérique”?</a:t>
            </a:r>
            <a:endParaRPr lang="fr-CA" sz="3600" b="1" dirty="0">
              <a:solidFill>
                <a:schemeClr val="tx2"/>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22743031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3332" y="80628"/>
            <a:ext cx="9361039" cy="1078572"/>
            <a:chOff x="83332" y="80628"/>
            <a:chExt cx="9361039" cy="1078572"/>
          </a:xfrm>
        </p:grpSpPr>
        <p:pic>
          <p:nvPicPr>
            <p:cNvPr id="62" name="Picture 2" descr="Image result for destination image"/>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1"/>
            <a:stretch/>
          </p:blipFill>
          <p:spPr bwMode="auto">
            <a:xfrm>
              <a:off x="83332" y="80628"/>
              <a:ext cx="1922213" cy="1078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3" name="TextBox 62"/>
            <p:cNvSpPr txBox="1"/>
            <p:nvPr/>
          </p:nvSpPr>
          <p:spPr>
            <a:xfrm>
              <a:off x="1471396" y="296749"/>
              <a:ext cx="7972975" cy="646331"/>
            </a:xfrm>
            <a:prstGeom prst="rect">
              <a:avLst/>
            </a:prstGeom>
            <a:solidFill>
              <a:schemeClr val="bg2">
                <a:alpha val="90000"/>
              </a:schemeClr>
            </a:solidFill>
            <a:ln>
              <a:noFill/>
            </a:ln>
          </p:spPr>
          <p:txBody>
            <a:bodyPr wrap="square" rtlCol="0" anchor="ctr">
              <a:spAutoFit/>
            </a:bodyPr>
            <a:lstStyle/>
            <a:p>
              <a:pPr marL="742950" indent="-742950">
                <a:buFont typeface="+mj-lt"/>
                <a:buAutoNum type="arabicPeriod" startAt="2"/>
              </a:pPr>
              <a:r>
                <a:rPr lang="fr-CA" sz="3600" b="1" dirty="0" smtClean="0">
                  <a:solidFill>
                    <a:schemeClr val="tx2"/>
                  </a:solidFill>
                  <a:latin typeface="Calibri Light" panose="020F0302020204030204" pitchFamily="34" charset="0"/>
                  <a:cs typeface="Calibri Light" panose="020F0302020204030204" pitchFamily="34" charset="0"/>
                </a:rPr>
                <a:t>La vision numérique</a:t>
              </a:r>
              <a:endParaRPr lang="fr-CA" sz="3600" b="1" dirty="0">
                <a:solidFill>
                  <a:schemeClr val="tx2"/>
                </a:solidFill>
                <a:latin typeface="Calibri Light" panose="020F0302020204030204" pitchFamily="34" charset="0"/>
                <a:cs typeface="Calibri Light" panose="020F0302020204030204" pitchFamily="34" charset="0"/>
              </a:endParaRPr>
            </a:p>
          </p:txBody>
        </p:sp>
      </p:grpSp>
      <p:sp>
        <p:nvSpPr>
          <p:cNvPr id="6" name="Text Box 2"/>
          <p:cNvSpPr txBox="1">
            <a:spLocks noChangeArrowheads="1"/>
          </p:cNvSpPr>
          <p:nvPr/>
        </p:nvSpPr>
        <p:spPr bwMode="auto">
          <a:xfrm>
            <a:off x="450376" y="1617116"/>
            <a:ext cx="11286699" cy="4872224"/>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lnSpc>
                <a:spcPct val="114000"/>
              </a:lnSpc>
              <a:spcAft>
                <a:spcPts val="0"/>
              </a:spcAft>
            </a:pPr>
            <a:r>
              <a:rPr lang="fr-CA" sz="2900" i="1" dirty="0" smtClean="0">
                <a:solidFill>
                  <a:schemeClr val="tx1">
                    <a:lumMod val="50000"/>
                    <a:lumOff val="50000"/>
                  </a:schemeClr>
                </a:solidFill>
                <a:latin typeface="Calibri Light" panose="020F0302020204030204" pitchFamily="34" charset="0"/>
                <a:ea typeface="Calibri" panose="020F0502020204030204" pitchFamily="34" charset="0"/>
                <a:cs typeface="Calibri Light" panose="020F0302020204030204" pitchFamily="34" charset="0"/>
              </a:rPr>
              <a:t>Le gouvernement du Canada est une </a:t>
            </a:r>
            <a:r>
              <a:rPr lang="fr-CA" sz="2900" b="1" i="1" dirty="0" smtClean="0">
                <a:solidFill>
                  <a:schemeClr val="accent2"/>
                </a:solidFill>
                <a:latin typeface="Calibri Light" panose="020F0302020204030204" pitchFamily="34" charset="0"/>
                <a:ea typeface="Calibri" panose="020F0502020204030204" pitchFamily="34" charset="0"/>
                <a:cs typeface="Calibri Light" panose="020F0302020204030204" pitchFamily="34" charset="0"/>
              </a:rPr>
              <a:t>organisation ouverte </a:t>
            </a:r>
            <a:r>
              <a:rPr lang="fr-CA" sz="2900" i="1" dirty="0" smtClean="0">
                <a:solidFill>
                  <a:schemeClr val="tx1">
                    <a:lumMod val="50000"/>
                    <a:lumOff val="50000"/>
                  </a:schemeClr>
                </a:solidFill>
                <a:latin typeface="Calibri Light" panose="020F0302020204030204" pitchFamily="34" charset="0"/>
                <a:ea typeface="Calibri" panose="020F0502020204030204" pitchFamily="34" charset="0"/>
                <a:cs typeface="Calibri Light" panose="020F0302020204030204" pitchFamily="34" charset="0"/>
              </a:rPr>
              <a:t>et </a:t>
            </a:r>
            <a:r>
              <a:rPr lang="fr-CA" sz="2900" b="1" i="1" dirty="0" smtClean="0">
                <a:solidFill>
                  <a:schemeClr val="accent2"/>
                </a:solidFill>
                <a:latin typeface="Calibri Light" panose="020F0302020204030204" pitchFamily="34" charset="0"/>
                <a:ea typeface="Calibri" panose="020F0502020204030204" pitchFamily="34" charset="0"/>
                <a:cs typeface="Calibri Light" panose="020F0302020204030204" pitchFamily="34" charset="0"/>
              </a:rPr>
              <a:t>orientée vers les services </a:t>
            </a:r>
            <a:r>
              <a:rPr lang="fr-CA" sz="2900" i="1" dirty="0" smtClean="0">
                <a:solidFill>
                  <a:schemeClr val="tx1">
                    <a:lumMod val="50000"/>
                    <a:lumOff val="50000"/>
                  </a:schemeClr>
                </a:solidFill>
                <a:latin typeface="Calibri Light" panose="020F0302020204030204" pitchFamily="34" charset="0"/>
                <a:ea typeface="Calibri" panose="020F0502020204030204" pitchFamily="34" charset="0"/>
                <a:cs typeface="Calibri Light" panose="020F0302020204030204" pitchFamily="34" charset="0"/>
              </a:rPr>
              <a:t>qui offre des programmes et des services aux citoyens et aux entreprises de manières </a:t>
            </a:r>
            <a:r>
              <a:rPr lang="fr-CA" sz="2900" b="1" i="1" dirty="0" smtClean="0">
                <a:solidFill>
                  <a:schemeClr val="accent2"/>
                </a:solidFill>
                <a:latin typeface="Calibri Light" panose="020F0302020204030204" pitchFamily="34" charset="0"/>
                <a:ea typeface="Calibri" panose="020F0502020204030204" pitchFamily="34" charset="0"/>
                <a:cs typeface="Calibri Light" panose="020F0302020204030204" pitchFamily="34" charset="0"/>
              </a:rPr>
              <a:t>simples</a:t>
            </a:r>
            <a:r>
              <a:rPr lang="fr-CA" sz="2900" i="1" dirty="0" smtClean="0">
                <a:solidFill>
                  <a:schemeClr val="tx1">
                    <a:lumMod val="50000"/>
                    <a:lumOff val="50000"/>
                  </a:schemeClr>
                </a:solidFill>
                <a:latin typeface="Calibri Light" panose="020F0302020204030204" pitchFamily="34" charset="0"/>
                <a:ea typeface="Calibri" panose="020F0502020204030204" pitchFamily="34" charset="0"/>
                <a:cs typeface="Calibri Light" panose="020F0302020204030204" pitchFamily="34" charset="0"/>
              </a:rPr>
              <a:t>, </a:t>
            </a:r>
            <a:r>
              <a:rPr lang="fr-CA" sz="2900" b="1" i="1" dirty="0" smtClean="0">
                <a:solidFill>
                  <a:schemeClr val="accent2"/>
                </a:solidFill>
                <a:latin typeface="Calibri Light" panose="020F0302020204030204" pitchFamily="34" charset="0"/>
                <a:ea typeface="Calibri" panose="020F0502020204030204" pitchFamily="34" charset="0"/>
                <a:cs typeface="Calibri Light" panose="020F0302020204030204" pitchFamily="34" charset="0"/>
              </a:rPr>
              <a:t>modernes</a:t>
            </a:r>
            <a:r>
              <a:rPr lang="fr-CA" sz="2900" i="1" dirty="0" smtClean="0">
                <a:solidFill>
                  <a:schemeClr val="accent2"/>
                </a:solidFill>
                <a:latin typeface="Calibri Light" panose="020F0302020204030204" pitchFamily="34" charset="0"/>
                <a:ea typeface="Calibri" panose="020F0502020204030204" pitchFamily="34" charset="0"/>
                <a:cs typeface="Calibri Light" panose="020F0302020204030204" pitchFamily="34" charset="0"/>
              </a:rPr>
              <a:t> </a:t>
            </a:r>
            <a:r>
              <a:rPr lang="fr-CA" sz="2900" i="1" dirty="0" smtClean="0">
                <a:solidFill>
                  <a:schemeClr val="tx1">
                    <a:lumMod val="50000"/>
                    <a:lumOff val="50000"/>
                  </a:schemeClr>
                </a:solidFill>
                <a:latin typeface="Calibri Light" panose="020F0302020204030204" pitchFamily="34" charset="0"/>
                <a:ea typeface="Calibri" panose="020F0502020204030204" pitchFamily="34" charset="0"/>
                <a:cs typeface="Calibri Light" panose="020F0302020204030204" pitchFamily="34" charset="0"/>
              </a:rPr>
              <a:t>et </a:t>
            </a:r>
            <a:r>
              <a:rPr lang="fr-CA" sz="2900" b="1" i="1" dirty="0" smtClean="0">
                <a:solidFill>
                  <a:schemeClr val="accent2"/>
                </a:solidFill>
                <a:latin typeface="Calibri Light" panose="020F0302020204030204" pitchFamily="34" charset="0"/>
                <a:ea typeface="Calibri" panose="020F0502020204030204" pitchFamily="34" charset="0"/>
                <a:cs typeface="Calibri Light" panose="020F0302020204030204" pitchFamily="34" charset="0"/>
              </a:rPr>
              <a:t>efficaces</a:t>
            </a:r>
            <a:r>
              <a:rPr lang="fr-CA" sz="2900" i="1" dirty="0" smtClean="0">
                <a:solidFill>
                  <a:schemeClr val="accent2"/>
                </a:solidFill>
                <a:latin typeface="Calibri Light" panose="020F0302020204030204" pitchFamily="34" charset="0"/>
                <a:ea typeface="Calibri" panose="020F0502020204030204" pitchFamily="34" charset="0"/>
                <a:cs typeface="Calibri Light" panose="020F0302020204030204" pitchFamily="34" charset="0"/>
              </a:rPr>
              <a:t> </a:t>
            </a:r>
            <a:r>
              <a:rPr lang="fr-CA" sz="2900" i="1" dirty="0" smtClean="0">
                <a:solidFill>
                  <a:schemeClr val="tx1">
                    <a:lumMod val="50000"/>
                    <a:lumOff val="50000"/>
                  </a:schemeClr>
                </a:solidFill>
                <a:latin typeface="Calibri Light" panose="020F0302020204030204" pitchFamily="34" charset="0"/>
                <a:ea typeface="Calibri" panose="020F0502020204030204" pitchFamily="34" charset="0"/>
                <a:cs typeface="Calibri Light" panose="020F0302020204030204" pitchFamily="34" charset="0"/>
              </a:rPr>
              <a:t>qui sont </a:t>
            </a:r>
            <a:r>
              <a:rPr lang="fr-CA" sz="2900" b="1" i="1" dirty="0" smtClean="0">
                <a:solidFill>
                  <a:schemeClr val="accent2"/>
                </a:solidFill>
                <a:latin typeface="Calibri Light" panose="020F0302020204030204" pitchFamily="34" charset="0"/>
                <a:ea typeface="Calibri" panose="020F0502020204030204" pitchFamily="34" charset="0"/>
                <a:cs typeface="Calibri Light" panose="020F0302020204030204" pitchFamily="34" charset="0"/>
              </a:rPr>
              <a:t>optimisées pour la voie numérique</a:t>
            </a:r>
            <a:r>
              <a:rPr lang="fr-CA" sz="2900" b="1" i="1" dirty="0" smtClean="0">
                <a:solidFill>
                  <a:schemeClr val="accent4">
                    <a:lumMod val="75000"/>
                  </a:schemeClr>
                </a:solidFill>
                <a:latin typeface="Calibri Light" panose="020F0302020204030204" pitchFamily="34" charset="0"/>
                <a:ea typeface="Calibri" panose="020F0502020204030204" pitchFamily="34" charset="0"/>
                <a:cs typeface="Calibri Light" panose="020F0302020204030204" pitchFamily="34" charset="0"/>
              </a:rPr>
              <a:t> </a:t>
            </a:r>
            <a:r>
              <a:rPr lang="fr-CA" sz="2900" i="1" dirty="0" smtClean="0">
                <a:solidFill>
                  <a:schemeClr val="tx1">
                    <a:lumMod val="50000"/>
                    <a:lumOff val="50000"/>
                  </a:schemeClr>
                </a:solidFill>
                <a:latin typeface="Calibri Light" panose="020F0302020204030204" pitchFamily="34" charset="0"/>
                <a:ea typeface="Calibri" panose="020F0502020204030204" pitchFamily="34" charset="0"/>
                <a:cs typeface="Calibri Light" panose="020F0302020204030204" pitchFamily="34" charset="0"/>
              </a:rPr>
              <a:t>et </a:t>
            </a:r>
            <a:r>
              <a:rPr lang="fr-CA" sz="2900" b="1" i="1" dirty="0" smtClean="0">
                <a:solidFill>
                  <a:schemeClr val="accent2"/>
                </a:solidFill>
                <a:latin typeface="Calibri Light" panose="020F0302020204030204" pitchFamily="34" charset="0"/>
                <a:ea typeface="Calibri" panose="020F0502020204030204" pitchFamily="34" charset="0"/>
                <a:cs typeface="Calibri Light" panose="020F0302020204030204" pitchFamily="34" charset="0"/>
              </a:rPr>
              <a:t>disponibles n’importe quand</a:t>
            </a:r>
            <a:r>
              <a:rPr lang="fr-CA" sz="2900" i="1" dirty="0" smtClean="0">
                <a:solidFill>
                  <a:schemeClr val="tx1">
                    <a:lumMod val="50000"/>
                    <a:lumOff val="50000"/>
                  </a:schemeClr>
                </a:solidFill>
                <a:latin typeface="Calibri Light" panose="020F0302020204030204" pitchFamily="34" charset="0"/>
                <a:ea typeface="Calibri" panose="020F0502020204030204" pitchFamily="34" charset="0"/>
                <a:cs typeface="Calibri Light" panose="020F0302020204030204" pitchFamily="34" charset="0"/>
              </a:rPr>
              <a:t>, </a:t>
            </a:r>
            <a:br>
              <a:rPr lang="fr-CA" sz="2900" i="1" dirty="0" smtClean="0">
                <a:solidFill>
                  <a:schemeClr val="tx1">
                    <a:lumMod val="50000"/>
                    <a:lumOff val="50000"/>
                  </a:schemeClr>
                </a:solidFill>
                <a:latin typeface="Calibri Light" panose="020F0302020204030204" pitchFamily="34" charset="0"/>
                <a:ea typeface="Calibri" panose="020F0502020204030204" pitchFamily="34" charset="0"/>
                <a:cs typeface="Calibri Light" panose="020F0302020204030204" pitchFamily="34" charset="0"/>
              </a:rPr>
            </a:br>
            <a:r>
              <a:rPr lang="fr-CA" sz="2900" b="1" i="1" dirty="0" smtClean="0">
                <a:solidFill>
                  <a:schemeClr val="accent2"/>
                </a:solidFill>
                <a:latin typeface="Calibri Light" panose="020F0302020204030204" pitchFamily="34" charset="0"/>
                <a:ea typeface="Calibri" panose="020F0502020204030204" pitchFamily="34" charset="0"/>
                <a:cs typeface="Calibri Light" panose="020F0302020204030204" pitchFamily="34" charset="0"/>
              </a:rPr>
              <a:t>n’importe où </a:t>
            </a:r>
            <a:r>
              <a:rPr lang="fr-CA" sz="2900" i="1" dirty="0" smtClean="0">
                <a:solidFill>
                  <a:schemeClr val="tx1">
                    <a:lumMod val="50000"/>
                    <a:lumOff val="50000"/>
                  </a:schemeClr>
                </a:solidFill>
                <a:latin typeface="Calibri Light" panose="020F0302020204030204" pitchFamily="34" charset="0"/>
                <a:ea typeface="Calibri" panose="020F0502020204030204" pitchFamily="34" charset="0"/>
                <a:cs typeface="Calibri Light" panose="020F0302020204030204" pitchFamily="34" charset="0"/>
              </a:rPr>
              <a:t>et </a:t>
            </a:r>
            <a:r>
              <a:rPr lang="fr-CA" sz="2900" b="1" i="1" dirty="0" smtClean="0">
                <a:solidFill>
                  <a:schemeClr val="accent2"/>
                </a:solidFill>
                <a:latin typeface="Calibri Light" panose="020F0302020204030204" pitchFamily="34" charset="0"/>
                <a:ea typeface="Calibri" panose="020F0502020204030204" pitchFamily="34" charset="0"/>
                <a:cs typeface="Calibri Light" panose="020F0302020204030204" pitchFamily="34" charset="0"/>
              </a:rPr>
              <a:t>sur n’importe quel appareil</a:t>
            </a:r>
            <a:r>
              <a:rPr lang="fr-CA" sz="2900" i="1" dirty="0" smtClean="0">
                <a:solidFill>
                  <a:schemeClr val="tx1">
                    <a:lumMod val="50000"/>
                    <a:lumOff val="50000"/>
                  </a:schemeClr>
                </a:solidFill>
                <a:latin typeface="Calibri Light" panose="020F0302020204030204" pitchFamily="34" charset="0"/>
                <a:ea typeface="Calibri" panose="020F0502020204030204" pitchFamily="34" charset="0"/>
                <a:cs typeface="Calibri Light" panose="020F0302020204030204" pitchFamily="34" charset="0"/>
              </a:rPr>
              <a:t>.</a:t>
            </a:r>
          </a:p>
          <a:p>
            <a:pPr algn="ctr">
              <a:lnSpc>
                <a:spcPct val="114000"/>
              </a:lnSpc>
              <a:spcAft>
                <a:spcPts val="0"/>
              </a:spcAft>
            </a:pPr>
            <a:endParaRPr lang="fr-CA" sz="2900" i="1" dirty="0" smtClean="0">
              <a:solidFill>
                <a:schemeClr val="tx1">
                  <a:lumMod val="50000"/>
                  <a:lumOff val="50000"/>
                </a:schemeClr>
              </a:solidFill>
              <a:latin typeface="Calibri Light" panose="020F0302020204030204" pitchFamily="34" charset="0"/>
              <a:ea typeface="Calibri" panose="020F0502020204030204" pitchFamily="34" charset="0"/>
              <a:cs typeface="Calibri Light" panose="020F0302020204030204" pitchFamily="34" charset="0"/>
            </a:endParaRPr>
          </a:p>
          <a:p>
            <a:pPr algn="ctr">
              <a:lnSpc>
                <a:spcPct val="114000"/>
              </a:lnSpc>
              <a:spcAft>
                <a:spcPts val="0"/>
              </a:spcAft>
            </a:pPr>
            <a:r>
              <a:rPr lang="fr-CA" sz="2900" i="1" dirty="0" smtClean="0">
                <a:solidFill>
                  <a:schemeClr val="tx1">
                    <a:lumMod val="50000"/>
                    <a:lumOff val="50000"/>
                  </a:schemeClr>
                </a:solidFill>
                <a:latin typeface="Calibri Light" panose="020F0302020204030204" pitchFamily="34" charset="0"/>
                <a:ea typeface="Calibri" panose="020F0502020204030204" pitchFamily="34" charset="0"/>
                <a:cs typeface="Calibri Light" panose="020F0302020204030204" pitchFamily="34" charset="0"/>
              </a:rPr>
              <a:t>Le gouvernement du Canada doit se comporter numériquement de </a:t>
            </a:r>
            <a:r>
              <a:rPr lang="fr-CA" sz="2900" b="1" i="1" dirty="0" smtClean="0">
                <a:solidFill>
                  <a:schemeClr val="accent2"/>
                </a:solidFill>
                <a:latin typeface="Calibri Light" panose="020F0302020204030204" pitchFamily="34" charset="0"/>
                <a:ea typeface="Calibri" panose="020F0502020204030204" pitchFamily="34" charset="0"/>
                <a:cs typeface="Calibri Light" panose="020F0302020204030204" pitchFamily="34" charset="0"/>
              </a:rPr>
              <a:t>façon uniforme</a:t>
            </a:r>
            <a:r>
              <a:rPr lang="fr-CA" sz="2900" b="1" i="1" dirty="0" smtClean="0">
                <a:solidFill>
                  <a:schemeClr val="accent4">
                    <a:lumMod val="75000"/>
                  </a:schemeClr>
                </a:solidFill>
                <a:latin typeface="Calibri Light" panose="020F0302020204030204" pitchFamily="34" charset="0"/>
                <a:ea typeface="Calibri" panose="020F0502020204030204" pitchFamily="34" charset="0"/>
                <a:cs typeface="Calibri Light" panose="020F0302020204030204" pitchFamily="34" charset="0"/>
              </a:rPr>
              <a:t> </a:t>
            </a:r>
            <a:r>
              <a:rPr lang="fr-CA" sz="2900" i="1" dirty="0" smtClean="0">
                <a:solidFill>
                  <a:schemeClr val="tx1">
                    <a:lumMod val="50000"/>
                    <a:lumOff val="50000"/>
                  </a:schemeClr>
                </a:solidFill>
                <a:latin typeface="Calibri Light" panose="020F0302020204030204" pitchFamily="34" charset="0"/>
                <a:ea typeface="Calibri" panose="020F0502020204030204" pitchFamily="34" charset="0"/>
                <a:cs typeface="Calibri Light" panose="020F0302020204030204" pitchFamily="34" charset="0"/>
              </a:rPr>
              <a:t>afin que </a:t>
            </a:r>
            <a:r>
              <a:rPr lang="fr-CA" sz="2900" b="1" i="1" dirty="0" smtClean="0">
                <a:solidFill>
                  <a:schemeClr val="accent2"/>
                </a:solidFill>
                <a:latin typeface="Calibri Light" panose="020F0302020204030204" pitchFamily="34" charset="0"/>
                <a:ea typeface="Calibri" panose="020F0502020204030204" pitchFamily="34" charset="0"/>
                <a:cs typeface="Calibri Light" panose="020F0302020204030204" pitchFamily="34" charset="0"/>
              </a:rPr>
              <a:t>tous</a:t>
            </a:r>
            <a:r>
              <a:rPr lang="fr-CA" sz="2900" i="1" dirty="0" smtClean="0">
                <a:solidFill>
                  <a:schemeClr val="accent2"/>
                </a:solidFill>
                <a:latin typeface="Calibri Light" panose="020F0302020204030204" pitchFamily="34" charset="0"/>
                <a:ea typeface="Calibri" panose="020F0502020204030204" pitchFamily="34" charset="0"/>
                <a:cs typeface="Calibri Light" panose="020F0302020204030204" pitchFamily="34" charset="0"/>
              </a:rPr>
              <a:t> </a:t>
            </a:r>
            <a:r>
              <a:rPr lang="fr-CA" sz="2900" b="1" i="1" dirty="0">
                <a:solidFill>
                  <a:schemeClr val="accent2"/>
                </a:solidFill>
                <a:latin typeface="Calibri Light" panose="020F0302020204030204" pitchFamily="34" charset="0"/>
                <a:ea typeface="Calibri" panose="020F0502020204030204" pitchFamily="34" charset="0"/>
                <a:cs typeface="Calibri Light" panose="020F0302020204030204" pitchFamily="34" charset="0"/>
              </a:rPr>
              <a:t>les Canadiens </a:t>
            </a:r>
            <a:r>
              <a:rPr lang="fr-CA" sz="2900" i="1" dirty="0" smtClean="0">
                <a:solidFill>
                  <a:schemeClr val="tx1">
                    <a:lumMod val="50000"/>
                    <a:lumOff val="50000"/>
                  </a:schemeClr>
                </a:solidFill>
                <a:latin typeface="Calibri Light" panose="020F0302020204030204" pitchFamily="34" charset="0"/>
                <a:ea typeface="Calibri" panose="020F0502020204030204" pitchFamily="34" charset="0"/>
                <a:cs typeface="Calibri Light" panose="020F0302020204030204" pitchFamily="34" charset="0"/>
              </a:rPr>
              <a:t>puissent en bénéficier.</a:t>
            </a:r>
            <a:endParaRPr lang="fr-CA" sz="2900" i="1" dirty="0" smtClean="0">
              <a:solidFill>
                <a:schemeClr val="tx1">
                  <a:lumMod val="50000"/>
                  <a:lumOff val="50000"/>
                </a:schemeClr>
              </a:solidFill>
              <a:effectLst/>
              <a:latin typeface="Calibri Light" panose="020F0302020204030204" pitchFamily="34" charset="0"/>
              <a:ea typeface="Times New Roman" panose="02020603050405020304" pitchFamily="18" charset="0"/>
              <a:cs typeface="Calibri Light" panose="020F0302020204030204" pitchFamily="34" charset="0"/>
            </a:endParaRPr>
          </a:p>
          <a:p>
            <a:pPr algn="ctr">
              <a:spcAft>
                <a:spcPts val="0"/>
              </a:spcAft>
            </a:pPr>
            <a:r>
              <a:rPr lang="fr-CA" sz="2900" i="1" dirty="0" smtClean="0">
                <a:solidFill>
                  <a:schemeClr val="tx1">
                    <a:lumMod val="50000"/>
                    <a:lumOff val="50000"/>
                  </a:schemeClr>
                </a:solidFill>
                <a:effectLst/>
                <a:latin typeface="Calibri Light" panose="020F0302020204030204" pitchFamily="34" charset="0"/>
                <a:ea typeface="Times New Roman" panose="02020603050405020304" pitchFamily="18" charset="0"/>
                <a:cs typeface="Calibri Light" panose="020F0302020204030204" pitchFamily="34" charset="0"/>
              </a:rPr>
              <a:t> </a:t>
            </a:r>
            <a:endParaRPr lang="fr-CA" sz="2900" i="1" dirty="0">
              <a:solidFill>
                <a:schemeClr val="tx1">
                  <a:lumMod val="50000"/>
                  <a:lumOff val="50000"/>
                </a:schemeClr>
              </a:solidFill>
              <a:effectLst/>
              <a:latin typeface="Calibri Light" panose="020F0302020204030204" pitchFamily="34" charset="0"/>
              <a:ea typeface="Times New Roman" panose="02020603050405020304" pitchFamily="18" charset="0"/>
              <a:cs typeface="Calibri Light" panose="020F0302020204030204" pitchFamily="34" charset="0"/>
            </a:endParaRPr>
          </a:p>
        </p:txBody>
      </p:sp>
    </p:spTree>
    <p:extLst>
      <p:ext uri="{BB962C8B-B14F-4D97-AF65-F5344CB8AC3E}">
        <p14:creationId xmlns:p14="http://schemas.microsoft.com/office/powerpoint/2010/main" val="14796816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Box 2"/>
          <p:cNvSpPr txBox="1">
            <a:spLocks noChangeArrowheads="1"/>
          </p:cNvSpPr>
          <p:nvPr/>
        </p:nvSpPr>
        <p:spPr bwMode="auto">
          <a:xfrm>
            <a:off x="6456040" y="1808819"/>
            <a:ext cx="5735960" cy="4320480"/>
          </a:xfrm>
          <a:prstGeom prst="rect">
            <a:avLst/>
          </a:prstGeom>
          <a:solidFill>
            <a:srgbClr val="FFFFFF"/>
          </a:solidFill>
          <a:ln w="9525">
            <a:noFill/>
            <a:miter lim="800000"/>
            <a:headEnd/>
            <a:tailEnd/>
          </a:ln>
        </p:spPr>
        <p:txBody>
          <a:bodyPr rot="0" vert="horz" wrap="square" lIns="91440" tIns="45720" rIns="91440" bIns="45720" anchor="ctr" anchorCtr="0">
            <a:noAutofit/>
          </a:bodyPr>
          <a:lstStyle/>
          <a:p>
            <a:pPr marL="457200" indent="-457200">
              <a:lnSpc>
                <a:spcPct val="114000"/>
              </a:lnSpc>
              <a:spcBef>
                <a:spcPts val="1200"/>
              </a:spcBef>
              <a:spcAft>
                <a:spcPts val="1800"/>
              </a:spcAft>
              <a:buFont typeface="Wingdings" panose="05000000000000000000" pitchFamily="2" charset="2"/>
              <a:buChar char="q"/>
            </a:pPr>
            <a:r>
              <a:rPr lang="fr-CA" sz="2000" i="1" dirty="0">
                <a:solidFill>
                  <a:srgbClr val="002060"/>
                </a:solidFill>
                <a:latin typeface="Calibri Light" panose="020F0302020204030204" pitchFamily="34" charset="0"/>
                <a:ea typeface="Calibri" panose="020F0502020204030204" pitchFamily="34" charset="0"/>
                <a:cs typeface="Calibri Light" panose="020F0302020204030204" pitchFamily="34" charset="0"/>
              </a:rPr>
              <a:t>Service numérique canadien</a:t>
            </a:r>
          </a:p>
          <a:p>
            <a:pPr marL="457200" indent="-457200">
              <a:lnSpc>
                <a:spcPct val="114000"/>
              </a:lnSpc>
              <a:spcBef>
                <a:spcPts val="1200"/>
              </a:spcBef>
              <a:spcAft>
                <a:spcPts val="1800"/>
              </a:spcAft>
              <a:buFont typeface="Wingdings" panose="05000000000000000000" pitchFamily="2" charset="2"/>
              <a:buChar char="q"/>
            </a:pPr>
            <a:r>
              <a:rPr lang="fr-CA" sz="2000" i="1" dirty="0">
                <a:solidFill>
                  <a:srgbClr val="002060"/>
                </a:solidFill>
                <a:latin typeface="Calibri Light" panose="020F0302020204030204" pitchFamily="34" charset="0"/>
                <a:ea typeface="Times New Roman" panose="02020603050405020304" pitchFamily="18" charset="0"/>
                <a:cs typeface="Calibri Light" panose="020F0302020204030204" pitchFamily="34" charset="0"/>
              </a:rPr>
              <a:t>L’approche « une fois suffit! »</a:t>
            </a:r>
          </a:p>
          <a:p>
            <a:pPr marL="457200" indent="-457200">
              <a:lnSpc>
                <a:spcPct val="114000"/>
              </a:lnSpc>
              <a:spcBef>
                <a:spcPts val="1200"/>
              </a:spcBef>
              <a:spcAft>
                <a:spcPts val="1800"/>
              </a:spcAft>
              <a:buFont typeface="Wingdings" panose="05000000000000000000" pitchFamily="2" charset="2"/>
              <a:buChar char="q"/>
            </a:pPr>
            <a:r>
              <a:rPr lang="fr-CA" sz="2000" i="1" dirty="0" smtClean="0">
                <a:solidFill>
                  <a:srgbClr val="002060"/>
                </a:solidFill>
                <a:effectLst/>
                <a:latin typeface="Calibri Light" panose="020F0302020204030204" pitchFamily="34" charset="0"/>
                <a:ea typeface="Times New Roman" panose="02020603050405020304" pitchFamily="18" charset="0"/>
                <a:cs typeface="Calibri Light" panose="020F0302020204030204" pitchFamily="34" charset="0"/>
              </a:rPr>
              <a:t>Normes num</a:t>
            </a:r>
            <a:r>
              <a:rPr lang="fr-CA" sz="2000" i="1" dirty="0" smtClean="0">
                <a:solidFill>
                  <a:srgbClr val="002060"/>
                </a:solidFill>
                <a:latin typeface="Calibri Light" panose="020F0302020204030204" pitchFamily="34" charset="0"/>
                <a:ea typeface="Times New Roman" panose="02020603050405020304" pitchFamily="18" charset="0"/>
                <a:cs typeface="Calibri Light" panose="020F0302020204030204" pitchFamily="34" charset="0"/>
              </a:rPr>
              <a:t>ériques</a:t>
            </a:r>
            <a:endParaRPr lang="fr-CA" sz="2000" i="1" dirty="0" smtClean="0">
              <a:solidFill>
                <a:srgbClr val="002060"/>
              </a:solidFill>
              <a:effectLst/>
              <a:latin typeface="Calibri Light" panose="020F0302020204030204" pitchFamily="34" charset="0"/>
              <a:ea typeface="Times New Roman" panose="02020603050405020304" pitchFamily="18" charset="0"/>
              <a:cs typeface="Calibri Light" panose="020F0302020204030204" pitchFamily="34" charset="0"/>
            </a:endParaRPr>
          </a:p>
          <a:p>
            <a:pPr marL="457200" indent="-457200">
              <a:lnSpc>
                <a:spcPct val="114000"/>
              </a:lnSpc>
              <a:spcBef>
                <a:spcPts val="1200"/>
              </a:spcBef>
              <a:spcAft>
                <a:spcPts val="1800"/>
              </a:spcAft>
              <a:buFont typeface="Wingdings" panose="05000000000000000000" pitchFamily="2" charset="2"/>
              <a:buChar char="q"/>
            </a:pPr>
            <a:r>
              <a:rPr lang="fr-CA" sz="2000" i="1" dirty="0" smtClean="0">
                <a:solidFill>
                  <a:srgbClr val="002060"/>
                </a:solidFill>
                <a:latin typeface="Calibri Light" panose="020F0302020204030204" pitchFamily="34" charset="0"/>
                <a:ea typeface="Times New Roman" panose="02020603050405020304" pitchFamily="18" charset="0"/>
                <a:cs typeface="Calibri Light" panose="020F0302020204030204" pitchFamily="34" charset="0"/>
              </a:rPr>
              <a:t>Examen Politique</a:t>
            </a:r>
            <a:endParaRPr lang="fr-CA" sz="2000" i="1" dirty="0">
              <a:solidFill>
                <a:srgbClr val="002060"/>
              </a:solidFill>
              <a:effectLst/>
              <a:latin typeface="Calibri Light" panose="020F0302020204030204" pitchFamily="34" charset="0"/>
              <a:ea typeface="Times New Roman" panose="02020603050405020304" pitchFamily="18" charset="0"/>
              <a:cs typeface="Calibri Light" panose="020F0302020204030204" pitchFamily="34" charset="0"/>
            </a:endParaRPr>
          </a:p>
        </p:txBody>
      </p:sp>
      <p:pic>
        <p:nvPicPr>
          <p:cNvPr id="23" name="Picture 2" descr="Image result for digital team work"/>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3332" y="80628"/>
            <a:ext cx="1933540" cy="1107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2" name="TextBox 21"/>
          <p:cNvSpPr txBox="1"/>
          <p:nvPr/>
        </p:nvSpPr>
        <p:spPr>
          <a:xfrm>
            <a:off x="1523492" y="311924"/>
            <a:ext cx="8568952" cy="646331"/>
          </a:xfrm>
          <a:prstGeom prst="rect">
            <a:avLst/>
          </a:prstGeom>
          <a:solidFill>
            <a:schemeClr val="bg2">
              <a:alpha val="90000"/>
            </a:schemeClr>
          </a:solidFill>
          <a:ln>
            <a:noFill/>
          </a:ln>
        </p:spPr>
        <p:txBody>
          <a:bodyPr wrap="square" rtlCol="0" anchor="ctr">
            <a:spAutoFit/>
          </a:bodyPr>
          <a:lstStyle>
            <a:defPPr>
              <a:defRPr lang="en-US"/>
            </a:defPPr>
            <a:lvl1pPr marL="514350" indent="-514350">
              <a:buFont typeface="+mj-lt"/>
              <a:buAutoNum type="arabicPeriod"/>
              <a:defRPr sz="2800">
                <a:solidFill>
                  <a:schemeClr val="tx2"/>
                </a:solidFill>
                <a:latin typeface="Rockwell" panose="02060603020205020403" pitchFamily="18" charset="0"/>
                <a:cs typeface="Calibri Light" panose="020F0302020204030204" pitchFamily="34" charset="0"/>
              </a:defRPr>
            </a:lvl1pPr>
          </a:lstStyle>
          <a:p>
            <a:pPr>
              <a:buFont typeface="+mj-lt"/>
              <a:buAutoNum type="arabicPeriod" startAt="3"/>
            </a:pPr>
            <a:r>
              <a:rPr lang="fr-CA" sz="3600" b="1" dirty="0" smtClean="0">
                <a:latin typeface="Calibri Light" panose="020F0302020204030204" pitchFamily="34" charset="0"/>
              </a:rPr>
              <a:t>Le plan numérique</a:t>
            </a:r>
            <a:endParaRPr lang="fr-CA" sz="3600" b="1" dirty="0">
              <a:latin typeface="Calibri Light" panose="020F0302020204030204" pitchFamily="34" charset="0"/>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42288" y="2252604"/>
            <a:ext cx="2011300" cy="1689076"/>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59603" y="2241278"/>
            <a:ext cx="1674401" cy="1711729"/>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2458" y="4260370"/>
            <a:ext cx="1762071" cy="1616901"/>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80398" y="4176572"/>
            <a:ext cx="1735080" cy="1784497"/>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66408" y="4209334"/>
            <a:ext cx="1660791" cy="1718972"/>
          </a:xfrm>
          <a:prstGeom prst="rect">
            <a:avLst/>
          </a:prstGeom>
        </p:spPr>
      </p:pic>
      <p:sp>
        <p:nvSpPr>
          <p:cNvPr id="2" name="Rectangle 1"/>
          <p:cNvSpPr/>
          <p:nvPr/>
        </p:nvSpPr>
        <p:spPr>
          <a:xfrm>
            <a:off x="132001" y="1808820"/>
            <a:ext cx="6185165" cy="2196244"/>
          </a:xfrm>
          <a:prstGeom prst="rect">
            <a:avLst/>
          </a:prstGeom>
          <a:solidFill>
            <a:srgbClr val="E7F5F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4" name="Rectangle 23"/>
          <p:cNvSpPr/>
          <p:nvPr/>
        </p:nvSpPr>
        <p:spPr>
          <a:xfrm rot="16200000">
            <a:off x="-599944" y="2694649"/>
            <a:ext cx="2171778" cy="400110"/>
          </a:xfrm>
          <a:prstGeom prst="rect">
            <a:avLst/>
          </a:prstGeom>
          <a:noFill/>
          <a:ln w="34925" cmpd="sng">
            <a:noFill/>
            <a:prstDash val="solid"/>
          </a:ln>
          <a:effectLst/>
        </p:spPr>
        <p:txBody>
          <a:bodyPr wrap="square">
            <a:spAutoFit/>
          </a:bodyPr>
          <a:lstStyle/>
          <a:p>
            <a:pPr lvl="0" algn="ctr">
              <a:spcBef>
                <a:spcPct val="20000"/>
              </a:spcBef>
              <a:spcAft>
                <a:spcPts val="600"/>
              </a:spcAft>
            </a:pPr>
            <a:r>
              <a:rPr lang="fr-CA" sz="2000" i="1" dirty="0" smtClean="0">
                <a:solidFill>
                  <a:schemeClr val="accent2"/>
                </a:solidFill>
                <a:latin typeface="Calibri Light" panose="020F0302020204030204" pitchFamily="34" charset="0"/>
                <a:cs typeface="Calibri Light" panose="020F0302020204030204" pitchFamily="34" charset="0"/>
              </a:rPr>
              <a:t>La vision</a:t>
            </a:r>
            <a:endParaRPr lang="fr-CA" sz="2000" i="1" dirty="0">
              <a:solidFill>
                <a:schemeClr val="accent2"/>
              </a:solidFill>
              <a:latin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0087" y="2189220"/>
            <a:ext cx="1926813" cy="1815844"/>
          </a:xfrm>
          <a:prstGeom prst="rect">
            <a:avLst/>
          </a:prstGeom>
        </p:spPr>
      </p:pic>
      <p:sp>
        <p:nvSpPr>
          <p:cNvPr id="25" name="Rectangle 24"/>
          <p:cNvSpPr/>
          <p:nvPr/>
        </p:nvSpPr>
        <p:spPr>
          <a:xfrm>
            <a:off x="132001" y="4060416"/>
            <a:ext cx="6185165" cy="2068884"/>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6" name="Rectangle 25"/>
          <p:cNvSpPr/>
          <p:nvPr/>
        </p:nvSpPr>
        <p:spPr>
          <a:xfrm rot="16200000">
            <a:off x="-548498" y="4740912"/>
            <a:ext cx="2068885" cy="707886"/>
          </a:xfrm>
          <a:prstGeom prst="rect">
            <a:avLst/>
          </a:prstGeom>
          <a:noFill/>
          <a:ln w="34925" cmpd="sng">
            <a:noFill/>
            <a:prstDash val="solid"/>
          </a:ln>
          <a:effectLst/>
        </p:spPr>
        <p:txBody>
          <a:bodyPr wrap="square">
            <a:spAutoFit/>
          </a:bodyPr>
          <a:lstStyle/>
          <a:p>
            <a:pPr lvl="0" algn="ctr">
              <a:spcBef>
                <a:spcPct val="20000"/>
              </a:spcBef>
              <a:spcAft>
                <a:spcPts val="600"/>
              </a:spcAft>
            </a:pPr>
            <a:r>
              <a:rPr lang="fr-CA" sz="2000" i="1" dirty="0" smtClean="0">
                <a:solidFill>
                  <a:schemeClr val="tx1">
                    <a:lumMod val="50000"/>
                    <a:lumOff val="50000"/>
                  </a:schemeClr>
                </a:solidFill>
                <a:latin typeface="Calibri Light" panose="020F0302020204030204" pitchFamily="34" charset="0"/>
                <a:cs typeface="Calibri Light" panose="020F0302020204030204" pitchFamily="34" charset="0"/>
              </a:rPr>
              <a:t>Les facteurs essentiels</a:t>
            </a:r>
            <a:endParaRPr lang="fr-CA" sz="2000" i="1" dirty="0">
              <a:solidFill>
                <a:schemeClr val="tx1">
                  <a:lumMod val="50000"/>
                  <a:lumOff val="50000"/>
                </a:schemeClr>
              </a:solidFill>
              <a:latin typeface="Calibri Light" panose="020F0302020204030204" pitchFamily="34" charset="0"/>
              <a:cs typeface="Calibri Light" panose="020F0302020204030204" pitchFamily="34" charset="0"/>
            </a:endParaRPr>
          </a:p>
        </p:txBody>
      </p:sp>
      <p:sp>
        <p:nvSpPr>
          <p:cNvPr id="21" name="Rectangle 20"/>
          <p:cNvSpPr/>
          <p:nvPr/>
        </p:nvSpPr>
        <p:spPr>
          <a:xfrm>
            <a:off x="628534" y="1552726"/>
            <a:ext cx="5287446" cy="400110"/>
          </a:xfrm>
          <a:prstGeom prst="rect">
            <a:avLst/>
          </a:prstGeom>
          <a:solidFill>
            <a:schemeClr val="bg2"/>
          </a:solidFill>
          <a:ln w="34925" cmpd="sng">
            <a:solidFill>
              <a:schemeClr val="accent2">
                <a:lumMod val="60000"/>
                <a:lumOff val="40000"/>
              </a:schemeClr>
            </a:solidFill>
            <a:prstDash val="solid"/>
          </a:ln>
          <a:effectLst>
            <a:outerShdw blurRad="50800" dist="38100" dir="8100000" algn="tr" rotWithShape="0">
              <a:prstClr val="black">
                <a:alpha val="40000"/>
              </a:prstClr>
            </a:outerShdw>
          </a:effectLst>
        </p:spPr>
        <p:txBody>
          <a:bodyPr wrap="square">
            <a:spAutoFit/>
          </a:bodyPr>
          <a:lstStyle/>
          <a:p>
            <a:pPr lvl="0" algn="ctr">
              <a:spcBef>
                <a:spcPct val="20000"/>
              </a:spcBef>
              <a:spcAft>
                <a:spcPts val="600"/>
              </a:spcAft>
            </a:pPr>
            <a:r>
              <a:rPr lang="fr-CA" sz="2000" i="1" dirty="0" smtClean="0">
                <a:solidFill>
                  <a:schemeClr val="accent2"/>
                </a:solidFill>
                <a:latin typeface="Calibri Light" panose="020F0302020204030204" pitchFamily="34" charset="0"/>
                <a:cs typeface="Calibri Light" panose="020F0302020204030204" pitchFamily="34" charset="0"/>
              </a:rPr>
              <a:t>Plan stratégique des op</a:t>
            </a:r>
            <a:r>
              <a:rPr lang="en-CA" sz="2000" i="1" dirty="0" err="1" smtClean="0">
                <a:solidFill>
                  <a:schemeClr val="accent2"/>
                </a:solidFill>
                <a:latin typeface="Calibri Light" panose="020F0302020204030204" pitchFamily="34" charset="0"/>
                <a:cs typeface="Calibri Light" panose="020F0302020204030204" pitchFamily="34" charset="0"/>
              </a:rPr>
              <a:t>érations</a:t>
            </a:r>
            <a:r>
              <a:rPr lang="en-CA" sz="2000" i="1" dirty="0" smtClean="0">
                <a:solidFill>
                  <a:schemeClr val="accent2"/>
                </a:solidFill>
                <a:latin typeface="Calibri Light" panose="020F0302020204030204" pitchFamily="34" charset="0"/>
                <a:cs typeface="Calibri Light" panose="020F0302020204030204" pitchFamily="34" charset="0"/>
              </a:rPr>
              <a:t> </a:t>
            </a:r>
            <a:r>
              <a:rPr lang="en-CA" sz="2000" i="1" dirty="0" err="1" smtClean="0">
                <a:solidFill>
                  <a:schemeClr val="accent2"/>
                </a:solidFill>
                <a:latin typeface="Calibri Light" panose="020F0302020204030204" pitchFamily="34" charset="0"/>
                <a:cs typeface="Calibri Light" panose="020F0302020204030204" pitchFamily="34" charset="0"/>
              </a:rPr>
              <a:t>numériques</a:t>
            </a:r>
            <a:endParaRPr lang="fr-CA" sz="2000" i="1" dirty="0">
              <a:solidFill>
                <a:schemeClr val="accent2"/>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92288884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Box 2"/>
          <p:cNvSpPr txBox="1">
            <a:spLocks noChangeArrowheads="1"/>
          </p:cNvSpPr>
          <p:nvPr/>
        </p:nvSpPr>
        <p:spPr bwMode="auto">
          <a:xfrm>
            <a:off x="6456040" y="1808819"/>
            <a:ext cx="5735960" cy="4320480"/>
          </a:xfrm>
          <a:prstGeom prst="rect">
            <a:avLst/>
          </a:prstGeom>
          <a:solidFill>
            <a:srgbClr val="FFFFFF"/>
          </a:solidFill>
          <a:ln w="9525">
            <a:noFill/>
            <a:miter lim="800000"/>
            <a:headEnd/>
            <a:tailEnd/>
          </a:ln>
        </p:spPr>
        <p:txBody>
          <a:bodyPr rot="0" vert="horz" wrap="square" lIns="91440" tIns="45720" rIns="91440" bIns="45720" anchor="ctr" anchorCtr="0">
            <a:noAutofit/>
          </a:bodyPr>
          <a:lstStyle>
            <a:defPPr>
              <a:defRPr lang="en-US"/>
            </a:defPPr>
            <a:lvl1pPr marL="457200" indent="-457200">
              <a:lnSpc>
                <a:spcPct val="114000"/>
              </a:lnSpc>
              <a:spcBef>
                <a:spcPts val="1200"/>
              </a:spcBef>
              <a:spcAft>
                <a:spcPts val="1800"/>
              </a:spcAft>
              <a:buFont typeface="Wingdings" panose="05000000000000000000" pitchFamily="2" charset="2"/>
              <a:buChar char="q"/>
              <a:defRPr sz="2000" i="1">
                <a:solidFill>
                  <a:srgbClr val="002060"/>
                </a:solidFill>
                <a:effectLst/>
                <a:latin typeface="Rockwell" panose="02060603020205020403" pitchFamily="18" charset="0"/>
                <a:ea typeface="Calibri" panose="020F0502020204030204" pitchFamily="34" charset="0"/>
                <a:cs typeface="Calibri Light" panose="020F0302020204030204" pitchFamily="34" charset="0"/>
              </a:defRPr>
            </a:lvl1pPr>
          </a:lstStyle>
          <a:p>
            <a:r>
              <a:rPr lang="fr-CA" dirty="0" smtClean="0">
                <a:solidFill>
                  <a:schemeClr val="accent2">
                    <a:lumMod val="75000"/>
                  </a:schemeClr>
                </a:solidFill>
                <a:latin typeface="Calibri Light" panose="020F0302020204030204" pitchFamily="34" charset="0"/>
              </a:rPr>
              <a:t>Modernisation de l’AIPRP</a:t>
            </a:r>
          </a:p>
          <a:p>
            <a:r>
              <a:rPr lang="fr-CA" dirty="0" smtClean="0">
                <a:solidFill>
                  <a:schemeClr val="accent2">
                    <a:lumMod val="75000"/>
                  </a:schemeClr>
                </a:solidFill>
                <a:latin typeface="Calibri Light" panose="020F0302020204030204" pitchFamily="34" charset="0"/>
              </a:rPr>
              <a:t>Portail de données ouvertes</a:t>
            </a:r>
          </a:p>
          <a:p>
            <a:r>
              <a:rPr lang="fr-CA" dirty="0" smtClean="0">
                <a:solidFill>
                  <a:schemeClr val="accent2">
                    <a:lumMod val="75000"/>
                  </a:schemeClr>
                </a:solidFill>
                <a:latin typeface="Calibri Light" panose="020F0302020204030204" pitchFamily="34" charset="0"/>
              </a:rPr>
              <a:t>Partenariat pour un gouvernement ouvert</a:t>
            </a:r>
          </a:p>
          <a:p>
            <a:r>
              <a:rPr lang="fr-CA" dirty="0" smtClean="0">
                <a:solidFill>
                  <a:schemeClr val="accent2">
                    <a:lumMod val="75000"/>
                  </a:schemeClr>
                </a:solidFill>
                <a:latin typeface="Calibri Light" panose="020F0302020204030204" pitchFamily="34" charset="0"/>
              </a:rPr>
              <a:t>Projets-pilotes ouverts par défaut </a:t>
            </a:r>
          </a:p>
          <a:p>
            <a:r>
              <a:rPr lang="fr-CA" dirty="0" smtClean="0">
                <a:solidFill>
                  <a:schemeClr val="accent2">
                    <a:lumMod val="75000"/>
                  </a:schemeClr>
                </a:solidFill>
                <a:latin typeface="Calibri Light" panose="020F0302020204030204" pitchFamily="34" charset="0"/>
              </a:rPr>
              <a:t>Stratégies relatives aux données</a:t>
            </a:r>
            <a:endParaRPr lang="fr-CA" dirty="0">
              <a:solidFill>
                <a:schemeClr val="accent2">
                  <a:lumMod val="75000"/>
                </a:schemeClr>
              </a:solidFill>
              <a:latin typeface="Calibri Light" panose="020F0302020204030204" pitchFamily="34" charset="0"/>
            </a:endParaRPr>
          </a:p>
        </p:txBody>
      </p:sp>
      <p:pic>
        <p:nvPicPr>
          <p:cNvPr id="23" name="Picture 2" descr="Image result for digital team work"/>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3332" y="80628"/>
            <a:ext cx="1933540" cy="1107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0087" y="2189220"/>
            <a:ext cx="1926813" cy="1815844"/>
          </a:xfrm>
          <a:prstGeom prst="rect">
            <a:avLst/>
          </a:prstGeom>
        </p:spPr>
      </p:pic>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59603" y="2241278"/>
            <a:ext cx="1674401" cy="1711729"/>
          </a:xfrm>
          <a:prstGeom prst="rect">
            <a:avLst/>
          </a:prstGeom>
        </p:spPr>
      </p:pic>
      <p:sp>
        <p:nvSpPr>
          <p:cNvPr id="37" name="TextBox 36"/>
          <p:cNvSpPr txBox="1"/>
          <p:nvPr/>
        </p:nvSpPr>
        <p:spPr>
          <a:xfrm>
            <a:off x="1523492" y="311924"/>
            <a:ext cx="8568952" cy="646331"/>
          </a:xfrm>
          <a:prstGeom prst="rect">
            <a:avLst/>
          </a:prstGeom>
          <a:solidFill>
            <a:schemeClr val="bg2">
              <a:alpha val="90000"/>
            </a:schemeClr>
          </a:solidFill>
          <a:ln>
            <a:noFill/>
          </a:ln>
        </p:spPr>
        <p:txBody>
          <a:bodyPr wrap="square" rtlCol="0" anchor="ctr">
            <a:spAutoFit/>
          </a:bodyPr>
          <a:lstStyle>
            <a:defPPr>
              <a:defRPr lang="en-US"/>
            </a:defPPr>
            <a:lvl1pPr marL="514350" indent="-514350">
              <a:buFont typeface="+mj-lt"/>
              <a:buAutoNum type="arabicPeriod"/>
              <a:defRPr sz="2800">
                <a:solidFill>
                  <a:schemeClr val="tx2"/>
                </a:solidFill>
                <a:latin typeface="Rockwell" panose="02060603020205020403" pitchFamily="18" charset="0"/>
                <a:cs typeface="Calibri Light" panose="020F0302020204030204" pitchFamily="34" charset="0"/>
              </a:defRPr>
            </a:lvl1pPr>
          </a:lstStyle>
          <a:p>
            <a:pPr>
              <a:buFont typeface="+mj-lt"/>
              <a:buAutoNum type="arabicPeriod" startAt="3"/>
            </a:pPr>
            <a:r>
              <a:rPr lang="fr-CA" sz="3600" b="1" dirty="0" smtClean="0">
                <a:latin typeface="Calibri Light" panose="020F0302020204030204" pitchFamily="34" charset="0"/>
              </a:rPr>
              <a:t>Le plan numérique</a:t>
            </a:r>
            <a:endParaRPr lang="fr-CA" sz="3600" b="1" dirty="0">
              <a:latin typeface="Calibri Light" panose="020F0302020204030204" pitchFamily="34" charset="0"/>
            </a:endParaRPr>
          </a:p>
        </p:txBody>
      </p:sp>
      <p:sp>
        <p:nvSpPr>
          <p:cNvPr id="27" name="Rectangle 26"/>
          <p:cNvSpPr/>
          <p:nvPr/>
        </p:nvSpPr>
        <p:spPr>
          <a:xfrm>
            <a:off x="132001" y="1808820"/>
            <a:ext cx="6185165" cy="2196244"/>
          </a:xfrm>
          <a:prstGeom prst="rect">
            <a:avLst/>
          </a:prstGeom>
          <a:solidFill>
            <a:srgbClr val="E7F5F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8" name="Rectangle 27"/>
          <p:cNvSpPr/>
          <p:nvPr/>
        </p:nvSpPr>
        <p:spPr>
          <a:xfrm rot="16200000">
            <a:off x="-599944" y="2694649"/>
            <a:ext cx="2171778" cy="400110"/>
          </a:xfrm>
          <a:prstGeom prst="rect">
            <a:avLst/>
          </a:prstGeom>
          <a:noFill/>
          <a:ln w="34925" cmpd="sng">
            <a:noFill/>
            <a:prstDash val="solid"/>
          </a:ln>
          <a:effectLst/>
        </p:spPr>
        <p:txBody>
          <a:bodyPr wrap="square">
            <a:spAutoFit/>
          </a:bodyPr>
          <a:lstStyle/>
          <a:p>
            <a:pPr lvl="0" algn="ctr">
              <a:spcBef>
                <a:spcPct val="20000"/>
              </a:spcBef>
              <a:spcAft>
                <a:spcPts val="600"/>
              </a:spcAft>
            </a:pPr>
            <a:r>
              <a:rPr lang="fr-CA" sz="2000" i="1" dirty="0" smtClean="0">
                <a:solidFill>
                  <a:schemeClr val="accent2"/>
                </a:solidFill>
                <a:latin typeface="Calibri Light" panose="020F0302020204030204" pitchFamily="34" charset="0"/>
                <a:cs typeface="Calibri Light" panose="020F0302020204030204" pitchFamily="34" charset="0"/>
              </a:rPr>
              <a:t>La vision</a:t>
            </a:r>
            <a:endParaRPr lang="fr-CA" sz="2000" i="1" dirty="0">
              <a:solidFill>
                <a:schemeClr val="accent2"/>
              </a:solidFill>
              <a:latin typeface="Calibri Light" panose="020F0302020204030204" pitchFamily="34" charset="0"/>
              <a:cs typeface="Calibri Light" panose="020F0302020204030204" pitchFamily="34" charset="0"/>
            </a:endParaRPr>
          </a:p>
        </p:txBody>
      </p:sp>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42288" y="2252604"/>
            <a:ext cx="2011300" cy="1689076"/>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2458" y="4260370"/>
            <a:ext cx="1762071" cy="1616901"/>
          </a:xfrm>
          <a:prstGeom prst="rect">
            <a:avLst/>
          </a:prstGeom>
        </p:spPr>
      </p:pic>
      <p:pic>
        <p:nvPicPr>
          <p:cNvPr id="35" name="Picture 3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80398" y="4176572"/>
            <a:ext cx="1735080" cy="1784497"/>
          </a:xfrm>
          <a:prstGeom prst="rect">
            <a:avLst/>
          </a:prstGeom>
        </p:spPr>
      </p:pic>
      <p:pic>
        <p:nvPicPr>
          <p:cNvPr id="36" name="Picture 3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366408" y="4209334"/>
            <a:ext cx="1660791" cy="1718972"/>
          </a:xfrm>
          <a:prstGeom prst="rect">
            <a:avLst/>
          </a:prstGeom>
        </p:spPr>
      </p:pic>
      <p:sp>
        <p:nvSpPr>
          <p:cNvPr id="20" name="Rectangle 19"/>
          <p:cNvSpPr/>
          <p:nvPr/>
        </p:nvSpPr>
        <p:spPr>
          <a:xfrm>
            <a:off x="132001" y="4060416"/>
            <a:ext cx="6185165" cy="2068884"/>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0" name="Rectangle 29"/>
          <p:cNvSpPr/>
          <p:nvPr/>
        </p:nvSpPr>
        <p:spPr>
          <a:xfrm rot="16200000">
            <a:off x="-548498" y="4740912"/>
            <a:ext cx="2068885" cy="707886"/>
          </a:xfrm>
          <a:prstGeom prst="rect">
            <a:avLst/>
          </a:prstGeom>
          <a:noFill/>
          <a:ln w="34925" cmpd="sng">
            <a:noFill/>
            <a:prstDash val="solid"/>
          </a:ln>
          <a:effectLst/>
        </p:spPr>
        <p:txBody>
          <a:bodyPr wrap="square">
            <a:spAutoFit/>
          </a:bodyPr>
          <a:lstStyle/>
          <a:p>
            <a:pPr lvl="0" algn="ctr">
              <a:spcBef>
                <a:spcPct val="20000"/>
              </a:spcBef>
              <a:spcAft>
                <a:spcPts val="600"/>
              </a:spcAft>
            </a:pPr>
            <a:r>
              <a:rPr lang="fr-CA" sz="2000" i="1" dirty="0" smtClean="0">
                <a:solidFill>
                  <a:schemeClr val="tx1">
                    <a:lumMod val="50000"/>
                    <a:lumOff val="50000"/>
                  </a:schemeClr>
                </a:solidFill>
                <a:latin typeface="Calibri Light" panose="020F0302020204030204" pitchFamily="34" charset="0"/>
                <a:cs typeface="Calibri Light" panose="020F0302020204030204" pitchFamily="34" charset="0"/>
              </a:rPr>
              <a:t>Les facteurs essentiels</a:t>
            </a:r>
            <a:endParaRPr lang="fr-CA" sz="2000" i="1" dirty="0">
              <a:solidFill>
                <a:schemeClr val="tx1">
                  <a:lumMod val="50000"/>
                  <a:lumOff val="50000"/>
                </a:schemeClr>
              </a:solidFill>
              <a:latin typeface="Calibri Light" panose="020F0302020204030204" pitchFamily="34" charset="0"/>
              <a:cs typeface="Calibri Light" panose="020F0302020204030204" pitchFamily="34" charset="0"/>
            </a:endParaRPr>
          </a:p>
        </p:txBody>
      </p:sp>
      <p:sp>
        <p:nvSpPr>
          <p:cNvPr id="16" name="Rectangle 15"/>
          <p:cNvSpPr/>
          <p:nvPr/>
        </p:nvSpPr>
        <p:spPr>
          <a:xfrm>
            <a:off x="628534" y="1552726"/>
            <a:ext cx="5287446" cy="400110"/>
          </a:xfrm>
          <a:prstGeom prst="rect">
            <a:avLst/>
          </a:prstGeom>
          <a:solidFill>
            <a:schemeClr val="bg2"/>
          </a:solidFill>
          <a:ln w="34925" cmpd="sng">
            <a:solidFill>
              <a:schemeClr val="accent2">
                <a:lumMod val="60000"/>
                <a:lumOff val="40000"/>
              </a:schemeClr>
            </a:solidFill>
            <a:prstDash val="solid"/>
          </a:ln>
          <a:effectLst>
            <a:outerShdw blurRad="50800" dist="38100" dir="8100000" algn="tr" rotWithShape="0">
              <a:prstClr val="black">
                <a:alpha val="40000"/>
              </a:prstClr>
            </a:outerShdw>
          </a:effectLst>
        </p:spPr>
        <p:txBody>
          <a:bodyPr wrap="square">
            <a:spAutoFit/>
          </a:bodyPr>
          <a:lstStyle/>
          <a:p>
            <a:pPr lvl="0" algn="ctr">
              <a:spcBef>
                <a:spcPct val="20000"/>
              </a:spcBef>
              <a:spcAft>
                <a:spcPts val="600"/>
              </a:spcAft>
            </a:pPr>
            <a:r>
              <a:rPr lang="fr-CA" sz="2000" i="1" dirty="0" smtClean="0">
                <a:solidFill>
                  <a:schemeClr val="accent2"/>
                </a:solidFill>
                <a:latin typeface="Calibri Light" panose="020F0302020204030204" pitchFamily="34" charset="0"/>
                <a:cs typeface="Calibri Light" panose="020F0302020204030204" pitchFamily="34" charset="0"/>
              </a:rPr>
              <a:t>Plan stratégique des op</a:t>
            </a:r>
            <a:r>
              <a:rPr lang="en-CA" sz="2000" i="1" dirty="0" err="1" smtClean="0">
                <a:solidFill>
                  <a:schemeClr val="accent2"/>
                </a:solidFill>
                <a:latin typeface="Calibri Light" panose="020F0302020204030204" pitchFamily="34" charset="0"/>
                <a:cs typeface="Calibri Light" panose="020F0302020204030204" pitchFamily="34" charset="0"/>
              </a:rPr>
              <a:t>érations</a:t>
            </a:r>
            <a:r>
              <a:rPr lang="en-CA" sz="2000" i="1" dirty="0" smtClean="0">
                <a:solidFill>
                  <a:schemeClr val="accent2"/>
                </a:solidFill>
                <a:latin typeface="Calibri Light" panose="020F0302020204030204" pitchFamily="34" charset="0"/>
                <a:cs typeface="Calibri Light" panose="020F0302020204030204" pitchFamily="34" charset="0"/>
              </a:rPr>
              <a:t> </a:t>
            </a:r>
            <a:r>
              <a:rPr lang="en-CA" sz="2000" i="1" dirty="0" err="1" smtClean="0">
                <a:solidFill>
                  <a:schemeClr val="accent2"/>
                </a:solidFill>
                <a:latin typeface="Calibri Light" panose="020F0302020204030204" pitchFamily="34" charset="0"/>
                <a:cs typeface="Calibri Light" panose="020F0302020204030204" pitchFamily="34" charset="0"/>
              </a:rPr>
              <a:t>numériques</a:t>
            </a:r>
            <a:endParaRPr lang="fr-CA" sz="2000" i="1" dirty="0">
              <a:solidFill>
                <a:schemeClr val="accent2"/>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4112422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Box 2"/>
          <p:cNvSpPr txBox="1">
            <a:spLocks noChangeArrowheads="1"/>
          </p:cNvSpPr>
          <p:nvPr/>
        </p:nvSpPr>
        <p:spPr bwMode="auto">
          <a:xfrm>
            <a:off x="6456040" y="1808819"/>
            <a:ext cx="5735960" cy="4320480"/>
          </a:xfrm>
          <a:prstGeom prst="rect">
            <a:avLst/>
          </a:prstGeom>
          <a:solidFill>
            <a:srgbClr val="FFFFFF"/>
          </a:solidFill>
          <a:ln w="9525">
            <a:noFill/>
            <a:miter lim="800000"/>
            <a:headEnd/>
            <a:tailEnd/>
          </a:ln>
        </p:spPr>
        <p:txBody>
          <a:bodyPr rot="0" vert="horz" wrap="square" lIns="91440" tIns="45720" rIns="91440" bIns="45720" anchor="ctr" anchorCtr="0">
            <a:noAutofit/>
          </a:bodyPr>
          <a:lstStyle>
            <a:defPPr>
              <a:defRPr lang="en-US"/>
            </a:defPPr>
            <a:lvl1pPr marL="457200" indent="-457200">
              <a:lnSpc>
                <a:spcPct val="114000"/>
              </a:lnSpc>
              <a:spcBef>
                <a:spcPts val="1200"/>
              </a:spcBef>
              <a:spcAft>
                <a:spcPts val="1800"/>
              </a:spcAft>
              <a:buFont typeface="Wingdings" panose="05000000000000000000" pitchFamily="2" charset="2"/>
              <a:buChar char="q"/>
              <a:defRPr sz="2000" i="1">
                <a:solidFill>
                  <a:srgbClr val="002060"/>
                </a:solidFill>
                <a:effectLst/>
                <a:latin typeface="Rockwell" panose="02060603020205020403" pitchFamily="18" charset="0"/>
                <a:ea typeface="Calibri" panose="020F0502020204030204" pitchFamily="34" charset="0"/>
                <a:cs typeface="Calibri Light" panose="020F0302020204030204" pitchFamily="34" charset="0"/>
              </a:defRPr>
            </a:lvl1pPr>
          </a:lstStyle>
          <a:p>
            <a:r>
              <a:rPr lang="fr-CA" dirty="0" smtClean="0">
                <a:solidFill>
                  <a:schemeClr val="tx1">
                    <a:lumMod val="65000"/>
                    <a:lumOff val="35000"/>
                  </a:schemeClr>
                </a:solidFill>
                <a:latin typeface="Calibri Light" panose="020F0302020204030204" pitchFamily="34" charset="0"/>
              </a:rPr>
              <a:t>Tous les canaux</a:t>
            </a:r>
          </a:p>
          <a:p>
            <a:r>
              <a:rPr lang="fr-CA" dirty="0" smtClean="0">
                <a:solidFill>
                  <a:schemeClr val="tx1">
                    <a:lumMod val="65000"/>
                    <a:lumOff val="35000"/>
                  </a:schemeClr>
                </a:solidFill>
                <a:latin typeface="Calibri Light" panose="020F0302020204030204" pitchFamily="34" charset="0"/>
              </a:rPr>
              <a:t>« UN GC »</a:t>
            </a:r>
          </a:p>
          <a:p>
            <a:r>
              <a:rPr lang="fr-CA" dirty="0" smtClean="0">
                <a:solidFill>
                  <a:schemeClr val="tx1">
                    <a:lumMod val="65000"/>
                    <a:lumOff val="35000"/>
                  </a:schemeClr>
                </a:solidFill>
                <a:latin typeface="Calibri Light" panose="020F0302020204030204" pitchFamily="34" charset="0"/>
              </a:rPr>
              <a:t>Identité numérique</a:t>
            </a:r>
          </a:p>
          <a:p>
            <a:r>
              <a:rPr lang="fr-CA" dirty="0" smtClean="0">
                <a:solidFill>
                  <a:schemeClr val="tx1">
                    <a:lumMod val="65000"/>
                    <a:lumOff val="35000"/>
                  </a:schemeClr>
                </a:solidFill>
                <a:latin typeface="Calibri Light" panose="020F0302020204030204" pitchFamily="34" charset="0"/>
              </a:rPr>
              <a:t>L’intelligence artificielle</a:t>
            </a:r>
            <a:endParaRPr lang="fr-CA" dirty="0">
              <a:solidFill>
                <a:schemeClr val="tx1">
                  <a:lumMod val="65000"/>
                  <a:lumOff val="35000"/>
                </a:schemeClr>
              </a:solidFill>
              <a:latin typeface="Calibri Light" panose="020F0302020204030204" pitchFamily="34" charset="0"/>
            </a:endParaRPr>
          </a:p>
        </p:txBody>
      </p:sp>
      <p:pic>
        <p:nvPicPr>
          <p:cNvPr id="23" name="Picture 2" descr="Image result for digital team work"/>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3332" y="80628"/>
            <a:ext cx="1933540" cy="1107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0087" y="2132856"/>
            <a:ext cx="1926813" cy="1815844"/>
          </a:xfrm>
          <a:prstGeom prst="rect">
            <a:avLst/>
          </a:prstGeom>
        </p:spPr>
      </p:pic>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42288" y="2196240"/>
            <a:ext cx="2011300" cy="1689076"/>
          </a:xfrm>
          <a:prstGeom prst="rect">
            <a:avLst/>
          </a:prstGeom>
        </p:spPr>
      </p:pic>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2458" y="4260370"/>
            <a:ext cx="1762071" cy="1616901"/>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80398" y="4176572"/>
            <a:ext cx="1735080" cy="1784497"/>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66408" y="4209334"/>
            <a:ext cx="1660791" cy="1718972"/>
          </a:xfrm>
          <a:prstGeom prst="rect">
            <a:avLst/>
          </a:prstGeom>
        </p:spPr>
      </p:pic>
      <p:sp>
        <p:nvSpPr>
          <p:cNvPr id="37" name="TextBox 36"/>
          <p:cNvSpPr txBox="1"/>
          <p:nvPr/>
        </p:nvSpPr>
        <p:spPr>
          <a:xfrm>
            <a:off x="1523492" y="311924"/>
            <a:ext cx="8568952" cy="646331"/>
          </a:xfrm>
          <a:prstGeom prst="rect">
            <a:avLst/>
          </a:prstGeom>
          <a:solidFill>
            <a:schemeClr val="bg2">
              <a:alpha val="90000"/>
            </a:schemeClr>
          </a:solidFill>
          <a:ln>
            <a:noFill/>
          </a:ln>
        </p:spPr>
        <p:txBody>
          <a:bodyPr wrap="square" rtlCol="0" anchor="ctr">
            <a:spAutoFit/>
          </a:bodyPr>
          <a:lstStyle>
            <a:defPPr>
              <a:defRPr lang="en-US"/>
            </a:defPPr>
            <a:lvl1pPr marL="514350" indent="-514350">
              <a:buFont typeface="+mj-lt"/>
              <a:buAutoNum type="arabicPeriod"/>
              <a:defRPr sz="2800">
                <a:solidFill>
                  <a:schemeClr val="tx2"/>
                </a:solidFill>
                <a:latin typeface="Rockwell" panose="02060603020205020403" pitchFamily="18" charset="0"/>
                <a:cs typeface="Calibri Light" panose="020F0302020204030204" pitchFamily="34" charset="0"/>
              </a:defRPr>
            </a:lvl1pPr>
          </a:lstStyle>
          <a:p>
            <a:pPr>
              <a:buFont typeface="+mj-lt"/>
              <a:buAutoNum type="arabicPeriod" startAt="3"/>
            </a:pPr>
            <a:r>
              <a:rPr lang="fr-CA" sz="3600" b="1" dirty="0" smtClean="0">
                <a:latin typeface="Calibri Light" panose="020F0302020204030204" pitchFamily="34" charset="0"/>
              </a:rPr>
              <a:t>Le plan numérique</a:t>
            </a:r>
            <a:endParaRPr lang="fr-CA" sz="3600" b="1" dirty="0">
              <a:latin typeface="Calibri Light" panose="020F0302020204030204" pitchFamily="34" charset="0"/>
            </a:endParaRPr>
          </a:p>
        </p:txBody>
      </p:sp>
      <p:sp>
        <p:nvSpPr>
          <p:cNvPr id="27" name="Rectangle 26"/>
          <p:cNvSpPr/>
          <p:nvPr/>
        </p:nvSpPr>
        <p:spPr>
          <a:xfrm>
            <a:off x="132001" y="1808820"/>
            <a:ext cx="6185165" cy="2196244"/>
          </a:xfrm>
          <a:prstGeom prst="rect">
            <a:avLst/>
          </a:prstGeom>
          <a:solidFill>
            <a:srgbClr val="E7F5F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33" name="Picture 3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359603" y="2184914"/>
            <a:ext cx="1674401" cy="1711729"/>
          </a:xfrm>
          <a:prstGeom prst="rect">
            <a:avLst/>
          </a:prstGeom>
        </p:spPr>
      </p:pic>
      <p:sp>
        <p:nvSpPr>
          <p:cNvPr id="28" name="Rectangle 27"/>
          <p:cNvSpPr/>
          <p:nvPr/>
        </p:nvSpPr>
        <p:spPr>
          <a:xfrm rot="16200000">
            <a:off x="-599944" y="2694649"/>
            <a:ext cx="2171778" cy="400110"/>
          </a:xfrm>
          <a:prstGeom prst="rect">
            <a:avLst/>
          </a:prstGeom>
          <a:noFill/>
          <a:ln w="34925" cmpd="sng">
            <a:noFill/>
            <a:prstDash val="solid"/>
          </a:ln>
          <a:effectLst/>
        </p:spPr>
        <p:txBody>
          <a:bodyPr wrap="square">
            <a:spAutoFit/>
          </a:bodyPr>
          <a:lstStyle/>
          <a:p>
            <a:pPr lvl="0" algn="ctr">
              <a:spcBef>
                <a:spcPct val="20000"/>
              </a:spcBef>
              <a:spcAft>
                <a:spcPts val="600"/>
              </a:spcAft>
            </a:pPr>
            <a:r>
              <a:rPr lang="fr-CA" sz="2000" i="1" dirty="0" smtClean="0">
                <a:solidFill>
                  <a:schemeClr val="accent2"/>
                </a:solidFill>
                <a:latin typeface="Calibri Light" panose="020F0302020204030204" pitchFamily="34" charset="0"/>
                <a:cs typeface="Calibri Light" panose="020F0302020204030204" pitchFamily="34" charset="0"/>
              </a:rPr>
              <a:t>La vision</a:t>
            </a:r>
            <a:endParaRPr lang="fr-CA" sz="2000" i="1" dirty="0">
              <a:solidFill>
                <a:schemeClr val="accent2"/>
              </a:solidFill>
              <a:latin typeface="Calibri Light" panose="020F0302020204030204" pitchFamily="34" charset="0"/>
              <a:cs typeface="Calibri Light" panose="020F0302020204030204" pitchFamily="34" charset="0"/>
            </a:endParaRPr>
          </a:p>
        </p:txBody>
      </p:sp>
      <p:sp>
        <p:nvSpPr>
          <p:cNvPr id="20" name="Rectangle 19"/>
          <p:cNvSpPr/>
          <p:nvPr/>
        </p:nvSpPr>
        <p:spPr>
          <a:xfrm>
            <a:off x="132001" y="4060416"/>
            <a:ext cx="6185165" cy="2068884"/>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0" name="Rectangle 29"/>
          <p:cNvSpPr/>
          <p:nvPr/>
        </p:nvSpPr>
        <p:spPr>
          <a:xfrm rot="16200000">
            <a:off x="-548498" y="4740912"/>
            <a:ext cx="2068885" cy="707886"/>
          </a:xfrm>
          <a:prstGeom prst="rect">
            <a:avLst/>
          </a:prstGeom>
          <a:noFill/>
          <a:ln w="34925" cmpd="sng">
            <a:noFill/>
            <a:prstDash val="solid"/>
          </a:ln>
          <a:effectLst/>
        </p:spPr>
        <p:txBody>
          <a:bodyPr wrap="square">
            <a:spAutoFit/>
          </a:bodyPr>
          <a:lstStyle/>
          <a:p>
            <a:pPr lvl="0" algn="ctr">
              <a:spcBef>
                <a:spcPct val="20000"/>
              </a:spcBef>
              <a:spcAft>
                <a:spcPts val="600"/>
              </a:spcAft>
            </a:pPr>
            <a:r>
              <a:rPr lang="fr-CA" sz="2000" i="1" dirty="0" smtClean="0">
                <a:solidFill>
                  <a:schemeClr val="tx1">
                    <a:lumMod val="50000"/>
                    <a:lumOff val="50000"/>
                  </a:schemeClr>
                </a:solidFill>
                <a:latin typeface="Calibri Light" panose="020F0302020204030204" pitchFamily="34" charset="0"/>
                <a:cs typeface="Calibri Light" panose="020F0302020204030204" pitchFamily="34" charset="0"/>
              </a:rPr>
              <a:t>Les facteurs essentiels</a:t>
            </a:r>
            <a:endParaRPr lang="fr-CA" sz="2000" i="1" dirty="0">
              <a:solidFill>
                <a:schemeClr val="tx1">
                  <a:lumMod val="50000"/>
                  <a:lumOff val="50000"/>
                </a:schemeClr>
              </a:solidFill>
              <a:latin typeface="Calibri Light" panose="020F0302020204030204" pitchFamily="34" charset="0"/>
              <a:cs typeface="Calibri Light" panose="020F0302020204030204" pitchFamily="34" charset="0"/>
            </a:endParaRPr>
          </a:p>
        </p:txBody>
      </p:sp>
      <p:sp>
        <p:nvSpPr>
          <p:cNvPr id="16" name="Rectangle 15"/>
          <p:cNvSpPr/>
          <p:nvPr/>
        </p:nvSpPr>
        <p:spPr>
          <a:xfrm>
            <a:off x="628534" y="1552726"/>
            <a:ext cx="5287446" cy="400110"/>
          </a:xfrm>
          <a:prstGeom prst="rect">
            <a:avLst/>
          </a:prstGeom>
          <a:solidFill>
            <a:schemeClr val="bg2"/>
          </a:solidFill>
          <a:ln w="34925" cmpd="sng">
            <a:solidFill>
              <a:schemeClr val="accent2">
                <a:lumMod val="60000"/>
                <a:lumOff val="40000"/>
              </a:schemeClr>
            </a:solidFill>
            <a:prstDash val="solid"/>
          </a:ln>
          <a:effectLst>
            <a:outerShdw blurRad="50800" dist="38100" dir="8100000" algn="tr" rotWithShape="0">
              <a:prstClr val="black">
                <a:alpha val="40000"/>
              </a:prstClr>
            </a:outerShdw>
          </a:effectLst>
        </p:spPr>
        <p:txBody>
          <a:bodyPr wrap="square">
            <a:spAutoFit/>
          </a:bodyPr>
          <a:lstStyle/>
          <a:p>
            <a:pPr lvl="0" algn="ctr">
              <a:spcBef>
                <a:spcPct val="20000"/>
              </a:spcBef>
              <a:spcAft>
                <a:spcPts val="600"/>
              </a:spcAft>
            </a:pPr>
            <a:r>
              <a:rPr lang="fr-CA" sz="2000" i="1" dirty="0" smtClean="0">
                <a:solidFill>
                  <a:schemeClr val="accent2"/>
                </a:solidFill>
                <a:latin typeface="Calibri Light" panose="020F0302020204030204" pitchFamily="34" charset="0"/>
                <a:cs typeface="Calibri Light" panose="020F0302020204030204" pitchFamily="34" charset="0"/>
              </a:rPr>
              <a:t>Plan stratégique des op</a:t>
            </a:r>
            <a:r>
              <a:rPr lang="en-CA" sz="2000" i="1" dirty="0" err="1" smtClean="0">
                <a:solidFill>
                  <a:schemeClr val="accent2"/>
                </a:solidFill>
                <a:latin typeface="Calibri Light" panose="020F0302020204030204" pitchFamily="34" charset="0"/>
                <a:cs typeface="Calibri Light" panose="020F0302020204030204" pitchFamily="34" charset="0"/>
              </a:rPr>
              <a:t>érations</a:t>
            </a:r>
            <a:r>
              <a:rPr lang="en-CA" sz="2000" i="1" dirty="0" smtClean="0">
                <a:solidFill>
                  <a:schemeClr val="accent2"/>
                </a:solidFill>
                <a:latin typeface="Calibri Light" panose="020F0302020204030204" pitchFamily="34" charset="0"/>
                <a:cs typeface="Calibri Light" panose="020F0302020204030204" pitchFamily="34" charset="0"/>
              </a:rPr>
              <a:t> </a:t>
            </a:r>
            <a:r>
              <a:rPr lang="en-CA" sz="2000" i="1" dirty="0" err="1" smtClean="0">
                <a:solidFill>
                  <a:schemeClr val="accent2"/>
                </a:solidFill>
                <a:latin typeface="Calibri Light" panose="020F0302020204030204" pitchFamily="34" charset="0"/>
                <a:cs typeface="Calibri Light" panose="020F0302020204030204" pitchFamily="34" charset="0"/>
              </a:rPr>
              <a:t>numériques</a:t>
            </a:r>
            <a:endParaRPr lang="fr-CA" sz="2000" i="1" dirty="0">
              <a:solidFill>
                <a:schemeClr val="accent2"/>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719068635"/>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56366|-13593164|-13155766|-3334100|-3351552|Treasury Board&quot;,&quot;Id&quot;:&quot;5c4637723238380c80ecb891&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10.xml><?xml version="1.0" encoding="utf-8"?>
<p:tagLst xmlns:a="http://schemas.openxmlformats.org/drawingml/2006/main" xmlns:r="http://schemas.openxmlformats.org/officeDocument/2006/relationships" xmlns:p="http://schemas.openxmlformats.org/presentationml/2006/main">
  <p:tag name="NUM" val="9"/>
</p:tagLst>
</file>

<file path=ppt/tags/tag11.xml><?xml version="1.0" encoding="utf-8"?>
<p:tagLst xmlns:a="http://schemas.openxmlformats.org/drawingml/2006/main" xmlns:r="http://schemas.openxmlformats.org/officeDocument/2006/relationships" xmlns:p="http://schemas.openxmlformats.org/presentationml/2006/main">
  <p:tag name="ENGAGECOLOR" val="{&quot;FillColor&quot;:{&quot;ColorIndex&quot;:3,&quot;ColorModifier&quot;:0,&quot;BrightnessModifier&quot;:0}}"/>
  <p:tag name="NUM" val="10"/>
</p:tagLst>
</file>

<file path=ppt/tags/tag12.xml><?xml version="1.0" encoding="utf-8"?>
<p:tagLst xmlns:a="http://schemas.openxmlformats.org/drawingml/2006/main" xmlns:r="http://schemas.openxmlformats.org/officeDocument/2006/relationships" xmlns:p="http://schemas.openxmlformats.org/presentationml/2006/main">
  <p:tag name="NUM" val="19"/>
</p:tagLst>
</file>

<file path=ppt/tags/tag13.xml><?xml version="1.0" encoding="utf-8"?>
<p:tagLst xmlns:a="http://schemas.openxmlformats.org/drawingml/2006/main" xmlns:r="http://schemas.openxmlformats.org/officeDocument/2006/relationships" xmlns:p="http://schemas.openxmlformats.org/presentationml/2006/main">
  <p:tag name="NUM" val="6"/>
</p:tagLst>
</file>

<file path=ppt/tags/tag14.xml><?xml version="1.0" encoding="utf-8"?>
<p:tagLst xmlns:a="http://schemas.openxmlformats.org/drawingml/2006/main" xmlns:r="http://schemas.openxmlformats.org/officeDocument/2006/relationships" xmlns:p="http://schemas.openxmlformats.org/presentationml/2006/main">
  <p:tag name="ENGAGECOLOR" val="{&quot;FillColor&quot;:{&quot;ColorIndex&quot;:2,&quot;ColorModifier&quot;:0,&quot;BrightnessModifier&quot;:0}}"/>
  <p:tag name="NUM" val="13"/>
</p:tagLst>
</file>

<file path=ppt/tags/tag15.xml><?xml version="1.0" encoding="utf-8"?>
<p:tagLst xmlns:a="http://schemas.openxmlformats.org/drawingml/2006/main" xmlns:r="http://schemas.openxmlformats.org/officeDocument/2006/relationships" xmlns:p="http://schemas.openxmlformats.org/presentationml/2006/main">
  <p:tag name="NUM" val="14"/>
</p:tagLst>
</file>

<file path=ppt/tags/tag16.xml><?xml version="1.0" encoding="utf-8"?>
<p:tagLst xmlns:a="http://schemas.openxmlformats.org/drawingml/2006/main" xmlns:r="http://schemas.openxmlformats.org/officeDocument/2006/relationships" xmlns:p="http://schemas.openxmlformats.org/presentationml/2006/main">
  <p:tag name="NUM" val="2"/>
</p:tagLst>
</file>

<file path=ppt/tags/tag17.xml><?xml version="1.0" encoding="utf-8"?>
<p:tagLst xmlns:a="http://schemas.openxmlformats.org/drawingml/2006/main" xmlns:r="http://schemas.openxmlformats.org/officeDocument/2006/relationships" xmlns:p="http://schemas.openxmlformats.org/presentationml/2006/main">
  <p:tag name="NUM" val="3"/>
</p:tagLst>
</file>

<file path=ppt/tags/tag18.xml><?xml version="1.0" encoding="utf-8"?>
<p:tagLst xmlns:a="http://schemas.openxmlformats.org/drawingml/2006/main" xmlns:r="http://schemas.openxmlformats.org/officeDocument/2006/relationships" xmlns:p="http://schemas.openxmlformats.org/presentationml/2006/main">
  <p:tag name="NUM" val="15"/>
</p:tagLst>
</file>

<file path=ppt/tags/tag19.xml><?xml version="1.0" encoding="utf-8"?>
<p:tagLst xmlns:a="http://schemas.openxmlformats.org/drawingml/2006/main" xmlns:r="http://schemas.openxmlformats.org/officeDocument/2006/relationships" xmlns:p="http://schemas.openxmlformats.org/presentationml/2006/main">
  <p:tag name="NUM" val="16"/>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7"/>
</p:tagLst>
</file>

<file path=ppt/tags/tag21.xml><?xml version="1.0" encoding="utf-8"?>
<p:tagLst xmlns:a="http://schemas.openxmlformats.org/drawingml/2006/main" xmlns:r="http://schemas.openxmlformats.org/officeDocument/2006/relationships" xmlns:p="http://schemas.openxmlformats.org/presentationml/2006/main">
  <p:tag name="NUM" val="18"/>
</p:tagLst>
</file>

<file path=ppt/tags/tag22.xml><?xml version="1.0" encoding="utf-8"?>
<p:tagLst xmlns:a="http://schemas.openxmlformats.org/drawingml/2006/main" xmlns:r="http://schemas.openxmlformats.org/officeDocument/2006/relationships" xmlns:p="http://schemas.openxmlformats.org/presentationml/2006/main">
  <p:tag name="ENGAGECOLOR" val="{&quot;FillColor&quot;:{&quot;ColorIndex&quot;:1,&quot;ColorModifier&quot;:0,&quot;BrightnessModifier&quot;:0}}"/>
</p:tagLst>
</file>

<file path=ppt/tags/tag23.xml><?xml version="1.0" encoding="utf-8"?>
<p:tagLst xmlns:a="http://schemas.openxmlformats.org/drawingml/2006/main" xmlns:r="http://schemas.openxmlformats.org/officeDocument/2006/relationships" xmlns:p="http://schemas.openxmlformats.org/presentationml/2006/main">
  <p:tag name="ENGAGECOLOR" val="{&quot;FillColor&quot;:{&quot;ColorIndex&quot;:2,&quot;ColorModifier&quot;:0,&quot;BrightnessModifier&quot;:0}}"/>
</p:tagLst>
</file>

<file path=ppt/tags/tag24.xml><?xml version="1.0" encoding="utf-8"?>
<p:tagLst xmlns:a="http://schemas.openxmlformats.org/drawingml/2006/main" xmlns:r="http://schemas.openxmlformats.org/officeDocument/2006/relationships" xmlns:p="http://schemas.openxmlformats.org/presentationml/2006/main">
  <p:tag name="ENGAGECOLOR" val="{&quot;FillColor&quot;:{&quot;ColorIndex&quot;:3,&quot;ColorModifier&quot;:0,&quot;BrightnessModifier&quot;:0}}"/>
</p:tagLst>
</file>

<file path=ppt/tags/tag25.xml><?xml version="1.0" encoding="utf-8"?>
<p:tagLst xmlns:a="http://schemas.openxmlformats.org/drawingml/2006/main" xmlns:r="http://schemas.openxmlformats.org/officeDocument/2006/relationships" xmlns:p="http://schemas.openxmlformats.org/presentationml/2006/main">
  <p:tag name="ENGAGE" val="{&quot;IsSmartGrid&quot;:false,&quot;FillColor&quot;:{&quot;ColorIndex&quot;:1,&quot;ColorModifier&quot;:0}}"/>
</p:tagLst>
</file>

<file path=ppt/tags/tag26.xml><?xml version="1.0" encoding="utf-8"?>
<p:tagLst xmlns:a="http://schemas.openxmlformats.org/drawingml/2006/main" xmlns:r="http://schemas.openxmlformats.org/officeDocument/2006/relationships" xmlns:p="http://schemas.openxmlformats.org/presentationml/2006/main">
  <p:tag name="ENGAGECOLOR" val="{&quot;FillColor&quot;:{&quot;ColorIndex&quot;:1,&quot;ColorModifier&quot;:0,&quot;BrightnessModifier&quot;:0}}"/>
</p:tagLst>
</file>

<file path=ppt/tags/tag27.xml><?xml version="1.0" encoding="utf-8"?>
<p:tagLst xmlns:a="http://schemas.openxmlformats.org/drawingml/2006/main" xmlns:r="http://schemas.openxmlformats.org/officeDocument/2006/relationships" xmlns:p="http://schemas.openxmlformats.org/presentationml/2006/main">
  <p:tag name="ENGAGE" val="{&quot;IsSmartGrid&quot;:false,&quot;FillColor&quot;:{&quot;ColorIndex&quot;:1,&quot;ColorModifier&quot;:0}}"/>
</p:tagLst>
</file>

<file path=ppt/tags/tag28.xml><?xml version="1.0" encoding="utf-8"?>
<p:tagLst xmlns:a="http://schemas.openxmlformats.org/drawingml/2006/main" xmlns:r="http://schemas.openxmlformats.org/officeDocument/2006/relationships" xmlns:p="http://schemas.openxmlformats.org/presentationml/2006/main">
  <p:tag name="ENGAGE" val="{&quot;IsSmartGrid&quot;:false,&quot;FillColor&quot;:{&quot;ColorIndex&quot;:1,&quot;ColorModifier&quot;:0}}"/>
</p:tagLst>
</file>

<file path=ppt/tags/tag29.xml><?xml version="1.0" encoding="utf-8"?>
<p:tagLst xmlns:a="http://schemas.openxmlformats.org/drawingml/2006/main" xmlns:r="http://schemas.openxmlformats.org/officeDocument/2006/relationships" xmlns:p="http://schemas.openxmlformats.org/presentationml/2006/main">
  <p:tag name="NUM" val="4"/>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5"/>
</p:tagLst>
</file>

<file path=ppt/tags/tag31.xml><?xml version="1.0" encoding="utf-8"?>
<p:tagLst xmlns:a="http://schemas.openxmlformats.org/drawingml/2006/main" xmlns:r="http://schemas.openxmlformats.org/officeDocument/2006/relationships" xmlns:p="http://schemas.openxmlformats.org/presentationml/2006/main">
  <p:tag name="NUM" val="6"/>
</p:tagLst>
</file>

<file path=ppt/tags/tag32.xml><?xml version="1.0" encoding="utf-8"?>
<p:tagLst xmlns:a="http://schemas.openxmlformats.org/drawingml/2006/main" xmlns:r="http://schemas.openxmlformats.org/officeDocument/2006/relationships" xmlns:p="http://schemas.openxmlformats.org/presentationml/2006/main">
  <p:tag name="NUM" val="7"/>
</p:tagLst>
</file>

<file path=ppt/tags/tag33.xml><?xml version="1.0" encoding="utf-8"?>
<p:tagLst xmlns:a="http://schemas.openxmlformats.org/drawingml/2006/main" xmlns:r="http://schemas.openxmlformats.org/officeDocument/2006/relationships" xmlns:p="http://schemas.openxmlformats.org/presentationml/2006/main">
  <p:tag name="NUM" val="8"/>
</p:tagLst>
</file>

<file path=ppt/tags/tag34.xml><?xml version="1.0" encoding="utf-8"?>
<p:tagLst xmlns:a="http://schemas.openxmlformats.org/drawingml/2006/main" xmlns:r="http://schemas.openxmlformats.org/officeDocument/2006/relationships" xmlns:p="http://schemas.openxmlformats.org/presentationml/2006/main">
  <p:tag name="NUM" val="9"/>
</p:tagLst>
</file>

<file path=ppt/tags/tag35.xml><?xml version="1.0" encoding="utf-8"?>
<p:tagLst xmlns:a="http://schemas.openxmlformats.org/drawingml/2006/main" xmlns:r="http://schemas.openxmlformats.org/officeDocument/2006/relationships" xmlns:p="http://schemas.openxmlformats.org/presentationml/2006/main">
  <p:tag name="NUM" val="10"/>
</p:tagLst>
</file>

<file path=ppt/tags/tag36.xml><?xml version="1.0" encoding="utf-8"?>
<p:tagLst xmlns:a="http://schemas.openxmlformats.org/drawingml/2006/main" xmlns:r="http://schemas.openxmlformats.org/officeDocument/2006/relationships" xmlns:p="http://schemas.openxmlformats.org/presentationml/2006/main">
  <p:tag name="NUM" val="17"/>
</p:tagLst>
</file>

<file path=ppt/tags/tag37.xml><?xml version="1.0" encoding="utf-8"?>
<p:tagLst xmlns:a="http://schemas.openxmlformats.org/drawingml/2006/main" xmlns:r="http://schemas.openxmlformats.org/officeDocument/2006/relationships" xmlns:p="http://schemas.openxmlformats.org/presentationml/2006/main">
  <p:tag name="NUM" val="18"/>
</p:tagLst>
</file>

<file path=ppt/tags/tag38.xml><?xml version="1.0" encoding="utf-8"?>
<p:tagLst xmlns:a="http://schemas.openxmlformats.org/drawingml/2006/main" xmlns:r="http://schemas.openxmlformats.org/officeDocument/2006/relationships" xmlns:p="http://schemas.openxmlformats.org/presentationml/2006/main">
  <p:tag name="NUM" val="19"/>
</p:tagLst>
</file>

<file path=ppt/tags/tag39.xml><?xml version="1.0" encoding="utf-8"?>
<p:tagLst xmlns:a="http://schemas.openxmlformats.org/drawingml/2006/main" xmlns:r="http://schemas.openxmlformats.org/officeDocument/2006/relationships" xmlns:p="http://schemas.openxmlformats.org/presentationml/2006/main">
  <p:tag name="NUM" val="20"/>
</p:tagLst>
</file>

<file path=ppt/tags/tag4.xml><?xml version="1.0" encoding="utf-8"?>
<p:tagLst xmlns:a="http://schemas.openxmlformats.org/drawingml/2006/main" xmlns:r="http://schemas.openxmlformats.org/officeDocument/2006/relationships" xmlns:p="http://schemas.openxmlformats.org/presentationml/2006/main">
  <p:tag name="NUM" val="15"/>
</p:tagLst>
</file>

<file path=ppt/tags/tag5.xml><?xml version="1.0" encoding="utf-8"?>
<p:tagLst xmlns:a="http://schemas.openxmlformats.org/drawingml/2006/main" xmlns:r="http://schemas.openxmlformats.org/officeDocument/2006/relationships" xmlns:p="http://schemas.openxmlformats.org/presentationml/2006/main">
  <p:tag name="NUM" val="9"/>
</p:tagLst>
</file>

<file path=ppt/tags/tag6.xml><?xml version="1.0" encoding="utf-8"?>
<p:tagLst xmlns:a="http://schemas.openxmlformats.org/drawingml/2006/main" xmlns:r="http://schemas.openxmlformats.org/officeDocument/2006/relationships" xmlns:p="http://schemas.openxmlformats.org/presentationml/2006/main">
  <p:tag name="NUM" val="10"/>
</p:tagLst>
</file>

<file path=ppt/tags/tag7.xml><?xml version="1.0" encoding="utf-8"?>
<p:tagLst xmlns:a="http://schemas.openxmlformats.org/drawingml/2006/main" xmlns:r="http://schemas.openxmlformats.org/officeDocument/2006/relationships" xmlns:p="http://schemas.openxmlformats.org/presentationml/2006/main">
  <p:tag name="NUM" val="16"/>
</p:tagLst>
</file>

<file path=ppt/tags/tag8.xml><?xml version="1.0" encoding="utf-8"?>
<p:tagLst xmlns:a="http://schemas.openxmlformats.org/drawingml/2006/main" xmlns:r="http://schemas.openxmlformats.org/officeDocument/2006/relationships" xmlns:p="http://schemas.openxmlformats.org/presentationml/2006/main">
  <p:tag name="NUM" val="6"/>
</p:tagLst>
</file>

<file path=ppt/tags/tag9.xml><?xml version="1.0" encoding="utf-8"?>
<p:tagLst xmlns:a="http://schemas.openxmlformats.org/drawingml/2006/main" xmlns:r="http://schemas.openxmlformats.org/officeDocument/2006/relationships" xmlns:p="http://schemas.openxmlformats.org/presentationml/2006/main">
  <p:tag name="NUM" val="13"/>
</p:tagLst>
</file>

<file path=ppt/theme/theme1.xml><?xml version="1.0" encoding="utf-8"?>
<a:theme xmlns:a="http://schemas.openxmlformats.org/drawingml/2006/main" name="Office Theme">
  <a:themeElements>
    <a:clrScheme name="TBS-SCT NEW">
      <a:dk1>
        <a:sysClr val="windowText" lastClr="000000"/>
      </a:dk1>
      <a:lt1>
        <a:sysClr val="window" lastClr="FFFFFF"/>
      </a:lt1>
      <a:dk2>
        <a:srgbClr val="004D71"/>
      </a:dk2>
      <a:lt2>
        <a:srgbClr val="FFFFFF"/>
      </a:lt2>
      <a:accent1>
        <a:srgbClr val="004D71"/>
      </a:accent1>
      <a:accent2>
        <a:srgbClr val="3095B4"/>
      </a:accent2>
      <a:accent3>
        <a:srgbClr val="333E48"/>
      </a:accent3>
      <a:accent4>
        <a:srgbClr val="63CECA"/>
      </a:accent4>
      <a:accent5>
        <a:srgbClr val="CD202C"/>
      </a:accent5>
      <a:accent6>
        <a:srgbClr val="CFDE00"/>
      </a:accent6>
      <a:hlink>
        <a:srgbClr val="0415FF"/>
      </a:hlink>
      <a:folHlink>
        <a:srgbClr val="FF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7432</TotalTime>
  <Words>711</Words>
  <Application>Microsoft Office PowerPoint</Application>
  <PresentationFormat>Widescreen</PresentationFormat>
  <Paragraphs>99</Paragraphs>
  <Slides>15</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Rockwell Condensed</vt:lpstr>
      <vt:lpstr>Times New Roman</vt:lpstr>
      <vt:lpstr>Wingdings</vt:lpstr>
      <vt:lpstr>Office Theme</vt:lpstr>
      <vt:lpstr>Gouvernement numérique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TBS-SCT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Perrier, Matthew C.</dc:creator>
  <cp:lastModifiedBy>Wicks, Sarah</cp:lastModifiedBy>
  <cp:revision>710</cp:revision>
  <cp:lastPrinted>2018-11-26T19:22:56Z</cp:lastPrinted>
  <dcterms:created xsi:type="dcterms:W3CDTF">2015-11-06T15:38:40Z</dcterms:created>
  <dcterms:modified xsi:type="dcterms:W3CDTF">2019-01-21T21:19:47Z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6f9aa5c6-70b1-447f-b05b-581697a7d410</vt:lpwstr>
  </property>
  <property fmtid="{D5CDD505-2E9C-101B-9397-08002B2CF9AE}" pid="3" name="TBSSCTCLASSIFICATION">
    <vt:lpwstr>UNCLASSIFIED</vt:lpwstr>
  </property>
  <property fmtid="{D5CDD505-2E9C-101B-9397-08002B2CF9AE}" pid="4" name="SECCLASS">
    <vt:lpwstr>CLASSU</vt:lpwstr>
  </property>
  <property fmtid="{D5CDD505-2E9C-101B-9397-08002B2CF9AE}" pid="5" name="TBSSCTVISUALMARKINGNO">
    <vt:lpwstr>NO</vt:lpwstr>
  </property>
</Properties>
</file>